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34" autoAdjust="0"/>
    <p:restoredTop sz="77941" autoAdjust="0"/>
  </p:normalViewPr>
  <p:slideViewPr>
    <p:cSldViewPr snapToGrid="0">
      <p:cViewPr>
        <p:scale>
          <a:sx n="100" d="100"/>
          <a:sy n="100" d="100"/>
        </p:scale>
        <p:origin x="-217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66DBD-3224-440A-9281-87AAECB69BE1}" type="datetimeFigureOut">
              <a:rPr lang="de-DE" smtClean="0"/>
              <a:t>29.01.2021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5FE42-FEE3-4E56-AD25-EB7E7FC5B3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04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2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9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25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9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2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0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2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06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9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FB624-DC01-41C0-B6CF-4B8589DDAF31}" type="datetimeFigureOut">
              <a:rPr lang="en-US" smtClean="0"/>
              <a:pPr/>
              <a:t>1/29/2021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55E09-E949-425B-A096-13555D8997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6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Rechteck 2241"/>
          <p:cNvSpPr/>
          <p:nvPr/>
        </p:nvSpPr>
        <p:spPr>
          <a:xfrm>
            <a:off x="400050" y="333830"/>
            <a:ext cx="5957203" cy="8738734"/>
          </a:xfrm>
          <a:prstGeom prst="rect">
            <a:avLst/>
          </a:prstGeom>
          <a:gradFill>
            <a:gsLst>
              <a:gs pos="0">
                <a:srgbClr val="FFC000">
                  <a:alpha val="85000"/>
                </a:srgbClr>
              </a:gs>
              <a:gs pos="25000">
                <a:srgbClr val="FFC000">
                  <a:alpha val="75000"/>
                </a:srgbClr>
              </a:gs>
              <a:gs pos="100000">
                <a:schemeClr val="bg1"/>
              </a:gs>
              <a:gs pos="75000">
                <a:srgbClr val="FFC000">
                  <a:alpha val="25000"/>
                </a:srgbClr>
              </a:gs>
              <a:gs pos="50000">
                <a:srgbClr val="FFC000">
                  <a:lumMod val="75000"/>
                  <a:lumOff val="25000"/>
                  <a:alpha val="5000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0160"/>
            <a:endParaRPr lang="en-US" sz="2500"/>
          </a:p>
        </p:txBody>
      </p:sp>
      <p:sp>
        <p:nvSpPr>
          <p:cNvPr id="5" name="AutoShape 193"/>
          <p:cNvSpPr>
            <a:spLocks noChangeAspect="1" noChangeArrowheads="1" noTextEdit="1"/>
          </p:cNvSpPr>
          <p:nvPr/>
        </p:nvSpPr>
        <p:spPr bwMode="auto">
          <a:xfrm>
            <a:off x="77339" y="372533"/>
            <a:ext cx="6238875" cy="876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06" name="Gruppieren 305"/>
          <p:cNvGrpSpPr/>
          <p:nvPr/>
        </p:nvGrpSpPr>
        <p:grpSpPr>
          <a:xfrm>
            <a:off x="1844228" y="325899"/>
            <a:ext cx="5128072" cy="4378546"/>
            <a:chOff x="2076452" y="325899"/>
            <a:chExt cx="5128072" cy="4378546"/>
          </a:xfrm>
        </p:grpSpPr>
        <p:sp>
          <p:nvSpPr>
            <p:cNvPr id="88" name="Rectangle 195"/>
            <p:cNvSpPr>
              <a:spLocks noChangeArrowheads="1"/>
            </p:cNvSpPr>
            <p:nvPr/>
          </p:nvSpPr>
          <p:spPr bwMode="auto">
            <a:xfrm>
              <a:off x="2676526" y="325899"/>
              <a:ext cx="136683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7120</a:t>
              </a:r>
              <a:endParaRPr kumimoji="0" lang="de-DE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197"/>
            <p:cNvSpPr>
              <a:spLocks noChangeArrowheads="1"/>
            </p:cNvSpPr>
            <p:nvPr/>
          </p:nvSpPr>
          <p:spPr bwMode="auto">
            <a:xfrm>
              <a:off x="2678112" y="447043"/>
              <a:ext cx="452641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DSM 107007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200"/>
            <p:cNvSpPr>
              <a:spLocks noChangeArrowheads="1"/>
            </p:cNvSpPr>
            <p:nvPr/>
          </p:nvSpPr>
          <p:spPr bwMode="auto">
            <a:xfrm>
              <a:off x="2586038" y="568187"/>
              <a:ext cx="18954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Trichormus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variabilis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ATCC 29413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203"/>
            <p:cNvSpPr>
              <a:spLocks noChangeArrowheads="1"/>
            </p:cNvSpPr>
            <p:nvPr/>
          </p:nvSpPr>
          <p:spPr bwMode="auto">
            <a:xfrm>
              <a:off x="2586039" y="689331"/>
              <a:ext cx="124301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NIES-3756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206"/>
            <p:cNvSpPr>
              <a:spLocks noChangeArrowheads="1"/>
            </p:cNvSpPr>
            <p:nvPr/>
          </p:nvSpPr>
          <p:spPr bwMode="auto">
            <a:xfrm>
              <a:off x="2571751" y="810475"/>
              <a:ext cx="117633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7524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208"/>
            <p:cNvSpPr>
              <a:spLocks noChangeArrowheads="1"/>
            </p:cNvSpPr>
            <p:nvPr/>
          </p:nvSpPr>
          <p:spPr bwMode="auto">
            <a:xfrm>
              <a:off x="2692402" y="931619"/>
              <a:ext cx="12033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CENA543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212"/>
            <p:cNvSpPr>
              <a:spLocks noChangeArrowheads="1"/>
            </p:cNvSpPr>
            <p:nvPr/>
          </p:nvSpPr>
          <p:spPr bwMode="auto">
            <a:xfrm>
              <a:off x="2405063" y="1052763"/>
              <a:ext cx="12287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7107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215"/>
            <p:cNvSpPr>
              <a:spLocks noChangeArrowheads="1"/>
            </p:cNvSpPr>
            <p:nvPr/>
          </p:nvSpPr>
          <p:spPr bwMode="auto">
            <a:xfrm>
              <a:off x="2182813" y="1173907"/>
              <a:ext cx="12223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NIES-4103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218"/>
            <p:cNvSpPr>
              <a:spLocks noChangeArrowheads="1"/>
            </p:cNvSpPr>
            <p:nvPr/>
          </p:nvSpPr>
          <p:spPr bwMode="auto">
            <a:xfrm>
              <a:off x="2330451" y="1295051"/>
              <a:ext cx="15128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carneum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NIES-2107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220"/>
            <p:cNvSpPr>
              <a:spLocks noChangeArrowheads="1"/>
            </p:cNvSpPr>
            <p:nvPr/>
          </p:nvSpPr>
          <p:spPr bwMode="auto">
            <a:xfrm>
              <a:off x="2363789" y="1416195"/>
              <a:ext cx="15367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Tolypothrix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tenuis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7101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223"/>
            <p:cNvSpPr>
              <a:spLocks noChangeArrowheads="1"/>
            </p:cNvSpPr>
            <p:nvPr/>
          </p:nvSpPr>
          <p:spPr bwMode="auto">
            <a:xfrm>
              <a:off x="2306638" y="1537339"/>
              <a:ext cx="13604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NIES-2100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Rectangle 226"/>
            <p:cNvSpPr>
              <a:spLocks noChangeArrowheads="1"/>
            </p:cNvSpPr>
            <p:nvPr/>
          </p:nvSpPr>
          <p:spPr bwMode="auto">
            <a:xfrm>
              <a:off x="2239963" y="1658483"/>
              <a:ext cx="15843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brevissima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NIES-22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Rectangle 229"/>
            <p:cNvSpPr>
              <a:spLocks noChangeArrowheads="1"/>
            </p:cNvSpPr>
            <p:nvPr/>
          </p:nvSpPr>
          <p:spPr bwMode="auto">
            <a:xfrm>
              <a:off x="2425701" y="1779627"/>
              <a:ext cx="12890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7507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Rectangle 231"/>
            <p:cNvSpPr>
              <a:spLocks noChangeArrowheads="1"/>
            </p:cNvSpPr>
            <p:nvPr/>
          </p:nvSpPr>
          <p:spPr bwMode="auto">
            <a:xfrm>
              <a:off x="2576513" y="1900771"/>
              <a:ext cx="144303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Fortiea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contorta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7126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236"/>
            <p:cNvSpPr>
              <a:spLocks noChangeArrowheads="1"/>
            </p:cNvSpPr>
            <p:nvPr/>
          </p:nvSpPr>
          <p:spPr bwMode="auto">
            <a:xfrm>
              <a:off x="2309813" y="2021915"/>
              <a:ext cx="254793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Lobaria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pulmonaria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5183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cyanobiont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238"/>
            <p:cNvSpPr>
              <a:spLocks noChangeArrowheads="1"/>
            </p:cNvSpPr>
            <p:nvPr/>
          </p:nvSpPr>
          <p:spPr bwMode="auto">
            <a:xfrm>
              <a:off x="2287588" y="2143059"/>
              <a:ext cx="16510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flagelliforme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CCNUN1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Rectangle 241"/>
            <p:cNvSpPr>
              <a:spLocks noChangeArrowheads="1"/>
            </p:cNvSpPr>
            <p:nvPr/>
          </p:nvSpPr>
          <p:spPr bwMode="auto">
            <a:xfrm>
              <a:off x="2268538" y="2264203"/>
              <a:ext cx="16938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punctiforme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73102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243"/>
            <p:cNvSpPr>
              <a:spLocks noChangeArrowheads="1"/>
            </p:cNvSpPr>
            <p:nvPr/>
          </p:nvSpPr>
          <p:spPr bwMode="auto">
            <a:xfrm>
              <a:off x="2347914" y="2385347"/>
              <a:ext cx="26336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N6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Peltigera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membranacea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cyanobiont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247"/>
            <p:cNvSpPr>
              <a:spLocks noChangeArrowheads="1"/>
            </p:cNvSpPr>
            <p:nvPr/>
          </p:nvSpPr>
          <p:spPr bwMode="auto">
            <a:xfrm>
              <a:off x="2163763" y="2506491"/>
              <a:ext cx="177641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Nostoc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linckia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NIES-25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Rectangle 251"/>
            <p:cNvSpPr>
              <a:spLocks noChangeArrowheads="1"/>
            </p:cNvSpPr>
            <p:nvPr/>
          </p:nvSpPr>
          <p:spPr bwMode="auto">
            <a:xfrm>
              <a:off x="2509838" y="2627635"/>
              <a:ext cx="18573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Anabaena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variabilis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DSM 107003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Rectangle 253"/>
            <p:cNvSpPr>
              <a:spLocks noChangeArrowheads="1"/>
            </p:cNvSpPr>
            <p:nvPr/>
          </p:nvSpPr>
          <p:spPr bwMode="auto">
            <a:xfrm>
              <a:off x="2614614" y="2748779"/>
              <a:ext cx="13716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Anabaena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7108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Rectangle 256"/>
            <p:cNvSpPr>
              <a:spLocks noChangeArrowheads="1"/>
            </p:cNvSpPr>
            <p:nvPr/>
          </p:nvSpPr>
          <p:spPr bwMode="auto">
            <a:xfrm>
              <a:off x="2528888" y="2869923"/>
              <a:ext cx="17287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Anabaena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cylindrica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7122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Rectangle 259"/>
            <p:cNvSpPr>
              <a:spLocks noChangeArrowheads="1"/>
            </p:cNvSpPr>
            <p:nvPr/>
          </p:nvSpPr>
          <p:spPr bwMode="auto">
            <a:xfrm>
              <a:off x="2838451" y="2991067"/>
              <a:ext cx="22574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Sphaerospermopsis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kisseleviana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NIES-73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Rectangle 261"/>
            <p:cNvSpPr>
              <a:spLocks noChangeArrowheads="1"/>
            </p:cNvSpPr>
            <p:nvPr/>
          </p:nvSpPr>
          <p:spPr bwMode="auto">
            <a:xfrm>
              <a:off x="3435351" y="3112211"/>
              <a:ext cx="172243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Raphidiopsis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curvata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NIES-932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Rectangle 264"/>
            <p:cNvSpPr>
              <a:spLocks noChangeArrowheads="1"/>
            </p:cNvSpPr>
            <p:nvPr/>
          </p:nvSpPr>
          <p:spPr bwMode="auto">
            <a:xfrm>
              <a:off x="2792414" y="3233355"/>
              <a:ext cx="13890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Trichormus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azollae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0708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267"/>
            <p:cNvSpPr>
              <a:spLocks noChangeArrowheads="1"/>
            </p:cNvSpPr>
            <p:nvPr/>
          </p:nvSpPr>
          <p:spPr bwMode="auto">
            <a:xfrm>
              <a:off x="3221038" y="3354499"/>
              <a:ext cx="19224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Aphanizomenon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flosaquae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MDT14a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Rectangle 269"/>
            <p:cNvSpPr>
              <a:spLocks noChangeArrowheads="1"/>
            </p:cNvSpPr>
            <p:nvPr/>
          </p:nvSpPr>
          <p:spPr bwMode="auto">
            <a:xfrm>
              <a:off x="3302002" y="3475643"/>
              <a:ext cx="201771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Dolichospermum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circinale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AWQC310F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Rectangle 272"/>
            <p:cNvSpPr>
              <a:spLocks noChangeArrowheads="1"/>
            </p:cNvSpPr>
            <p:nvPr/>
          </p:nvSpPr>
          <p:spPr bwMode="auto">
            <a:xfrm>
              <a:off x="3106738" y="3596787"/>
              <a:ext cx="12461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Anabaena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WA102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Rectangle 274"/>
            <p:cNvSpPr>
              <a:spLocks noChangeArrowheads="1"/>
            </p:cNvSpPr>
            <p:nvPr/>
          </p:nvSpPr>
          <p:spPr bwMode="auto">
            <a:xfrm>
              <a:off x="3243264" y="3717931"/>
              <a:ext cx="100965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Anabaena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90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Rectangle 278"/>
            <p:cNvSpPr>
              <a:spLocks noChangeArrowheads="1"/>
            </p:cNvSpPr>
            <p:nvPr/>
          </p:nvSpPr>
          <p:spPr bwMode="auto">
            <a:xfrm>
              <a:off x="3001964" y="3839075"/>
              <a:ext cx="207486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Cuspidothrixis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issatschenkoi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CHARLIE-1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Rectangle 283"/>
            <p:cNvSpPr>
              <a:spLocks noChangeArrowheads="1"/>
            </p:cNvSpPr>
            <p:nvPr/>
          </p:nvSpPr>
          <p:spPr bwMode="auto">
            <a:xfrm>
              <a:off x="2328863" y="3960219"/>
              <a:ext cx="200501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Cylindrospermum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stagnale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7417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Rectangle 286"/>
            <p:cNvSpPr>
              <a:spLocks noChangeArrowheads="1"/>
            </p:cNvSpPr>
            <p:nvPr/>
          </p:nvSpPr>
          <p:spPr bwMode="auto">
            <a:xfrm>
              <a:off x="2525713" y="4081363"/>
              <a:ext cx="17272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Nodularia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spumigena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CCY9414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Rectangle 288"/>
            <p:cNvSpPr>
              <a:spLocks noChangeArrowheads="1"/>
            </p:cNvSpPr>
            <p:nvPr/>
          </p:nvSpPr>
          <p:spPr bwMode="auto">
            <a:xfrm>
              <a:off x="2538413" y="4202507"/>
              <a:ext cx="18335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Nodularia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spumigena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UHCC0039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Rectangle 291"/>
            <p:cNvSpPr>
              <a:spLocks noChangeArrowheads="1"/>
            </p:cNvSpPr>
            <p:nvPr/>
          </p:nvSpPr>
          <p:spPr bwMode="auto">
            <a:xfrm>
              <a:off x="2552702" y="4323651"/>
              <a:ext cx="14525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Nodularia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NIES-3585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Rectangle 296"/>
            <p:cNvSpPr>
              <a:spLocks noChangeArrowheads="1"/>
            </p:cNvSpPr>
            <p:nvPr/>
          </p:nvSpPr>
          <p:spPr bwMode="auto">
            <a:xfrm>
              <a:off x="2076452" y="4444795"/>
              <a:ext cx="14954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Tolypothrix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NIES-4075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Rectangle 298"/>
            <p:cNvSpPr>
              <a:spLocks noChangeArrowheads="1"/>
            </p:cNvSpPr>
            <p:nvPr/>
          </p:nvSpPr>
          <p:spPr bwMode="auto">
            <a:xfrm>
              <a:off x="2200276" y="4565946"/>
              <a:ext cx="179069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Scytonema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hofmanni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UTEX 2349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5" name="Gruppieren 304"/>
          <p:cNvGrpSpPr/>
          <p:nvPr/>
        </p:nvGrpSpPr>
        <p:grpSpPr>
          <a:xfrm>
            <a:off x="1931539" y="4782477"/>
            <a:ext cx="3851275" cy="3170506"/>
            <a:chOff x="2163763" y="4782477"/>
            <a:chExt cx="3851275" cy="3170506"/>
          </a:xfrm>
        </p:grpSpPr>
        <p:sp>
          <p:nvSpPr>
            <p:cNvPr id="195" name="Rectangle 302"/>
            <p:cNvSpPr>
              <a:spLocks noChangeArrowheads="1"/>
            </p:cNvSpPr>
            <p:nvPr/>
          </p:nvSpPr>
          <p:spPr bwMode="auto">
            <a:xfrm>
              <a:off x="3438526" y="4782477"/>
              <a:ext cx="178117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desertica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DSM 106972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Rectangle 304"/>
            <p:cNvSpPr>
              <a:spLocks noChangeArrowheads="1"/>
            </p:cNvSpPr>
            <p:nvPr/>
          </p:nvSpPr>
          <p:spPr bwMode="auto">
            <a:xfrm>
              <a:off x="3429001" y="4903757"/>
              <a:ext cx="13049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7103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Rectangle 307"/>
            <p:cNvSpPr>
              <a:spLocks noChangeArrowheads="1"/>
            </p:cNvSpPr>
            <p:nvPr/>
          </p:nvSpPr>
          <p:spPr bwMode="auto">
            <a:xfrm>
              <a:off x="3321051" y="5025037"/>
              <a:ext cx="12890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NIES-4071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Rectangle 310"/>
            <p:cNvSpPr>
              <a:spLocks noChangeArrowheads="1"/>
            </p:cNvSpPr>
            <p:nvPr/>
          </p:nvSpPr>
          <p:spPr bwMode="auto">
            <a:xfrm>
              <a:off x="3448051" y="5146317"/>
              <a:ext cx="13144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6303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Rectangle 313"/>
            <p:cNvSpPr>
              <a:spLocks noChangeArrowheads="1"/>
            </p:cNvSpPr>
            <p:nvPr/>
          </p:nvSpPr>
          <p:spPr bwMode="auto">
            <a:xfrm>
              <a:off x="3571876" y="5267597"/>
              <a:ext cx="13525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NIES-3974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Rectangle 316"/>
            <p:cNvSpPr>
              <a:spLocks noChangeArrowheads="1"/>
            </p:cNvSpPr>
            <p:nvPr/>
          </p:nvSpPr>
          <p:spPr bwMode="auto">
            <a:xfrm>
              <a:off x="2940052" y="5388877"/>
              <a:ext cx="10842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336 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Rectangle 319"/>
            <p:cNvSpPr>
              <a:spLocks noChangeArrowheads="1"/>
            </p:cNvSpPr>
            <p:nvPr/>
          </p:nvSpPr>
          <p:spPr bwMode="auto">
            <a:xfrm>
              <a:off x="3721102" y="5510157"/>
              <a:ext cx="16224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parasitica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NIES-267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Rectangle 321"/>
            <p:cNvSpPr>
              <a:spLocks noChangeArrowheads="1"/>
            </p:cNvSpPr>
            <p:nvPr/>
          </p:nvSpPr>
          <p:spPr bwMode="auto">
            <a:xfrm>
              <a:off x="3754438" y="5631437"/>
              <a:ext cx="12461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Rivularia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7116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Rectangle 324"/>
            <p:cNvSpPr>
              <a:spLocks noChangeArrowheads="1"/>
            </p:cNvSpPr>
            <p:nvPr/>
          </p:nvSpPr>
          <p:spPr bwMode="auto">
            <a:xfrm>
              <a:off x="3097213" y="5752717"/>
              <a:ext cx="15795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Calothrix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rhizosoleniae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SC01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Rectangle 326"/>
            <p:cNvSpPr>
              <a:spLocks noChangeArrowheads="1"/>
            </p:cNvSpPr>
            <p:nvPr/>
          </p:nvSpPr>
          <p:spPr bwMode="auto">
            <a:xfrm>
              <a:off x="4459288" y="5873997"/>
              <a:ext cx="155575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Richelia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intracellularis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HH01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Rectangle 331"/>
            <p:cNvSpPr>
              <a:spLocks noChangeArrowheads="1"/>
            </p:cNvSpPr>
            <p:nvPr/>
          </p:nvSpPr>
          <p:spPr bwMode="auto">
            <a:xfrm>
              <a:off x="2525713" y="5995277"/>
              <a:ext cx="14700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Hapalosiphon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MRB220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333"/>
            <p:cNvSpPr>
              <a:spLocks noChangeArrowheads="1"/>
            </p:cNvSpPr>
            <p:nvPr/>
          </p:nvSpPr>
          <p:spPr bwMode="auto">
            <a:xfrm>
              <a:off x="2525713" y="6116557"/>
              <a:ext cx="144145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9431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Rectangle 336"/>
            <p:cNvSpPr>
              <a:spLocks noChangeArrowheads="1"/>
            </p:cNvSpPr>
            <p:nvPr/>
          </p:nvSpPr>
          <p:spPr bwMode="auto">
            <a:xfrm>
              <a:off x="2619376" y="6237837"/>
              <a:ext cx="14192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NIES-4106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Rectangle 339"/>
            <p:cNvSpPr>
              <a:spLocks noChangeArrowheads="1"/>
            </p:cNvSpPr>
            <p:nvPr/>
          </p:nvSpPr>
          <p:spPr bwMode="auto">
            <a:xfrm>
              <a:off x="2471738" y="6359117"/>
              <a:ext cx="18430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muscicola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73103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Rectangle 341"/>
            <p:cNvSpPr>
              <a:spLocks noChangeArrowheads="1"/>
            </p:cNvSpPr>
            <p:nvPr/>
          </p:nvSpPr>
          <p:spPr bwMode="auto">
            <a:xfrm>
              <a:off x="2505076" y="6480397"/>
              <a:ext cx="14192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9339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Rectangle 345"/>
            <p:cNvSpPr>
              <a:spLocks noChangeArrowheads="1"/>
            </p:cNvSpPr>
            <p:nvPr/>
          </p:nvSpPr>
          <p:spPr bwMode="auto">
            <a:xfrm>
              <a:off x="2419351" y="6601677"/>
              <a:ext cx="17668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muscicola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7414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347"/>
            <p:cNvSpPr>
              <a:spLocks noChangeArrowheads="1"/>
            </p:cNvSpPr>
            <p:nvPr/>
          </p:nvSpPr>
          <p:spPr bwMode="auto">
            <a:xfrm>
              <a:off x="2487613" y="6722957"/>
              <a:ext cx="14652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NIES-3754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Rectangle 349"/>
            <p:cNvSpPr>
              <a:spLocks noChangeArrowheads="1"/>
            </p:cNvSpPr>
            <p:nvPr/>
          </p:nvSpPr>
          <p:spPr bwMode="auto">
            <a:xfrm>
              <a:off x="2505076" y="6844237"/>
              <a:ext cx="17335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thermalis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7521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Rectangle 354"/>
            <p:cNvSpPr>
              <a:spLocks noChangeArrowheads="1"/>
            </p:cNvSpPr>
            <p:nvPr/>
          </p:nvSpPr>
          <p:spPr bwMode="auto">
            <a:xfrm>
              <a:off x="2244726" y="6965517"/>
              <a:ext cx="138429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Fischerella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9605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Rectangle 357"/>
            <p:cNvSpPr>
              <a:spLocks noChangeArrowheads="1"/>
            </p:cNvSpPr>
            <p:nvPr/>
          </p:nvSpPr>
          <p:spPr bwMode="auto">
            <a:xfrm>
              <a:off x="2224088" y="7086797"/>
              <a:ext cx="192881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Chlorogloeopsis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fritschii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6912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Rectangle 359"/>
            <p:cNvSpPr>
              <a:spLocks noChangeArrowheads="1"/>
            </p:cNvSpPr>
            <p:nvPr/>
          </p:nvSpPr>
          <p:spPr bwMode="auto">
            <a:xfrm>
              <a:off x="2224089" y="7208077"/>
              <a:ext cx="18669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Chlorogloeopsis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DSM 101459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Rectangle 362"/>
            <p:cNvSpPr>
              <a:spLocks noChangeArrowheads="1"/>
            </p:cNvSpPr>
            <p:nvPr/>
          </p:nvSpPr>
          <p:spPr bwMode="auto">
            <a:xfrm>
              <a:off x="2881313" y="7329357"/>
              <a:ext cx="17049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Cyanobacterium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7702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Rectangle 367"/>
            <p:cNvSpPr>
              <a:spLocks noChangeArrowheads="1"/>
            </p:cNvSpPr>
            <p:nvPr/>
          </p:nvSpPr>
          <p:spPr bwMode="auto">
            <a:xfrm>
              <a:off x="2163763" y="7450637"/>
              <a:ext cx="14890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Scytonema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NIES-4073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Rectangle 369"/>
            <p:cNvSpPr>
              <a:spLocks noChangeArrowheads="1"/>
            </p:cNvSpPr>
            <p:nvPr/>
          </p:nvSpPr>
          <p:spPr bwMode="auto">
            <a:xfrm>
              <a:off x="2233614" y="7571917"/>
              <a:ext cx="203835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Mastigocladopsis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repens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10914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Rectangle 372"/>
            <p:cNvSpPr>
              <a:spLocks noChangeArrowheads="1"/>
            </p:cNvSpPr>
            <p:nvPr/>
          </p:nvSpPr>
          <p:spPr bwMode="auto">
            <a:xfrm>
              <a:off x="2497139" y="7693197"/>
              <a:ext cx="1770062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Scytonema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hofmannii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7110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Rectangle 376"/>
            <p:cNvSpPr>
              <a:spLocks noChangeArrowheads="1"/>
            </p:cNvSpPr>
            <p:nvPr/>
          </p:nvSpPr>
          <p:spPr bwMode="auto">
            <a:xfrm>
              <a:off x="2306639" y="7814484"/>
              <a:ext cx="1911798" cy="1384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Stigonema</a:t>
              </a: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ocellatum</a:t>
              </a: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 DSM 106950</a:t>
              </a:r>
            </a:p>
          </p:txBody>
        </p:sp>
      </p:grpSp>
      <p:grpSp>
        <p:nvGrpSpPr>
          <p:cNvPr id="307" name="Gruppieren 306"/>
          <p:cNvGrpSpPr/>
          <p:nvPr/>
        </p:nvGrpSpPr>
        <p:grpSpPr>
          <a:xfrm>
            <a:off x="2049014" y="8059592"/>
            <a:ext cx="2462212" cy="987462"/>
            <a:chOff x="2281238" y="8059592"/>
            <a:chExt cx="2462212" cy="987462"/>
          </a:xfrm>
        </p:grpSpPr>
        <p:sp>
          <p:nvSpPr>
            <p:cNvPr id="273" name="Rectangle 380"/>
            <p:cNvSpPr>
              <a:spLocks noChangeArrowheads="1"/>
            </p:cNvSpPr>
            <p:nvPr/>
          </p:nvSpPr>
          <p:spPr bwMode="auto">
            <a:xfrm>
              <a:off x="2325688" y="8059592"/>
              <a:ext cx="14366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Gloeocapsa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7428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Rectangle 382"/>
            <p:cNvSpPr>
              <a:spLocks noChangeArrowheads="1"/>
            </p:cNvSpPr>
            <p:nvPr/>
          </p:nvSpPr>
          <p:spPr bwMode="auto">
            <a:xfrm>
              <a:off x="2663826" y="8180873"/>
              <a:ext cx="142239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Gloeocapsopsis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AAB1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385"/>
            <p:cNvSpPr>
              <a:spLocks noChangeArrowheads="1"/>
            </p:cNvSpPr>
            <p:nvPr/>
          </p:nvSpPr>
          <p:spPr bwMode="auto">
            <a:xfrm>
              <a:off x="2281238" y="8302153"/>
              <a:ext cx="162877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Chroococcidiopsis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TS-821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Rectangle 388"/>
            <p:cNvSpPr>
              <a:spLocks noChangeArrowheads="1"/>
            </p:cNvSpPr>
            <p:nvPr/>
          </p:nvSpPr>
          <p:spPr bwMode="auto">
            <a:xfrm>
              <a:off x="2600326" y="8423433"/>
              <a:ext cx="20716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Chroococcidiopsis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thermalis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PCC 7203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390"/>
            <p:cNvSpPr>
              <a:spLocks noChangeArrowheads="1"/>
            </p:cNvSpPr>
            <p:nvPr/>
          </p:nvSpPr>
          <p:spPr bwMode="auto">
            <a:xfrm>
              <a:off x="2616201" y="8544714"/>
              <a:ext cx="21272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Chroococcidiopsis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cubana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DSM 107010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Rectangle 394"/>
            <p:cNvSpPr>
              <a:spLocks noChangeArrowheads="1"/>
            </p:cNvSpPr>
            <p:nvPr/>
          </p:nvSpPr>
          <p:spPr bwMode="auto">
            <a:xfrm>
              <a:off x="2771777" y="8665994"/>
              <a:ext cx="15335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Aliterella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atlantica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CENA595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397"/>
            <p:cNvSpPr>
              <a:spLocks noChangeArrowheads="1"/>
            </p:cNvSpPr>
            <p:nvPr/>
          </p:nvSpPr>
          <p:spPr bwMode="auto">
            <a:xfrm>
              <a:off x="3114676" y="8787275"/>
              <a:ext cx="157638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Synechocystis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PCC 7509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399"/>
            <p:cNvSpPr>
              <a:spLocks noChangeArrowheads="1"/>
            </p:cNvSpPr>
            <p:nvPr/>
          </p:nvSpPr>
          <p:spPr bwMode="auto">
            <a:xfrm>
              <a:off x="3149601" y="8908555"/>
              <a:ext cx="147002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Chlorogloea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</a:t>
              </a:r>
              <a:r>
                <a:rPr kumimoji="0" 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CCALA695</a:t>
              </a:r>
              <a:endParaRPr kumimoji="0" 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9" name="Gruppieren 308"/>
          <p:cNvGrpSpPr/>
          <p:nvPr/>
        </p:nvGrpSpPr>
        <p:grpSpPr>
          <a:xfrm>
            <a:off x="410714" y="389299"/>
            <a:ext cx="3811588" cy="8558840"/>
            <a:chOff x="642938" y="389299"/>
            <a:chExt cx="3811588" cy="8558840"/>
          </a:xfrm>
        </p:grpSpPr>
        <p:sp>
          <p:nvSpPr>
            <p:cNvPr id="194" name="Freeform 301"/>
            <p:cNvSpPr>
              <a:spLocks/>
            </p:cNvSpPr>
            <p:nvPr/>
          </p:nvSpPr>
          <p:spPr bwMode="auto">
            <a:xfrm>
              <a:off x="1100138" y="3781425"/>
              <a:ext cx="157162" cy="2009774"/>
            </a:xfrm>
            <a:custGeom>
              <a:avLst/>
              <a:gdLst>
                <a:gd name="T0" fmla="*/ 0 w 99"/>
                <a:gd name="T1" fmla="*/ 2124 h 2124"/>
                <a:gd name="T2" fmla="*/ 0 w 99"/>
                <a:gd name="T3" fmla="*/ 0 h 2124"/>
                <a:gd name="T4" fmla="*/ 99 w 99"/>
                <a:gd name="T5" fmla="*/ 0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2124">
                  <a:moveTo>
                    <a:pt x="0" y="2124"/>
                  </a:moveTo>
                  <a:lnTo>
                    <a:pt x="0" y="0"/>
                  </a:lnTo>
                  <a:lnTo>
                    <a:pt x="99" y="0"/>
                  </a:lnTo>
                </a:path>
              </a:pathLst>
            </a:custGeom>
            <a:noFill/>
            <a:ln w="1905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308" name="Gruppieren 307"/>
            <p:cNvGrpSpPr/>
            <p:nvPr/>
          </p:nvGrpSpPr>
          <p:grpSpPr>
            <a:xfrm>
              <a:off x="642938" y="389299"/>
              <a:ext cx="3811588" cy="8558840"/>
              <a:chOff x="642938" y="389299"/>
              <a:chExt cx="3811588" cy="8558840"/>
            </a:xfrm>
          </p:grpSpPr>
          <p:sp>
            <p:nvSpPr>
              <p:cNvPr id="89" name="Freeform 196"/>
              <p:cNvSpPr>
                <a:spLocks/>
              </p:cNvSpPr>
              <p:nvPr/>
            </p:nvSpPr>
            <p:spPr bwMode="auto">
              <a:xfrm>
                <a:off x="2671763" y="389299"/>
                <a:ext cx="0" cy="58113"/>
              </a:xfrm>
              <a:custGeom>
                <a:avLst/>
                <a:gdLst>
                  <a:gd name="T0" fmla="*/ 69 h 69"/>
                  <a:gd name="T1" fmla="*/ 0 h 69"/>
                  <a:gd name="T2" fmla="*/ 0 h 6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9">
                    <a:moveTo>
                      <a:pt x="0" y="6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198"/>
              <p:cNvSpPr>
                <a:spLocks/>
              </p:cNvSpPr>
              <p:nvPr/>
            </p:nvSpPr>
            <p:spPr bwMode="auto">
              <a:xfrm>
                <a:off x="2671763" y="452465"/>
                <a:ext cx="1588" cy="58113"/>
              </a:xfrm>
              <a:custGeom>
                <a:avLst/>
                <a:gdLst>
                  <a:gd name="T0" fmla="*/ 0 w 1"/>
                  <a:gd name="T1" fmla="*/ 0 h 69"/>
                  <a:gd name="T2" fmla="*/ 0 w 1"/>
                  <a:gd name="T3" fmla="*/ 69 h 69"/>
                  <a:gd name="T4" fmla="*/ 1 w 1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69">
                    <a:moveTo>
                      <a:pt x="0" y="0"/>
                    </a:moveTo>
                    <a:lnTo>
                      <a:pt x="0" y="69"/>
                    </a:lnTo>
                    <a:lnTo>
                      <a:pt x="1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199"/>
              <p:cNvSpPr>
                <a:spLocks/>
              </p:cNvSpPr>
              <p:nvPr/>
            </p:nvSpPr>
            <p:spPr bwMode="auto">
              <a:xfrm>
                <a:off x="2524126" y="449939"/>
                <a:ext cx="147638" cy="88434"/>
              </a:xfrm>
              <a:custGeom>
                <a:avLst/>
                <a:gdLst>
                  <a:gd name="T0" fmla="*/ 0 w 93"/>
                  <a:gd name="T1" fmla="*/ 105 h 105"/>
                  <a:gd name="T2" fmla="*/ 0 w 93"/>
                  <a:gd name="T3" fmla="*/ 0 h 105"/>
                  <a:gd name="T4" fmla="*/ 93 w 93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105">
                    <a:moveTo>
                      <a:pt x="0" y="105"/>
                    </a:moveTo>
                    <a:lnTo>
                      <a:pt x="0" y="0"/>
                    </a:lnTo>
                    <a:lnTo>
                      <a:pt x="9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201"/>
              <p:cNvSpPr>
                <a:spLocks/>
              </p:cNvSpPr>
              <p:nvPr/>
            </p:nvSpPr>
            <p:spPr bwMode="auto">
              <a:xfrm>
                <a:off x="2524126" y="543426"/>
                <a:ext cx="57150" cy="88434"/>
              </a:xfrm>
              <a:custGeom>
                <a:avLst/>
                <a:gdLst>
                  <a:gd name="T0" fmla="*/ 0 w 36"/>
                  <a:gd name="T1" fmla="*/ 0 h 105"/>
                  <a:gd name="T2" fmla="*/ 0 w 36"/>
                  <a:gd name="T3" fmla="*/ 105 h 105"/>
                  <a:gd name="T4" fmla="*/ 36 w 36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05">
                    <a:moveTo>
                      <a:pt x="0" y="0"/>
                    </a:moveTo>
                    <a:lnTo>
                      <a:pt x="0" y="105"/>
                    </a:lnTo>
                    <a:lnTo>
                      <a:pt x="36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202"/>
              <p:cNvSpPr>
                <a:spLocks/>
              </p:cNvSpPr>
              <p:nvPr/>
            </p:nvSpPr>
            <p:spPr bwMode="auto">
              <a:xfrm>
                <a:off x="2300288" y="540899"/>
                <a:ext cx="223838" cy="103594"/>
              </a:xfrm>
              <a:custGeom>
                <a:avLst/>
                <a:gdLst>
                  <a:gd name="T0" fmla="*/ 0 w 141"/>
                  <a:gd name="T1" fmla="*/ 123 h 123"/>
                  <a:gd name="T2" fmla="*/ 0 w 141"/>
                  <a:gd name="T3" fmla="*/ 0 h 123"/>
                  <a:gd name="T4" fmla="*/ 141 w 141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123">
                    <a:moveTo>
                      <a:pt x="0" y="123"/>
                    </a:moveTo>
                    <a:lnTo>
                      <a:pt x="0" y="0"/>
                    </a:lnTo>
                    <a:lnTo>
                      <a:pt x="14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204"/>
              <p:cNvSpPr>
                <a:spLocks/>
              </p:cNvSpPr>
              <p:nvPr/>
            </p:nvSpPr>
            <p:spPr bwMode="auto">
              <a:xfrm>
                <a:off x="2300288" y="649546"/>
                <a:ext cx="280988" cy="103594"/>
              </a:xfrm>
              <a:custGeom>
                <a:avLst/>
                <a:gdLst>
                  <a:gd name="T0" fmla="*/ 0 w 177"/>
                  <a:gd name="T1" fmla="*/ 0 h 123"/>
                  <a:gd name="T2" fmla="*/ 0 w 177"/>
                  <a:gd name="T3" fmla="*/ 123 h 123"/>
                  <a:gd name="T4" fmla="*/ 177 w 177"/>
                  <a:gd name="T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7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77" y="123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205"/>
              <p:cNvSpPr>
                <a:spLocks/>
              </p:cNvSpPr>
              <p:nvPr/>
            </p:nvSpPr>
            <p:spPr bwMode="auto">
              <a:xfrm>
                <a:off x="2082801" y="647019"/>
                <a:ext cx="217488" cy="141494"/>
              </a:xfrm>
              <a:custGeom>
                <a:avLst/>
                <a:gdLst>
                  <a:gd name="T0" fmla="*/ 0 w 137"/>
                  <a:gd name="T1" fmla="*/ 168 h 168"/>
                  <a:gd name="T2" fmla="*/ 0 w 137"/>
                  <a:gd name="T3" fmla="*/ 0 h 168"/>
                  <a:gd name="T4" fmla="*/ 137 w 137"/>
                  <a:gd name="T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168">
                    <a:moveTo>
                      <a:pt x="0" y="168"/>
                    </a:moveTo>
                    <a:lnTo>
                      <a:pt x="0" y="0"/>
                    </a:lnTo>
                    <a:lnTo>
                      <a:pt x="137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207"/>
              <p:cNvSpPr>
                <a:spLocks/>
              </p:cNvSpPr>
              <p:nvPr/>
            </p:nvSpPr>
            <p:spPr bwMode="auto">
              <a:xfrm>
                <a:off x="2259013" y="874420"/>
                <a:ext cx="307975" cy="58113"/>
              </a:xfrm>
              <a:custGeom>
                <a:avLst/>
                <a:gdLst>
                  <a:gd name="T0" fmla="*/ 0 w 194"/>
                  <a:gd name="T1" fmla="*/ 69 h 69"/>
                  <a:gd name="T2" fmla="*/ 0 w 194"/>
                  <a:gd name="T3" fmla="*/ 0 h 69"/>
                  <a:gd name="T4" fmla="*/ 194 w 194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" h="69">
                    <a:moveTo>
                      <a:pt x="0" y="69"/>
                    </a:moveTo>
                    <a:lnTo>
                      <a:pt x="0" y="0"/>
                    </a:lnTo>
                    <a:lnTo>
                      <a:pt x="19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209"/>
              <p:cNvSpPr>
                <a:spLocks/>
              </p:cNvSpPr>
              <p:nvPr/>
            </p:nvSpPr>
            <p:spPr bwMode="auto">
              <a:xfrm>
                <a:off x="2259013" y="937587"/>
                <a:ext cx="428625" cy="58113"/>
              </a:xfrm>
              <a:custGeom>
                <a:avLst/>
                <a:gdLst>
                  <a:gd name="T0" fmla="*/ 0 w 270"/>
                  <a:gd name="T1" fmla="*/ 0 h 69"/>
                  <a:gd name="T2" fmla="*/ 0 w 270"/>
                  <a:gd name="T3" fmla="*/ 69 h 69"/>
                  <a:gd name="T4" fmla="*/ 270 w 270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69">
                    <a:moveTo>
                      <a:pt x="0" y="0"/>
                    </a:moveTo>
                    <a:lnTo>
                      <a:pt x="0" y="69"/>
                    </a:lnTo>
                    <a:lnTo>
                      <a:pt x="270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210"/>
              <p:cNvSpPr>
                <a:spLocks/>
              </p:cNvSpPr>
              <p:nvPr/>
            </p:nvSpPr>
            <p:spPr bwMode="auto">
              <a:xfrm>
                <a:off x="2082801" y="793566"/>
                <a:ext cx="176213" cy="141494"/>
              </a:xfrm>
              <a:custGeom>
                <a:avLst/>
                <a:gdLst>
                  <a:gd name="T0" fmla="*/ 0 w 111"/>
                  <a:gd name="T1" fmla="*/ 0 h 168"/>
                  <a:gd name="T2" fmla="*/ 0 w 111"/>
                  <a:gd name="T3" fmla="*/ 168 h 168"/>
                  <a:gd name="T4" fmla="*/ 111 w 111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168">
                    <a:moveTo>
                      <a:pt x="0" y="0"/>
                    </a:moveTo>
                    <a:lnTo>
                      <a:pt x="0" y="168"/>
                    </a:lnTo>
                    <a:lnTo>
                      <a:pt x="111" y="168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211"/>
              <p:cNvSpPr>
                <a:spLocks/>
              </p:cNvSpPr>
              <p:nvPr/>
            </p:nvSpPr>
            <p:spPr bwMode="auto">
              <a:xfrm>
                <a:off x="1844676" y="791040"/>
                <a:ext cx="238125" cy="160865"/>
              </a:xfrm>
              <a:custGeom>
                <a:avLst/>
                <a:gdLst>
                  <a:gd name="T0" fmla="*/ 0 w 150"/>
                  <a:gd name="T1" fmla="*/ 191 h 191"/>
                  <a:gd name="T2" fmla="*/ 0 w 150"/>
                  <a:gd name="T3" fmla="*/ 0 h 191"/>
                  <a:gd name="T4" fmla="*/ 150 w 150"/>
                  <a:gd name="T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191">
                    <a:moveTo>
                      <a:pt x="0" y="191"/>
                    </a:moveTo>
                    <a:lnTo>
                      <a:pt x="0" y="0"/>
                    </a:lnTo>
                    <a:lnTo>
                      <a:pt x="15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213"/>
              <p:cNvSpPr>
                <a:spLocks/>
              </p:cNvSpPr>
              <p:nvPr/>
            </p:nvSpPr>
            <p:spPr bwMode="auto">
              <a:xfrm>
                <a:off x="1844676" y="956958"/>
                <a:ext cx="555625" cy="160023"/>
              </a:xfrm>
              <a:custGeom>
                <a:avLst/>
                <a:gdLst>
                  <a:gd name="T0" fmla="*/ 0 w 350"/>
                  <a:gd name="T1" fmla="*/ 0 h 190"/>
                  <a:gd name="T2" fmla="*/ 0 w 350"/>
                  <a:gd name="T3" fmla="*/ 190 h 190"/>
                  <a:gd name="T4" fmla="*/ 350 w 350"/>
                  <a:gd name="T5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0" h="190">
                    <a:moveTo>
                      <a:pt x="0" y="0"/>
                    </a:moveTo>
                    <a:lnTo>
                      <a:pt x="0" y="190"/>
                    </a:lnTo>
                    <a:lnTo>
                      <a:pt x="350" y="19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214"/>
              <p:cNvSpPr>
                <a:spLocks/>
              </p:cNvSpPr>
              <p:nvPr/>
            </p:nvSpPr>
            <p:spPr bwMode="auto">
              <a:xfrm>
                <a:off x="1714501" y="954431"/>
                <a:ext cx="130175" cy="138967"/>
              </a:xfrm>
              <a:custGeom>
                <a:avLst/>
                <a:gdLst>
                  <a:gd name="T0" fmla="*/ 0 w 82"/>
                  <a:gd name="T1" fmla="*/ 165 h 165"/>
                  <a:gd name="T2" fmla="*/ 0 w 82"/>
                  <a:gd name="T3" fmla="*/ 0 h 165"/>
                  <a:gd name="T4" fmla="*/ 82 w 82"/>
                  <a:gd name="T5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165">
                    <a:moveTo>
                      <a:pt x="0" y="165"/>
                    </a:moveTo>
                    <a:lnTo>
                      <a:pt x="0" y="0"/>
                    </a:lnTo>
                    <a:lnTo>
                      <a:pt x="8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216"/>
              <p:cNvSpPr>
                <a:spLocks/>
              </p:cNvSpPr>
              <p:nvPr/>
            </p:nvSpPr>
            <p:spPr bwMode="auto">
              <a:xfrm>
                <a:off x="1714501" y="1098451"/>
                <a:ext cx="463550" cy="139809"/>
              </a:xfrm>
              <a:custGeom>
                <a:avLst/>
                <a:gdLst>
                  <a:gd name="T0" fmla="*/ 0 w 292"/>
                  <a:gd name="T1" fmla="*/ 0 h 166"/>
                  <a:gd name="T2" fmla="*/ 0 w 292"/>
                  <a:gd name="T3" fmla="*/ 166 h 166"/>
                  <a:gd name="T4" fmla="*/ 292 w 292"/>
                  <a:gd name="T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166">
                    <a:moveTo>
                      <a:pt x="0" y="0"/>
                    </a:moveTo>
                    <a:lnTo>
                      <a:pt x="0" y="166"/>
                    </a:lnTo>
                    <a:lnTo>
                      <a:pt x="292" y="166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217"/>
              <p:cNvSpPr>
                <a:spLocks/>
              </p:cNvSpPr>
              <p:nvPr/>
            </p:nvSpPr>
            <p:spPr bwMode="auto">
              <a:xfrm>
                <a:off x="1647826" y="1095925"/>
                <a:ext cx="66675" cy="329310"/>
              </a:xfrm>
              <a:custGeom>
                <a:avLst/>
                <a:gdLst>
                  <a:gd name="T0" fmla="*/ 0 w 42"/>
                  <a:gd name="T1" fmla="*/ 391 h 391"/>
                  <a:gd name="T2" fmla="*/ 0 w 42"/>
                  <a:gd name="T3" fmla="*/ 0 h 391"/>
                  <a:gd name="T4" fmla="*/ 42 w 42"/>
                  <a:gd name="T5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91">
                    <a:moveTo>
                      <a:pt x="0" y="391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219"/>
              <p:cNvSpPr>
                <a:spLocks/>
              </p:cNvSpPr>
              <p:nvPr/>
            </p:nvSpPr>
            <p:spPr bwMode="auto">
              <a:xfrm>
                <a:off x="2243138" y="1359541"/>
                <a:ext cx="82550" cy="58113"/>
              </a:xfrm>
              <a:custGeom>
                <a:avLst/>
                <a:gdLst>
                  <a:gd name="T0" fmla="*/ 0 w 52"/>
                  <a:gd name="T1" fmla="*/ 69 h 69"/>
                  <a:gd name="T2" fmla="*/ 0 w 52"/>
                  <a:gd name="T3" fmla="*/ 0 h 69"/>
                  <a:gd name="T4" fmla="*/ 52 w 52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69">
                    <a:moveTo>
                      <a:pt x="0" y="69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221"/>
              <p:cNvSpPr>
                <a:spLocks/>
              </p:cNvSpPr>
              <p:nvPr/>
            </p:nvSpPr>
            <p:spPr bwMode="auto">
              <a:xfrm>
                <a:off x="2243138" y="1422708"/>
                <a:ext cx="115888" cy="58113"/>
              </a:xfrm>
              <a:custGeom>
                <a:avLst/>
                <a:gdLst>
                  <a:gd name="T0" fmla="*/ 0 w 73"/>
                  <a:gd name="T1" fmla="*/ 0 h 69"/>
                  <a:gd name="T2" fmla="*/ 0 w 73"/>
                  <a:gd name="T3" fmla="*/ 69 h 69"/>
                  <a:gd name="T4" fmla="*/ 73 w 73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69">
                    <a:moveTo>
                      <a:pt x="0" y="0"/>
                    </a:moveTo>
                    <a:lnTo>
                      <a:pt x="0" y="69"/>
                    </a:lnTo>
                    <a:lnTo>
                      <a:pt x="73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222"/>
              <p:cNvSpPr>
                <a:spLocks/>
              </p:cNvSpPr>
              <p:nvPr/>
            </p:nvSpPr>
            <p:spPr bwMode="auto">
              <a:xfrm>
                <a:off x="2082801" y="1420181"/>
                <a:ext cx="160338" cy="88434"/>
              </a:xfrm>
              <a:custGeom>
                <a:avLst/>
                <a:gdLst>
                  <a:gd name="T0" fmla="*/ 0 w 101"/>
                  <a:gd name="T1" fmla="*/ 105 h 105"/>
                  <a:gd name="T2" fmla="*/ 0 w 101"/>
                  <a:gd name="T3" fmla="*/ 0 h 105"/>
                  <a:gd name="T4" fmla="*/ 101 w 101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0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224"/>
              <p:cNvSpPr>
                <a:spLocks/>
              </p:cNvSpPr>
              <p:nvPr/>
            </p:nvSpPr>
            <p:spPr bwMode="auto">
              <a:xfrm>
                <a:off x="2082801" y="1513668"/>
                <a:ext cx="219075" cy="88434"/>
              </a:xfrm>
              <a:custGeom>
                <a:avLst/>
                <a:gdLst>
                  <a:gd name="T0" fmla="*/ 0 w 138"/>
                  <a:gd name="T1" fmla="*/ 0 h 105"/>
                  <a:gd name="T2" fmla="*/ 0 w 138"/>
                  <a:gd name="T3" fmla="*/ 105 h 105"/>
                  <a:gd name="T4" fmla="*/ 138 w 138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38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225"/>
              <p:cNvSpPr>
                <a:spLocks/>
              </p:cNvSpPr>
              <p:nvPr/>
            </p:nvSpPr>
            <p:spPr bwMode="auto">
              <a:xfrm>
                <a:off x="2038351" y="1511141"/>
                <a:ext cx="44450" cy="103594"/>
              </a:xfrm>
              <a:custGeom>
                <a:avLst/>
                <a:gdLst>
                  <a:gd name="T0" fmla="*/ 0 w 28"/>
                  <a:gd name="T1" fmla="*/ 123 h 123"/>
                  <a:gd name="T2" fmla="*/ 0 w 28"/>
                  <a:gd name="T3" fmla="*/ 0 h 123"/>
                  <a:gd name="T4" fmla="*/ 28 w 28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3">
                    <a:moveTo>
                      <a:pt x="0" y="123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227"/>
              <p:cNvSpPr>
                <a:spLocks/>
              </p:cNvSpPr>
              <p:nvPr/>
            </p:nvSpPr>
            <p:spPr bwMode="auto">
              <a:xfrm>
                <a:off x="2038351" y="1619788"/>
                <a:ext cx="196850" cy="103594"/>
              </a:xfrm>
              <a:custGeom>
                <a:avLst/>
                <a:gdLst>
                  <a:gd name="T0" fmla="*/ 0 w 124"/>
                  <a:gd name="T1" fmla="*/ 0 h 123"/>
                  <a:gd name="T2" fmla="*/ 0 w 124"/>
                  <a:gd name="T3" fmla="*/ 123 h 123"/>
                  <a:gd name="T4" fmla="*/ 124 w 124"/>
                  <a:gd name="T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" h="123">
                    <a:moveTo>
                      <a:pt x="0" y="0"/>
                    </a:moveTo>
                    <a:lnTo>
                      <a:pt x="0" y="123"/>
                    </a:lnTo>
                    <a:lnTo>
                      <a:pt x="124" y="123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228"/>
              <p:cNvSpPr>
                <a:spLocks/>
              </p:cNvSpPr>
              <p:nvPr/>
            </p:nvSpPr>
            <p:spPr bwMode="auto">
              <a:xfrm>
                <a:off x="1768476" y="1617262"/>
                <a:ext cx="269875" cy="141494"/>
              </a:xfrm>
              <a:custGeom>
                <a:avLst/>
                <a:gdLst>
                  <a:gd name="T0" fmla="*/ 0 w 170"/>
                  <a:gd name="T1" fmla="*/ 168 h 168"/>
                  <a:gd name="T2" fmla="*/ 0 w 170"/>
                  <a:gd name="T3" fmla="*/ 0 h 168"/>
                  <a:gd name="T4" fmla="*/ 170 w 170"/>
                  <a:gd name="T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168">
                    <a:moveTo>
                      <a:pt x="0" y="168"/>
                    </a:moveTo>
                    <a:lnTo>
                      <a:pt x="0" y="0"/>
                    </a:lnTo>
                    <a:lnTo>
                      <a:pt x="17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230"/>
              <p:cNvSpPr>
                <a:spLocks/>
              </p:cNvSpPr>
              <p:nvPr/>
            </p:nvSpPr>
            <p:spPr bwMode="auto">
              <a:xfrm>
                <a:off x="1987551" y="1844662"/>
                <a:ext cx="433388" cy="58113"/>
              </a:xfrm>
              <a:custGeom>
                <a:avLst/>
                <a:gdLst>
                  <a:gd name="T0" fmla="*/ 0 w 273"/>
                  <a:gd name="T1" fmla="*/ 69 h 69"/>
                  <a:gd name="T2" fmla="*/ 0 w 273"/>
                  <a:gd name="T3" fmla="*/ 0 h 69"/>
                  <a:gd name="T4" fmla="*/ 273 w 27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3" h="69">
                    <a:moveTo>
                      <a:pt x="0" y="69"/>
                    </a:moveTo>
                    <a:lnTo>
                      <a:pt x="0" y="0"/>
                    </a:lnTo>
                    <a:lnTo>
                      <a:pt x="27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232"/>
              <p:cNvSpPr>
                <a:spLocks/>
              </p:cNvSpPr>
              <p:nvPr/>
            </p:nvSpPr>
            <p:spPr bwMode="auto">
              <a:xfrm>
                <a:off x="1987551" y="1907829"/>
                <a:ext cx="584200" cy="58113"/>
              </a:xfrm>
              <a:custGeom>
                <a:avLst/>
                <a:gdLst>
                  <a:gd name="T0" fmla="*/ 0 w 368"/>
                  <a:gd name="T1" fmla="*/ 0 h 69"/>
                  <a:gd name="T2" fmla="*/ 0 w 368"/>
                  <a:gd name="T3" fmla="*/ 69 h 69"/>
                  <a:gd name="T4" fmla="*/ 368 w 36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" h="69">
                    <a:moveTo>
                      <a:pt x="0" y="0"/>
                    </a:moveTo>
                    <a:lnTo>
                      <a:pt x="0" y="69"/>
                    </a:lnTo>
                    <a:lnTo>
                      <a:pt x="368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233"/>
              <p:cNvSpPr>
                <a:spLocks/>
              </p:cNvSpPr>
              <p:nvPr/>
            </p:nvSpPr>
            <p:spPr bwMode="auto">
              <a:xfrm>
                <a:off x="1768476" y="1763809"/>
                <a:ext cx="219075" cy="141494"/>
              </a:xfrm>
              <a:custGeom>
                <a:avLst/>
                <a:gdLst>
                  <a:gd name="T0" fmla="*/ 0 w 138"/>
                  <a:gd name="T1" fmla="*/ 0 h 168"/>
                  <a:gd name="T2" fmla="*/ 0 w 138"/>
                  <a:gd name="T3" fmla="*/ 168 h 168"/>
                  <a:gd name="T4" fmla="*/ 138 w 138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168">
                    <a:moveTo>
                      <a:pt x="0" y="0"/>
                    </a:moveTo>
                    <a:lnTo>
                      <a:pt x="0" y="168"/>
                    </a:lnTo>
                    <a:lnTo>
                      <a:pt x="138" y="168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234"/>
              <p:cNvSpPr>
                <a:spLocks/>
              </p:cNvSpPr>
              <p:nvPr/>
            </p:nvSpPr>
            <p:spPr bwMode="auto">
              <a:xfrm>
                <a:off x="1647826" y="1430288"/>
                <a:ext cx="120650" cy="330994"/>
              </a:xfrm>
              <a:custGeom>
                <a:avLst/>
                <a:gdLst>
                  <a:gd name="T0" fmla="*/ 0 w 76"/>
                  <a:gd name="T1" fmla="*/ 0 h 393"/>
                  <a:gd name="T2" fmla="*/ 0 w 76"/>
                  <a:gd name="T3" fmla="*/ 393 h 393"/>
                  <a:gd name="T4" fmla="*/ 76 w 76"/>
                  <a:gd name="T5" fmla="*/ 393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393">
                    <a:moveTo>
                      <a:pt x="0" y="0"/>
                    </a:moveTo>
                    <a:lnTo>
                      <a:pt x="0" y="393"/>
                    </a:lnTo>
                    <a:lnTo>
                      <a:pt x="76" y="393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235"/>
              <p:cNvSpPr>
                <a:spLocks/>
              </p:cNvSpPr>
              <p:nvPr/>
            </p:nvSpPr>
            <p:spPr bwMode="auto">
              <a:xfrm>
                <a:off x="1558926" y="1427761"/>
                <a:ext cx="88900" cy="494386"/>
              </a:xfrm>
              <a:custGeom>
                <a:avLst/>
                <a:gdLst>
                  <a:gd name="T0" fmla="*/ 0 w 56"/>
                  <a:gd name="T1" fmla="*/ 587 h 587"/>
                  <a:gd name="T2" fmla="*/ 0 w 56"/>
                  <a:gd name="T3" fmla="*/ 0 h 587"/>
                  <a:gd name="T4" fmla="*/ 56 w 56"/>
                  <a:gd name="T5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587">
                    <a:moveTo>
                      <a:pt x="0" y="587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237"/>
              <p:cNvSpPr>
                <a:spLocks/>
              </p:cNvSpPr>
              <p:nvPr/>
            </p:nvSpPr>
            <p:spPr bwMode="auto">
              <a:xfrm>
                <a:off x="2157413" y="2087223"/>
                <a:ext cx="147638" cy="58113"/>
              </a:xfrm>
              <a:custGeom>
                <a:avLst/>
                <a:gdLst>
                  <a:gd name="T0" fmla="*/ 0 w 93"/>
                  <a:gd name="T1" fmla="*/ 69 h 69"/>
                  <a:gd name="T2" fmla="*/ 0 w 93"/>
                  <a:gd name="T3" fmla="*/ 0 h 69"/>
                  <a:gd name="T4" fmla="*/ 93 w 9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69">
                    <a:moveTo>
                      <a:pt x="0" y="69"/>
                    </a:moveTo>
                    <a:lnTo>
                      <a:pt x="0" y="0"/>
                    </a:lnTo>
                    <a:lnTo>
                      <a:pt x="9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239"/>
              <p:cNvSpPr>
                <a:spLocks/>
              </p:cNvSpPr>
              <p:nvPr/>
            </p:nvSpPr>
            <p:spPr bwMode="auto">
              <a:xfrm>
                <a:off x="2157413" y="2150390"/>
                <a:ext cx="125413" cy="58113"/>
              </a:xfrm>
              <a:custGeom>
                <a:avLst/>
                <a:gdLst>
                  <a:gd name="T0" fmla="*/ 0 w 79"/>
                  <a:gd name="T1" fmla="*/ 0 h 69"/>
                  <a:gd name="T2" fmla="*/ 0 w 79"/>
                  <a:gd name="T3" fmla="*/ 69 h 69"/>
                  <a:gd name="T4" fmla="*/ 79 w 79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69">
                    <a:moveTo>
                      <a:pt x="0" y="0"/>
                    </a:moveTo>
                    <a:lnTo>
                      <a:pt x="0" y="69"/>
                    </a:lnTo>
                    <a:lnTo>
                      <a:pt x="79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240"/>
              <p:cNvSpPr>
                <a:spLocks/>
              </p:cNvSpPr>
              <p:nvPr/>
            </p:nvSpPr>
            <p:spPr bwMode="auto">
              <a:xfrm>
                <a:off x="2124076" y="2147863"/>
                <a:ext cx="33338" cy="118754"/>
              </a:xfrm>
              <a:custGeom>
                <a:avLst/>
                <a:gdLst>
                  <a:gd name="T0" fmla="*/ 0 w 21"/>
                  <a:gd name="T1" fmla="*/ 141 h 141"/>
                  <a:gd name="T2" fmla="*/ 0 w 21"/>
                  <a:gd name="T3" fmla="*/ 0 h 141"/>
                  <a:gd name="T4" fmla="*/ 21 w 21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41">
                    <a:moveTo>
                      <a:pt x="0" y="141"/>
                    </a:moveTo>
                    <a:lnTo>
                      <a:pt x="0" y="0"/>
                    </a:lnTo>
                    <a:lnTo>
                      <a:pt x="2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242"/>
              <p:cNvSpPr>
                <a:spLocks/>
              </p:cNvSpPr>
              <p:nvPr/>
            </p:nvSpPr>
            <p:spPr bwMode="auto">
              <a:xfrm>
                <a:off x="2197101" y="2329783"/>
                <a:ext cx="66675" cy="58113"/>
              </a:xfrm>
              <a:custGeom>
                <a:avLst/>
                <a:gdLst>
                  <a:gd name="T0" fmla="*/ 0 w 42"/>
                  <a:gd name="T1" fmla="*/ 69 h 69"/>
                  <a:gd name="T2" fmla="*/ 0 w 42"/>
                  <a:gd name="T3" fmla="*/ 0 h 69"/>
                  <a:gd name="T4" fmla="*/ 42 w 42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9">
                    <a:moveTo>
                      <a:pt x="0" y="69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244"/>
              <p:cNvSpPr>
                <a:spLocks/>
              </p:cNvSpPr>
              <p:nvPr/>
            </p:nvSpPr>
            <p:spPr bwMode="auto">
              <a:xfrm>
                <a:off x="2197101" y="2392950"/>
                <a:ext cx="146050" cy="58113"/>
              </a:xfrm>
              <a:custGeom>
                <a:avLst/>
                <a:gdLst>
                  <a:gd name="T0" fmla="*/ 0 w 92"/>
                  <a:gd name="T1" fmla="*/ 0 h 69"/>
                  <a:gd name="T2" fmla="*/ 0 w 92"/>
                  <a:gd name="T3" fmla="*/ 69 h 69"/>
                  <a:gd name="T4" fmla="*/ 92 w 92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69">
                    <a:moveTo>
                      <a:pt x="0" y="0"/>
                    </a:moveTo>
                    <a:lnTo>
                      <a:pt x="0" y="69"/>
                    </a:lnTo>
                    <a:lnTo>
                      <a:pt x="92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245"/>
              <p:cNvSpPr>
                <a:spLocks/>
              </p:cNvSpPr>
              <p:nvPr/>
            </p:nvSpPr>
            <p:spPr bwMode="auto">
              <a:xfrm>
                <a:off x="2124076" y="2271670"/>
                <a:ext cx="73025" cy="118754"/>
              </a:xfrm>
              <a:custGeom>
                <a:avLst/>
                <a:gdLst>
                  <a:gd name="T0" fmla="*/ 0 w 46"/>
                  <a:gd name="T1" fmla="*/ 0 h 141"/>
                  <a:gd name="T2" fmla="*/ 0 w 46"/>
                  <a:gd name="T3" fmla="*/ 141 h 141"/>
                  <a:gd name="T4" fmla="*/ 46 w 46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41">
                    <a:moveTo>
                      <a:pt x="0" y="0"/>
                    </a:moveTo>
                    <a:lnTo>
                      <a:pt x="0" y="141"/>
                    </a:lnTo>
                    <a:lnTo>
                      <a:pt x="46" y="14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246"/>
              <p:cNvSpPr>
                <a:spLocks/>
              </p:cNvSpPr>
              <p:nvPr/>
            </p:nvSpPr>
            <p:spPr bwMode="auto">
              <a:xfrm>
                <a:off x="1762126" y="2269143"/>
                <a:ext cx="361950" cy="149074"/>
              </a:xfrm>
              <a:custGeom>
                <a:avLst/>
                <a:gdLst>
                  <a:gd name="T0" fmla="*/ 0 w 228"/>
                  <a:gd name="T1" fmla="*/ 177 h 177"/>
                  <a:gd name="T2" fmla="*/ 0 w 228"/>
                  <a:gd name="T3" fmla="*/ 0 h 177"/>
                  <a:gd name="T4" fmla="*/ 228 w 228"/>
                  <a:gd name="T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8" h="177">
                    <a:moveTo>
                      <a:pt x="0" y="177"/>
                    </a:moveTo>
                    <a:lnTo>
                      <a:pt x="0" y="0"/>
                    </a:lnTo>
                    <a:lnTo>
                      <a:pt x="22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248"/>
              <p:cNvSpPr>
                <a:spLocks/>
              </p:cNvSpPr>
              <p:nvPr/>
            </p:nvSpPr>
            <p:spPr bwMode="auto">
              <a:xfrm>
                <a:off x="1762126" y="2423270"/>
                <a:ext cx="396875" cy="149074"/>
              </a:xfrm>
              <a:custGeom>
                <a:avLst/>
                <a:gdLst>
                  <a:gd name="T0" fmla="*/ 0 w 250"/>
                  <a:gd name="T1" fmla="*/ 0 h 177"/>
                  <a:gd name="T2" fmla="*/ 0 w 250"/>
                  <a:gd name="T3" fmla="*/ 177 h 177"/>
                  <a:gd name="T4" fmla="*/ 250 w 250"/>
                  <a:gd name="T5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177">
                    <a:moveTo>
                      <a:pt x="0" y="0"/>
                    </a:moveTo>
                    <a:lnTo>
                      <a:pt x="0" y="177"/>
                    </a:lnTo>
                    <a:lnTo>
                      <a:pt x="250" y="177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249"/>
              <p:cNvSpPr>
                <a:spLocks/>
              </p:cNvSpPr>
              <p:nvPr/>
            </p:nvSpPr>
            <p:spPr bwMode="auto">
              <a:xfrm>
                <a:off x="1558926" y="1927200"/>
                <a:ext cx="203200" cy="493543"/>
              </a:xfrm>
              <a:custGeom>
                <a:avLst/>
                <a:gdLst>
                  <a:gd name="T0" fmla="*/ 0 w 128"/>
                  <a:gd name="T1" fmla="*/ 0 h 586"/>
                  <a:gd name="T2" fmla="*/ 0 w 128"/>
                  <a:gd name="T3" fmla="*/ 586 h 586"/>
                  <a:gd name="T4" fmla="*/ 128 w 128"/>
                  <a:gd name="T5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586">
                    <a:moveTo>
                      <a:pt x="0" y="0"/>
                    </a:moveTo>
                    <a:lnTo>
                      <a:pt x="0" y="586"/>
                    </a:lnTo>
                    <a:lnTo>
                      <a:pt x="128" y="586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250"/>
              <p:cNvSpPr>
                <a:spLocks/>
              </p:cNvSpPr>
              <p:nvPr/>
            </p:nvSpPr>
            <p:spPr bwMode="auto">
              <a:xfrm>
                <a:off x="1492251" y="1924673"/>
                <a:ext cx="66675" cy="1008985"/>
              </a:xfrm>
              <a:custGeom>
                <a:avLst/>
                <a:gdLst>
                  <a:gd name="T0" fmla="*/ 0 w 42"/>
                  <a:gd name="T1" fmla="*/ 1198 h 1198"/>
                  <a:gd name="T2" fmla="*/ 0 w 42"/>
                  <a:gd name="T3" fmla="*/ 0 h 1198"/>
                  <a:gd name="T4" fmla="*/ 42 w 42"/>
                  <a:gd name="T5" fmla="*/ 0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198">
                    <a:moveTo>
                      <a:pt x="0" y="1198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252"/>
              <p:cNvSpPr>
                <a:spLocks/>
              </p:cNvSpPr>
              <p:nvPr/>
            </p:nvSpPr>
            <p:spPr bwMode="auto">
              <a:xfrm>
                <a:off x="2409826" y="2693624"/>
                <a:ext cx="95250" cy="58113"/>
              </a:xfrm>
              <a:custGeom>
                <a:avLst/>
                <a:gdLst>
                  <a:gd name="T0" fmla="*/ 0 w 60"/>
                  <a:gd name="T1" fmla="*/ 69 h 69"/>
                  <a:gd name="T2" fmla="*/ 0 w 60"/>
                  <a:gd name="T3" fmla="*/ 0 h 69"/>
                  <a:gd name="T4" fmla="*/ 60 w 60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69">
                    <a:moveTo>
                      <a:pt x="0" y="69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254"/>
              <p:cNvSpPr>
                <a:spLocks/>
              </p:cNvSpPr>
              <p:nvPr/>
            </p:nvSpPr>
            <p:spPr bwMode="auto">
              <a:xfrm>
                <a:off x="2409826" y="2756791"/>
                <a:ext cx="200025" cy="58113"/>
              </a:xfrm>
              <a:custGeom>
                <a:avLst/>
                <a:gdLst>
                  <a:gd name="T0" fmla="*/ 0 w 126"/>
                  <a:gd name="T1" fmla="*/ 0 h 69"/>
                  <a:gd name="T2" fmla="*/ 0 w 126"/>
                  <a:gd name="T3" fmla="*/ 69 h 69"/>
                  <a:gd name="T4" fmla="*/ 126 w 126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69">
                    <a:moveTo>
                      <a:pt x="0" y="0"/>
                    </a:moveTo>
                    <a:lnTo>
                      <a:pt x="0" y="69"/>
                    </a:lnTo>
                    <a:lnTo>
                      <a:pt x="126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255"/>
              <p:cNvSpPr>
                <a:spLocks/>
              </p:cNvSpPr>
              <p:nvPr/>
            </p:nvSpPr>
            <p:spPr bwMode="auto">
              <a:xfrm>
                <a:off x="2244726" y="2754264"/>
                <a:ext cx="165100" cy="88434"/>
              </a:xfrm>
              <a:custGeom>
                <a:avLst/>
                <a:gdLst>
                  <a:gd name="T0" fmla="*/ 0 w 104"/>
                  <a:gd name="T1" fmla="*/ 105 h 105"/>
                  <a:gd name="T2" fmla="*/ 0 w 104"/>
                  <a:gd name="T3" fmla="*/ 0 h 105"/>
                  <a:gd name="T4" fmla="*/ 104 w 104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257"/>
              <p:cNvSpPr>
                <a:spLocks/>
              </p:cNvSpPr>
              <p:nvPr/>
            </p:nvSpPr>
            <p:spPr bwMode="auto">
              <a:xfrm>
                <a:off x="2244726" y="2847751"/>
                <a:ext cx="279400" cy="88434"/>
              </a:xfrm>
              <a:custGeom>
                <a:avLst/>
                <a:gdLst>
                  <a:gd name="T0" fmla="*/ 0 w 176"/>
                  <a:gd name="T1" fmla="*/ 0 h 105"/>
                  <a:gd name="T2" fmla="*/ 0 w 176"/>
                  <a:gd name="T3" fmla="*/ 105 h 105"/>
                  <a:gd name="T4" fmla="*/ 176 w 176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6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76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258"/>
              <p:cNvSpPr>
                <a:spLocks/>
              </p:cNvSpPr>
              <p:nvPr/>
            </p:nvSpPr>
            <p:spPr bwMode="auto">
              <a:xfrm>
                <a:off x="2114551" y="2845225"/>
                <a:ext cx="130175" cy="315834"/>
              </a:xfrm>
              <a:custGeom>
                <a:avLst/>
                <a:gdLst>
                  <a:gd name="T0" fmla="*/ 0 w 82"/>
                  <a:gd name="T1" fmla="*/ 375 h 375"/>
                  <a:gd name="T2" fmla="*/ 0 w 82"/>
                  <a:gd name="T3" fmla="*/ 0 h 375"/>
                  <a:gd name="T4" fmla="*/ 82 w 82"/>
                  <a:gd name="T5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375">
                    <a:moveTo>
                      <a:pt x="0" y="375"/>
                    </a:moveTo>
                    <a:lnTo>
                      <a:pt x="0" y="0"/>
                    </a:lnTo>
                    <a:lnTo>
                      <a:pt x="8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260"/>
              <p:cNvSpPr>
                <a:spLocks/>
              </p:cNvSpPr>
              <p:nvPr/>
            </p:nvSpPr>
            <p:spPr bwMode="auto">
              <a:xfrm>
                <a:off x="2511426" y="3057465"/>
                <a:ext cx="322263" cy="58113"/>
              </a:xfrm>
              <a:custGeom>
                <a:avLst/>
                <a:gdLst>
                  <a:gd name="T0" fmla="*/ 0 w 203"/>
                  <a:gd name="T1" fmla="*/ 69 h 69"/>
                  <a:gd name="T2" fmla="*/ 0 w 203"/>
                  <a:gd name="T3" fmla="*/ 0 h 69"/>
                  <a:gd name="T4" fmla="*/ 203 w 20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" h="69">
                    <a:moveTo>
                      <a:pt x="0" y="69"/>
                    </a:moveTo>
                    <a:lnTo>
                      <a:pt x="0" y="0"/>
                    </a:lnTo>
                    <a:lnTo>
                      <a:pt x="20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262"/>
              <p:cNvSpPr>
                <a:spLocks/>
              </p:cNvSpPr>
              <p:nvPr/>
            </p:nvSpPr>
            <p:spPr bwMode="auto">
              <a:xfrm>
                <a:off x="2511426" y="3120632"/>
                <a:ext cx="919163" cy="58113"/>
              </a:xfrm>
              <a:custGeom>
                <a:avLst/>
                <a:gdLst>
                  <a:gd name="T0" fmla="*/ 0 w 579"/>
                  <a:gd name="T1" fmla="*/ 0 h 69"/>
                  <a:gd name="T2" fmla="*/ 0 w 579"/>
                  <a:gd name="T3" fmla="*/ 69 h 69"/>
                  <a:gd name="T4" fmla="*/ 579 w 579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9" h="69">
                    <a:moveTo>
                      <a:pt x="0" y="0"/>
                    </a:moveTo>
                    <a:lnTo>
                      <a:pt x="0" y="69"/>
                    </a:lnTo>
                    <a:lnTo>
                      <a:pt x="579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263"/>
              <p:cNvSpPr>
                <a:spLocks/>
              </p:cNvSpPr>
              <p:nvPr/>
            </p:nvSpPr>
            <p:spPr bwMode="auto">
              <a:xfrm>
                <a:off x="2290763" y="3118105"/>
                <a:ext cx="220663" cy="88434"/>
              </a:xfrm>
              <a:custGeom>
                <a:avLst/>
                <a:gdLst>
                  <a:gd name="T0" fmla="*/ 0 w 139"/>
                  <a:gd name="T1" fmla="*/ 105 h 105"/>
                  <a:gd name="T2" fmla="*/ 0 w 139"/>
                  <a:gd name="T3" fmla="*/ 0 h 105"/>
                  <a:gd name="T4" fmla="*/ 139 w 139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39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265"/>
              <p:cNvSpPr>
                <a:spLocks/>
              </p:cNvSpPr>
              <p:nvPr/>
            </p:nvSpPr>
            <p:spPr bwMode="auto">
              <a:xfrm>
                <a:off x="2290763" y="3211592"/>
                <a:ext cx="496888" cy="88434"/>
              </a:xfrm>
              <a:custGeom>
                <a:avLst/>
                <a:gdLst>
                  <a:gd name="T0" fmla="*/ 0 w 313"/>
                  <a:gd name="T1" fmla="*/ 0 h 105"/>
                  <a:gd name="T2" fmla="*/ 0 w 313"/>
                  <a:gd name="T3" fmla="*/ 105 h 105"/>
                  <a:gd name="T4" fmla="*/ 313 w 313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3" h="105">
                    <a:moveTo>
                      <a:pt x="0" y="0"/>
                    </a:moveTo>
                    <a:lnTo>
                      <a:pt x="0" y="105"/>
                    </a:lnTo>
                    <a:lnTo>
                      <a:pt x="313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266"/>
              <p:cNvSpPr>
                <a:spLocks/>
              </p:cNvSpPr>
              <p:nvPr/>
            </p:nvSpPr>
            <p:spPr bwMode="auto">
              <a:xfrm>
                <a:off x="2181226" y="3209065"/>
                <a:ext cx="109538" cy="270354"/>
              </a:xfrm>
              <a:custGeom>
                <a:avLst/>
                <a:gdLst>
                  <a:gd name="T0" fmla="*/ 0 w 69"/>
                  <a:gd name="T1" fmla="*/ 321 h 321"/>
                  <a:gd name="T2" fmla="*/ 0 w 69"/>
                  <a:gd name="T3" fmla="*/ 0 h 321"/>
                  <a:gd name="T4" fmla="*/ 69 w 69"/>
                  <a:gd name="T5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321">
                    <a:moveTo>
                      <a:pt x="0" y="321"/>
                    </a:moveTo>
                    <a:lnTo>
                      <a:pt x="0" y="0"/>
                    </a:lnTo>
                    <a:lnTo>
                      <a:pt x="69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268"/>
              <p:cNvSpPr>
                <a:spLocks/>
              </p:cNvSpPr>
              <p:nvPr/>
            </p:nvSpPr>
            <p:spPr bwMode="auto">
              <a:xfrm>
                <a:off x="3021013" y="3421306"/>
                <a:ext cx="195263" cy="58113"/>
              </a:xfrm>
              <a:custGeom>
                <a:avLst/>
                <a:gdLst>
                  <a:gd name="T0" fmla="*/ 0 w 123"/>
                  <a:gd name="T1" fmla="*/ 69 h 69"/>
                  <a:gd name="T2" fmla="*/ 0 w 123"/>
                  <a:gd name="T3" fmla="*/ 0 h 69"/>
                  <a:gd name="T4" fmla="*/ 123 w 12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69">
                    <a:moveTo>
                      <a:pt x="0" y="69"/>
                    </a:moveTo>
                    <a:lnTo>
                      <a:pt x="0" y="0"/>
                    </a:lnTo>
                    <a:lnTo>
                      <a:pt x="12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270"/>
              <p:cNvSpPr>
                <a:spLocks/>
              </p:cNvSpPr>
              <p:nvPr/>
            </p:nvSpPr>
            <p:spPr bwMode="auto">
              <a:xfrm>
                <a:off x="3021013" y="3484473"/>
                <a:ext cx="276225" cy="58113"/>
              </a:xfrm>
              <a:custGeom>
                <a:avLst/>
                <a:gdLst>
                  <a:gd name="T0" fmla="*/ 0 w 174"/>
                  <a:gd name="T1" fmla="*/ 0 h 69"/>
                  <a:gd name="T2" fmla="*/ 0 w 174"/>
                  <a:gd name="T3" fmla="*/ 69 h 69"/>
                  <a:gd name="T4" fmla="*/ 174 w 174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69">
                    <a:moveTo>
                      <a:pt x="0" y="0"/>
                    </a:moveTo>
                    <a:lnTo>
                      <a:pt x="0" y="69"/>
                    </a:lnTo>
                    <a:lnTo>
                      <a:pt x="174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271"/>
              <p:cNvSpPr>
                <a:spLocks/>
              </p:cNvSpPr>
              <p:nvPr/>
            </p:nvSpPr>
            <p:spPr bwMode="auto">
              <a:xfrm>
                <a:off x="2925763" y="3481946"/>
                <a:ext cx="95250" cy="118754"/>
              </a:xfrm>
              <a:custGeom>
                <a:avLst/>
                <a:gdLst>
                  <a:gd name="T0" fmla="*/ 0 w 60"/>
                  <a:gd name="T1" fmla="*/ 141 h 141"/>
                  <a:gd name="T2" fmla="*/ 0 w 60"/>
                  <a:gd name="T3" fmla="*/ 0 h 141"/>
                  <a:gd name="T4" fmla="*/ 60 w 60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41">
                    <a:moveTo>
                      <a:pt x="0" y="141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273"/>
              <p:cNvSpPr>
                <a:spLocks/>
              </p:cNvSpPr>
              <p:nvPr/>
            </p:nvSpPr>
            <p:spPr bwMode="auto">
              <a:xfrm>
                <a:off x="3014663" y="3663867"/>
                <a:ext cx="87313" cy="58113"/>
              </a:xfrm>
              <a:custGeom>
                <a:avLst/>
                <a:gdLst>
                  <a:gd name="T0" fmla="*/ 0 w 55"/>
                  <a:gd name="T1" fmla="*/ 69 h 69"/>
                  <a:gd name="T2" fmla="*/ 0 w 55"/>
                  <a:gd name="T3" fmla="*/ 0 h 69"/>
                  <a:gd name="T4" fmla="*/ 55 w 55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69">
                    <a:moveTo>
                      <a:pt x="0" y="69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275"/>
              <p:cNvSpPr>
                <a:spLocks/>
              </p:cNvSpPr>
              <p:nvPr/>
            </p:nvSpPr>
            <p:spPr bwMode="auto">
              <a:xfrm>
                <a:off x="3014663" y="3727033"/>
                <a:ext cx="223838" cy="58113"/>
              </a:xfrm>
              <a:custGeom>
                <a:avLst/>
                <a:gdLst>
                  <a:gd name="T0" fmla="*/ 0 w 141"/>
                  <a:gd name="T1" fmla="*/ 0 h 69"/>
                  <a:gd name="T2" fmla="*/ 0 w 141"/>
                  <a:gd name="T3" fmla="*/ 69 h 69"/>
                  <a:gd name="T4" fmla="*/ 141 w 141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69">
                    <a:moveTo>
                      <a:pt x="0" y="0"/>
                    </a:moveTo>
                    <a:lnTo>
                      <a:pt x="0" y="69"/>
                    </a:lnTo>
                    <a:lnTo>
                      <a:pt x="141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276"/>
              <p:cNvSpPr>
                <a:spLocks/>
              </p:cNvSpPr>
              <p:nvPr/>
            </p:nvSpPr>
            <p:spPr bwMode="auto">
              <a:xfrm>
                <a:off x="2925763" y="3605753"/>
                <a:ext cx="88900" cy="118754"/>
              </a:xfrm>
              <a:custGeom>
                <a:avLst/>
                <a:gdLst>
                  <a:gd name="T0" fmla="*/ 0 w 56"/>
                  <a:gd name="T1" fmla="*/ 0 h 141"/>
                  <a:gd name="T2" fmla="*/ 0 w 56"/>
                  <a:gd name="T3" fmla="*/ 141 h 141"/>
                  <a:gd name="T4" fmla="*/ 56 w 56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41">
                    <a:moveTo>
                      <a:pt x="0" y="0"/>
                    </a:moveTo>
                    <a:lnTo>
                      <a:pt x="0" y="141"/>
                    </a:lnTo>
                    <a:lnTo>
                      <a:pt x="56" y="14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277"/>
              <p:cNvSpPr>
                <a:spLocks/>
              </p:cNvSpPr>
              <p:nvPr/>
            </p:nvSpPr>
            <p:spPr bwMode="auto">
              <a:xfrm>
                <a:off x="2711451" y="3603226"/>
                <a:ext cx="214313" cy="149074"/>
              </a:xfrm>
              <a:custGeom>
                <a:avLst/>
                <a:gdLst>
                  <a:gd name="T0" fmla="*/ 0 w 135"/>
                  <a:gd name="T1" fmla="*/ 177 h 177"/>
                  <a:gd name="T2" fmla="*/ 0 w 135"/>
                  <a:gd name="T3" fmla="*/ 0 h 177"/>
                  <a:gd name="T4" fmla="*/ 135 w 135"/>
                  <a:gd name="T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177">
                    <a:moveTo>
                      <a:pt x="0" y="177"/>
                    </a:moveTo>
                    <a:lnTo>
                      <a:pt x="0" y="0"/>
                    </a:lnTo>
                    <a:lnTo>
                      <a:pt x="135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279"/>
              <p:cNvSpPr>
                <a:spLocks/>
              </p:cNvSpPr>
              <p:nvPr/>
            </p:nvSpPr>
            <p:spPr bwMode="auto">
              <a:xfrm>
                <a:off x="2711451" y="3757353"/>
                <a:ext cx="285750" cy="149074"/>
              </a:xfrm>
              <a:custGeom>
                <a:avLst/>
                <a:gdLst>
                  <a:gd name="T0" fmla="*/ 0 w 180"/>
                  <a:gd name="T1" fmla="*/ 0 h 177"/>
                  <a:gd name="T2" fmla="*/ 0 w 180"/>
                  <a:gd name="T3" fmla="*/ 177 h 177"/>
                  <a:gd name="T4" fmla="*/ 180 w 180"/>
                  <a:gd name="T5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" h="177">
                    <a:moveTo>
                      <a:pt x="0" y="0"/>
                    </a:moveTo>
                    <a:lnTo>
                      <a:pt x="0" y="177"/>
                    </a:lnTo>
                    <a:lnTo>
                      <a:pt x="180" y="177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280"/>
              <p:cNvSpPr>
                <a:spLocks/>
              </p:cNvSpPr>
              <p:nvPr/>
            </p:nvSpPr>
            <p:spPr bwMode="auto">
              <a:xfrm>
                <a:off x="2181226" y="3484473"/>
                <a:ext cx="530225" cy="270354"/>
              </a:xfrm>
              <a:custGeom>
                <a:avLst/>
                <a:gdLst>
                  <a:gd name="T0" fmla="*/ 0 w 334"/>
                  <a:gd name="T1" fmla="*/ 0 h 321"/>
                  <a:gd name="T2" fmla="*/ 0 w 334"/>
                  <a:gd name="T3" fmla="*/ 321 h 321"/>
                  <a:gd name="T4" fmla="*/ 334 w 334"/>
                  <a:gd name="T5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4" h="321">
                    <a:moveTo>
                      <a:pt x="0" y="0"/>
                    </a:moveTo>
                    <a:lnTo>
                      <a:pt x="0" y="321"/>
                    </a:lnTo>
                    <a:lnTo>
                      <a:pt x="334" y="32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281"/>
              <p:cNvSpPr>
                <a:spLocks/>
              </p:cNvSpPr>
              <p:nvPr/>
            </p:nvSpPr>
            <p:spPr bwMode="auto">
              <a:xfrm>
                <a:off x="2114551" y="3166112"/>
                <a:ext cx="66675" cy="315834"/>
              </a:xfrm>
              <a:custGeom>
                <a:avLst/>
                <a:gdLst>
                  <a:gd name="T0" fmla="*/ 0 w 42"/>
                  <a:gd name="T1" fmla="*/ 0 h 375"/>
                  <a:gd name="T2" fmla="*/ 0 w 42"/>
                  <a:gd name="T3" fmla="*/ 375 h 375"/>
                  <a:gd name="T4" fmla="*/ 42 w 42"/>
                  <a:gd name="T5" fmla="*/ 3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75">
                    <a:moveTo>
                      <a:pt x="0" y="0"/>
                    </a:moveTo>
                    <a:lnTo>
                      <a:pt x="0" y="375"/>
                    </a:lnTo>
                    <a:lnTo>
                      <a:pt x="42" y="37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282"/>
              <p:cNvSpPr>
                <a:spLocks/>
              </p:cNvSpPr>
              <p:nvPr/>
            </p:nvSpPr>
            <p:spPr bwMode="auto">
              <a:xfrm>
                <a:off x="1790701" y="3163585"/>
                <a:ext cx="323850" cy="429534"/>
              </a:xfrm>
              <a:custGeom>
                <a:avLst/>
                <a:gdLst>
                  <a:gd name="T0" fmla="*/ 0 w 204"/>
                  <a:gd name="T1" fmla="*/ 510 h 510"/>
                  <a:gd name="T2" fmla="*/ 0 w 204"/>
                  <a:gd name="T3" fmla="*/ 0 h 510"/>
                  <a:gd name="T4" fmla="*/ 204 w 204"/>
                  <a:gd name="T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510">
                    <a:moveTo>
                      <a:pt x="0" y="510"/>
                    </a:moveTo>
                    <a:lnTo>
                      <a:pt x="0" y="0"/>
                    </a:lnTo>
                    <a:lnTo>
                      <a:pt x="20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284"/>
              <p:cNvSpPr>
                <a:spLocks/>
              </p:cNvSpPr>
              <p:nvPr/>
            </p:nvSpPr>
            <p:spPr bwMode="auto">
              <a:xfrm>
                <a:off x="1790701" y="3598173"/>
                <a:ext cx="533400" cy="429534"/>
              </a:xfrm>
              <a:custGeom>
                <a:avLst/>
                <a:gdLst>
                  <a:gd name="T0" fmla="*/ 0 w 336"/>
                  <a:gd name="T1" fmla="*/ 0 h 510"/>
                  <a:gd name="T2" fmla="*/ 0 w 336"/>
                  <a:gd name="T3" fmla="*/ 510 h 510"/>
                  <a:gd name="T4" fmla="*/ 336 w 336"/>
                  <a:gd name="T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510">
                    <a:moveTo>
                      <a:pt x="0" y="0"/>
                    </a:moveTo>
                    <a:lnTo>
                      <a:pt x="0" y="510"/>
                    </a:lnTo>
                    <a:lnTo>
                      <a:pt x="336" y="51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285"/>
              <p:cNvSpPr>
                <a:spLocks/>
              </p:cNvSpPr>
              <p:nvPr/>
            </p:nvSpPr>
            <p:spPr bwMode="auto">
              <a:xfrm>
                <a:off x="1587501" y="3595646"/>
                <a:ext cx="203200" cy="350365"/>
              </a:xfrm>
              <a:custGeom>
                <a:avLst/>
                <a:gdLst>
                  <a:gd name="T0" fmla="*/ 0 w 128"/>
                  <a:gd name="T1" fmla="*/ 416 h 416"/>
                  <a:gd name="T2" fmla="*/ 0 w 128"/>
                  <a:gd name="T3" fmla="*/ 0 h 416"/>
                  <a:gd name="T4" fmla="*/ 128 w 128"/>
                  <a:gd name="T5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416">
                    <a:moveTo>
                      <a:pt x="0" y="416"/>
                    </a:moveTo>
                    <a:lnTo>
                      <a:pt x="0" y="0"/>
                    </a:lnTo>
                    <a:lnTo>
                      <a:pt x="12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287"/>
              <p:cNvSpPr>
                <a:spLocks/>
              </p:cNvSpPr>
              <p:nvPr/>
            </p:nvSpPr>
            <p:spPr bwMode="auto">
              <a:xfrm>
                <a:off x="2519363" y="4148988"/>
                <a:ext cx="1588" cy="58113"/>
              </a:xfrm>
              <a:custGeom>
                <a:avLst/>
                <a:gdLst>
                  <a:gd name="T0" fmla="*/ 0 w 1"/>
                  <a:gd name="T1" fmla="*/ 69 h 69"/>
                  <a:gd name="T2" fmla="*/ 0 w 1"/>
                  <a:gd name="T3" fmla="*/ 0 h 69"/>
                  <a:gd name="T4" fmla="*/ 1 w 1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69">
                    <a:moveTo>
                      <a:pt x="0" y="69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289"/>
              <p:cNvSpPr>
                <a:spLocks/>
              </p:cNvSpPr>
              <p:nvPr/>
            </p:nvSpPr>
            <p:spPr bwMode="auto">
              <a:xfrm>
                <a:off x="2519363" y="4212155"/>
                <a:ext cx="14288" cy="58113"/>
              </a:xfrm>
              <a:custGeom>
                <a:avLst/>
                <a:gdLst>
                  <a:gd name="T0" fmla="*/ 0 w 9"/>
                  <a:gd name="T1" fmla="*/ 0 h 69"/>
                  <a:gd name="T2" fmla="*/ 0 w 9"/>
                  <a:gd name="T3" fmla="*/ 69 h 69"/>
                  <a:gd name="T4" fmla="*/ 9 w 9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9">
                    <a:moveTo>
                      <a:pt x="0" y="0"/>
                    </a:moveTo>
                    <a:lnTo>
                      <a:pt x="0" y="69"/>
                    </a:lnTo>
                    <a:lnTo>
                      <a:pt x="9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290"/>
              <p:cNvSpPr>
                <a:spLocks/>
              </p:cNvSpPr>
              <p:nvPr/>
            </p:nvSpPr>
            <p:spPr bwMode="auto">
              <a:xfrm>
                <a:off x="2424113" y="4209628"/>
                <a:ext cx="95250" cy="88434"/>
              </a:xfrm>
              <a:custGeom>
                <a:avLst/>
                <a:gdLst>
                  <a:gd name="T0" fmla="*/ 0 w 60"/>
                  <a:gd name="T1" fmla="*/ 105 h 105"/>
                  <a:gd name="T2" fmla="*/ 0 w 60"/>
                  <a:gd name="T3" fmla="*/ 0 h 105"/>
                  <a:gd name="T4" fmla="*/ 60 w 60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05">
                    <a:moveTo>
                      <a:pt x="0" y="105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92"/>
              <p:cNvSpPr>
                <a:spLocks/>
              </p:cNvSpPr>
              <p:nvPr/>
            </p:nvSpPr>
            <p:spPr bwMode="auto">
              <a:xfrm>
                <a:off x="2424113" y="4303115"/>
                <a:ext cx="123825" cy="88434"/>
              </a:xfrm>
              <a:custGeom>
                <a:avLst/>
                <a:gdLst>
                  <a:gd name="T0" fmla="*/ 0 w 78"/>
                  <a:gd name="T1" fmla="*/ 0 h 105"/>
                  <a:gd name="T2" fmla="*/ 0 w 78"/>
                  <a:gd name="T3" fmla="*/ 105 h 105"/>
                  <a:gd name="T4" fmla="*/ 78 w 78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105">
                    <a:moveTo>
                      <a:pt x="0" y="0"/>
                    </a:moveTo>
                    <a:lnTo>
                      <a:pt x="0" y="105"/>
                    </a:lnTo>
                    <a:lnTo>
                      <a:pt x="78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93"/>
              <p:cNvSpPr>
                <a:spLocks/>
              </p:cNvSpPr>
              <p:nvPr/>
            </p:nvSpPr>
            <p:spPr bwMode="auto">
              <a:xfrm>
                <a:off x="1587501" y="3951065"/>
                <a:ext cx="836613" cy="349523"/>
              </a:xfrm>
              <a:custGeom>
                <a:avLst/>
                <a:gdLst>
                  <a:gd name="T0" fmla="*/ 0 w 527"/>
                  <a:gd name="T1" fmla="*/ 0 h 415"/>
                  <a:gd name="T2" fmla="*/ 0 w 527"/>
                  <a:gd name="T3" fmla="*/ 415 h 415"/>
                  <a:gd name="T4" fmla="*/ 527 w 527"/>
                  <a:gd name="T5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7" h="415">
                    <a:moveTo>
                      <a:pt x="0" y="0"/>
                    </a:moveTo>
                    <a:lnTo>
                      <a:pt x="0" y="415"/>
                    </a:lnTo>
                    <a:lnTo>
                      <a:pt x="527" y="41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94"/>
              <p:cNvSpPr>
                <a:spLocks/>
              </p:cNvSpPr>
              <p:nvPr/>
            </p:nvSpPr>
            <p:spPr bwMode="auto">
              <a:xfrm>
                <a:off x="1492251" y="2938711"/>
                <a:ext cx="95250" cy="1009827"/>
              </a:xfrm>
              <a:custGeom>
                <a:avLst/>
                <a:gdLst>
                  <a:gd name="T0" fmla="*/ 0 w 60"/>
                  <a:gd name="T1" fmla="*/ 0 h 1199"/>
                  <a:gd name="T2" fmla="*/ 0 w 60"/>
                  <a:gd name="T3" fmla="*/ 1199 h 1199"/>
                  <a:gd name="T4" fmla="*/ 60 w 60"/>
                  <a:gd name="T5" fmla="*/ 1199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199">
                    <a:moveTo>
                      <a:pt x="0" y="0"/>
                    </a:moveTo>
                    <a:lnTo>
                      <a:pt x="0" y="1199"/>
                    </a:lnTo>
                    <a:lnTo>
                      <a:pt x="60" y="119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95"/>
              <p:cNvSpPr>
                <a:spLocks/>
              </p:cNvSpPr>
              <p:nvPr/>
            </p:nvSpPr>
            <p:spPr bwMode="auto">
              <a:xfrm>
                <a:off x="1257301" y="2936185"/>
                <a:ext cx="234950" cy="816115"/>
              </a:xfrm>
              <a:custGeom>
                <a:avLst/>
                <a:gdLst>
                  <a:gd name="T0" fmla="*/ 0 w 148"/>
                  <a:gd name="T1" fmla="*/ 969 h 969"/>
                  <a:gd name="T2" fmla="*/ 0 w 148"/>
                  <a:gd name="T3" fmla="*/ 0 h 969"/>
                  <a:gd name="T4" fmla="*/ 148 w 148"/>
                  <a:gd name="T5" fmla="*/ 0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969">
                    <a:moveTo>
                      <a:pt x="0" y="969"/>
                    </a:moveTo>
                    <a:lnTo>
                      <a:pt x="0" y="0"/>
                    </a:lnTo>
                    <a:lnTo>
                      <a:pt x="14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97"/>
              <p:cNvSpPr>
                <a:spLocks/>
              </p:cNvSpPr>
              <p:nvPr/>
            </p:nvSpPr>
            <p:spPr bwMode="auto">
              <a:xfrm>
                <a:off x="1938338" y="4512829"/>
                <a:ext cx="133350" cy="58113"/>
              </a:xfrm>
              <a:custGeom>
                <a:avLst/>
                <a:gdLst>
                  <a:gd name="T0" fmla="*/ 0 w 84"/>
                  <a:gd name="T1" fmla="*/ 69 h 69"/>
                  <a:gd name="T2" fmla="*/ 0 w 84"/>
                  <a:gd name="T3" fmla="*/ 0 h 69"/>
                  <a:gd name="T4" fmla="*/ 84 w 84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69">
                    <a:moveTo>
                      <a:pt x="0" y="69"/>
                    </a:moveTo>
                    <a:lnTo>
                      <a:pt x="0" y="0"/>
                    </a:lnTo>
                    <a:lnTo>
                      <a:pt x="8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99"/>
              <p:cNvSpPr>
                <a:spLocks/>
              </p:cNvSpPr>
              <p:nvPr/>
            </p:nvSpPr>
            <p:spPr bwMode="auto">
              <a:xfrm>
                <a:off x="1938338" y="4575995"/>
                <a:ext cx="257175" cy="58113"/>
              </a:xfrm>
              <a:custGeom>
                <a:avLst/>
                <a:gdLst>
                  <a:gd name="T0" fmla="*/ 0 w 162"/>
                  <a:gd name="T1" fmla="*/ 0 h 69"/>
                  <a:gd name="T2" fmla="*/ 0 w 162"/>
                  <a:gd name="T3" fmla="*/ 69 h 69"/>
                  <a:gd name="T4" fmla="*/ 162 w 162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" h="69">
                    <a:moveTo>
                      <a:pt x="0" y="0"/>
                    </a:moveTo>
                    <a:lnTo>
                      <a:pt x="0" y="69"/>
                    </a:lnTo>
                    <a:lnTo>
                      <a:pt x="162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300"/>
              <p:cNvSpPr>
                <a:spLocks/>
              </p:cNvSpPr>
              <p:nvPr/>
            </p:nvSpPr>
            <p:spPr bwMode="auto">
              <a:xfrm>
                <a:off x="1257301" y="3757353"/>
                <a:ext cx="681038" cy="816115"/>
              </a:xfrm>
              <a:custGeom>
                <a:avLst/>
                <a:gdLst>
                  <a:gd name="T0" fmla="*/ 0 w 429"/>
                  <a:gd name="T1" fmla="*/ 0 h 969"/>
                  <a:gd name="T2" fmla="*/ 0 w 429"/>
                  <a:gd name="T3" fmla="*/ 969 h 969"/>
                  <a:gd name="T4" fmla="*/ 429 w 429"/>
                  <a:gd name="T5" fmla="*/ 969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9" h="969">
                    <a:moveTo>
                      <a:pt x="0" y="0"/>
                    </a:moveTo>
                    <a:lnTo>
                      <a:pt x="0" y="969"/>
                    </a:lnTo>
                    <a:lnTo>
                      <a:pt x="429" y="9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327"/>
              <p:cNvSpPr>
                <a:spLocks/>
              </p:cNvSpPr>
              <p:nvPr/>
            </p:nvSpPr>
            <p:spPr bwMode="auto">
              <a:xfrm>
                <a:off x="2525713" y="5884048"/>
                <a:ext cx="1928813" cy="58113"/>
              </a:xfrm>
              <a:custGeom>
                <a:avLst/>
                <a:gdLst>
                  <a:gd name="T0" fmla="*/ 0 w 1215"/>
                  <a:gd name="T1" fmla="*/ 0 h 69"/>
                  <a:gd name="T2" fmla="*/ 0 w 1215"/>
                  <a:gd name="T3" fmla="*/ 69 h 69"/>
                  <a:gd name="T4" fmla="*/ 1215 w 1215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5" h="69">
                    <a:moveTo>
                      <a:pt x="0" y="0"/>
                    </a:moveTo>
                    <a:lnTo>
                      <a:pt x="0" y="69"/>
                    </a:lnTo>
                    <a:lnTo>
                      <a:pt x="1215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303"/>
              <p:cNvSpPr>
                <a:spLocks/>
              </p:cNvSpPr>
              <p:nvPr/>
            </p:nvSpPr>
            <p:spPr bwMode="auto">
              <a:xfrm>
                <a:off x="3348038" y="4850639"/>
                <a:ext cx="85725" cy="58113"/>
              </a:xfrm>
              <a:custGeom>
                <a:avLst/>
                <a:gdLst>
                  <a:gd name="T0" fmla="*/ 0 w 54"/>
                  <a:gd name="T1" fmla="*/ 69 h 69"/>
                  <a:gd name="T2" fmla="*/ 0 w 54"/>
                  <a:gd name="T3" fmla="*/ 0 h 69"/>
                  <a:gd name="T4" fmla="*/ 54 w 54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69">
                    <a:moveTo>
                      <a:pt x="0" y="69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305"/>
              <p:cNvSpPr>
                <a:spLocks/>
              </p:cNvSpPr>
              <p:nvPr/>
            </p:nvSpPr>
            <p:spPr bwMode="auto">
              <a:xfrm>
                <a:off x="3348038" y="4913806"/>
                <a:ext cx="76200" cy="58113"/>
              </a:xfrm>
              <a:custGeom>
                <a:avLst/>
                <a:gdLst>
                  <a:gd name="T0" fmla="*/ 0 w 48"/>
                  <a:gd name="T1" fmla="*/ 0 h 69"/>
                  <a:gd name="T2" fmla="*/ 0 w 48"/>
                  <a:gd name="T3" fmla="*/ 69 h 69"/>
                  <a:gd name="T4" fmla="*/ 48 w 4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69">
                    <a:moveTo>
                      <a:pt x="0" y="0"/>
                    </a:moveTo>
                    <a:lnTo>
                      <a:pt x="0" y="69"/>
                    </a:lnTo>
                    <a:lnTo>
                      <a:pt x="48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306"/>
              <p:cNvSpPr>
                <a:spLocks/>
              </p:cNvSpPr>
              <p:nvPr/>
            </p:nvSpPr>
            <p:spPr bwMode="auto">
              <a:xfrm>
                <a:off x="3124201" y="4911279"/>
                <a:ext cx="223838" cy="88434"/>
              </a:xfrm>
              <a:custGeom>
                <a:avLst/>
                <a:gdLst>
                  <a:gd name="T0" fmla="*/ 0 w 141"/>
                  <a:gd name="T1" fmla="*/ 105 h 105"/>
                  <a:gd name="T2" fmla="*/ 0 w 141"/>
                  <a:gd name="T3" fmla="*/ 0 h 105"/>
                  <a:gd name="T4" fmla="*/ 141 w 141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4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308"/>
              <p:cNvSpPr>
                <a:spLocks/>
              </p:cNvSpPr>
              <p:nvPr/>
            </p:nvSpPr>
            <p:spPr bwMode="auto">
              <a:xfrm>
                <a:off x="3124201" y="5004766"/>
                <a:ext cx="192088" cy="88434"/>
              </a:xfrm>
              <a:custGeom>
                <a:avLst/>
                <a:gdLst>
                  <a:gd name="T0" fmla="*/ 0 w 121"/>
                  <a:gd name="T1" fmla="*/ 0 h 105"/>
                  <a:gd name="T2" fmla="*/ 0 w 121"/>
                  <a:gd name="T3" fmla="*/ 105 h 105"/>
                  <a:gd name="T4" fmla="*/ 121 w 121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21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309"/>
              <p:cNvSpPr>
                <a:spLocks/>
              </p:cNvSpPr>
              <p:nvPr/>
            </p:nvSpPr>
            <p:spPr bwMode="auto">
              <a:xfrm>
                <a:off x="2278063" y="5002240"/>
                <a:ext cx="846138" cy="103594"/>
              </a:xfrm>
              <a:custGeom>
                <a:avLst/>
                <a:gdLst>
                  <a:gd name="T0" fmla="*/ 0 w 533"/>
                  <a:gd name="T1" fmla="*/ 123 h 123"/>
                  <a:gd name="T2" fmla="*/ 0 w 533"/>
                  <a:gd name="T3" fmla="*/ 0 h 123"/>
                  <a:gd name="T4" fmla="*/ 533 w 533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3" h="123">
                    <a:moveTo>
                      <a:pt x="0" y="123"/>
                    </a:moveTo>
                    <a:lnTo>
                      <a:pt x="0" y="0"/>
                    </a:lnTo>
                    <a:lnTo>
                      <a:pt x="53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311"/>
              <p:cNvSpPr>
                <a:spLocks/>
              </p:cNvSpPr>
              <p:nvPr/>
            </p:nvSpPr>
            <p:spPr bwMode="auto">
              <a:xfrm>
                <a:off x="2278063" y="5110887"/>
                <a:ext cx="1165225" cy="103594"/>
              </a:xfrm>
              <a:custGeom>
                <a:avLst/>
                <a:gdLst>
                  <a:gd name="T0" fmla="*/ 0 w 734"/>
                  <a:gd name="T1" fmla="*/ 0 h 123"/>
                  <a:gd name="T2" fmla="*/ 0 w 734"/>
                  <a:gd name="T3" fmla="*/ 123 h 123"/>
                  <a:gd name="T4" fmla="*/ 734 w 734"/>
                  <a:gd name="T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4" h="123">
                    <a:moveTo>
                      <a:pt x="0" y="0"/>
                    </a:moveTo>
                    <a:lnTo>
                      <a:pt x="0" y="123"/>
                    </a:lnTo>
                    <a:lnTo>
                      <a:pt x="734" y="123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312"/>
              <p:cNvSpPr>
                <a:spLocks/>
              </p:cNvSpPr>
              <p:nvPr/>
            </p:nvSpPr>
            <p:spPr bwMode="auto">
              <a:xfrm>
                <a:off x="2124076" y="5108360"/>
                <a:ext cx="153988" cy="111174"/>
              </a:xfrm>
              <a:custGeom>
                <a:avLst/>
                <a:gdLst>
                  <a:gd name="T0" fmla="*/ 0 w 97"/>
                  <a:gd name="T1" fmla="*/ 132 h 132"/>
                  <a:gd name="T2" fmla="*/ 0 w 97"/>
                  <a:gd name="T3" fmla="*/ 0 h 132"/>
                  <a:gd name="T4" fmla="*/ 97 w 97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32">
                    <a:moveTo>
                      <a:pt x="0" y="132"/>
                    </a:moveTo>
                    <a:lnTo>
                      <a:pt x="0" y="0"/>
                    </a:lnTo>
                    <a:lnTo>
                      <a:pt x="97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314"/>
              <p:cNvSpPr>
                <a:spLocks/>
              </p:cNvSpPr>
              <p:nvPr/>
            </p:nvSpPr>
            <p:spPr bwMode="auto">
              <a:xfrm>
                <a:off x="2124076" y="5224587"/>
                <a:ext cx="1443038" cy="111174"/>
              </a:xfrm>
              <a:custGeom>
                <a:avLst/>
                <a:gdLst>
                  <a:gd name="T0" fmla="*/ 0 w 909"/>
                  <a:gd name="T1" fmla="*/ 0 h 132"/>
                  <a:gd name="T2" fmla="*/ 0 w 909"/>
                  <a:gd name="T3" fmla="*/ 132 h 132"/>
                  <a:gd name="T4" fmla="*/ 909 w 909"/>
                  <a:gd name="T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9" h="132">
                    <a:moveTo>
                      <a:pt x="0" y="0"/>
                    </a:moveTo>
                    <a:lnTo>
                      <a:pt x="0" y="132"/>
                    </a:lnTo>
                    <a:lnTo>
                      <a:pt x="909" y="132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315"/>
              <p:cNvSpPr>
                <a:spLocks/>
              </p:cNvSpPr>
              <p:nvPr/>
            </p:nvSpPr>
            <p:spPr bwMode="auto">
              <a:xfrm>
                <a:off x="1785938" y="5222060"/>
                <a:ext cx="338138" cy="115385"/>
              </a:xfrm>
              <a:custGeom>
                <a:avLst/>
                <a:gdLst>
                  <a:gd name="T0" fmla="*/ 0 w 213"/>
                  <a:gd name="T1" fmla="*/ 137 h 137"/>
                  <a:gd name="T2" fmla="*/ 0 w 213"/>
                  <a:gd name="T3" fmla="*/ 0 h 137"/>
                  <a:gd name="T4" fmla="*/ 213 w 213"/>
                  <a:gd name="T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3" h="137">
                    <a:moveTo>
                      <a:pt x="0" y="137"/>
                    </a:moveTo>
                    <a:lnTo>
                      <a:pt x="0" y="0"/>
                    </a:lnTo>
                    <a:lnTo>
                      <a:pt x="21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317"/>
              <p:cNvSpPr>
                <a:spLocks/>
              </p:cNvSpPr>
              <p:nvPr/>
            </p:nvSpPr>
            <p:spPr bwMode="auto">
              <a:xfrm>
                <a:off x="1785938" y="5342498"/>
                <a:ext cx="1149350" cy="114543"/>
              </a:xfrm>
              <a:custGeom>
                <a:avLst/>
                <a:gdLst>
                  <a:gd name="T0" fmla="*/ 0 w 724"/>
                  <a:gd name="T1" fmla="*/ 0 h 136"/>
                  <a:gd name="T2" fmla="*/ 0 w 724"/>
                  <a:gd name="T3" fmla="*/ 136 h 136"/>
                  <a:gd name="T4" fmla="*/ 724 w 724"/>
                  <a:gd name="T5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4" h="136">
                    <a:moveTo>
                      <a:pt x="0" y="0"/>
                    </a:moveTo>
                    <a:lnTo>
                      <a:pt x="0" y="136"/>
                    </a:lnTo>
                    <a:lnTo>
                      <a:pt x="724" y="136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318"/>
              <p:cNvSpPr>
                <a:spLocks/>
              </p:cNvSpPr>
              <p:nvPr/>
            </p:nvSpPr>
            <p:spPr bwMode="auto">
              <a:xfrm>
                <a:off x="1609726" y="5339972"/>
                <a:ext cx="176213" cy="207187"/>
              </a:xfrm>
              <a:custGeom>
                <a:avLst/>
                <a:gdLst>
                  <a:gd name="T0" fmla="*/ 0 w 111"/>
                  <a:gd name="T1" fmla="*/ 246 h 246"/>
                  <a:gd name="T2" fmla="*/ 0 w 111"/>
                  <a:gd name="T3" fmla="*/ 0 h 246"/>
                  <a:gd name="T4" fmla="*/ 111 w 111"/>
                  <a:gd name="T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246">
                    <a:moveTo>
                      <a:pt x="0" y="246"/>
                    </a:moveTo>
                    <a:lnTo>
                      <a:pt x="0" y="0"/>
                    </a:lnTo>
                    <a:lnTo>
                      <a:pt x="11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320"/>
              <p:cNvSpPr>
                <a:spLocks/>
              </p:cNvSpPr>
              <p:nvPr/>
            </p:nvSpPr>
            <p:spPr bwMode="auto">
              <a:xfrm>
                <a:off x="3492501" y="5578321"/>
                <a:ext cx="223838" cy="58113"/>
              </a:xfrm>
              <a:custGeom>
                <a:avLst/>
                <a:gdLst>
                  <a:gd name="T0" fmla="*/ 0 w 141"/>
                  <a:gd name="T1" fmla="*/ 69 h 69"/>
                  <a:gd name="T2" fmla="*/ 0 w 141"/>
                  <a:gd name="T3" fmla="*/ 0 h 69"/>
                  <a:gd name="T4" fmla="*/ 141 w 141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69">
                    <a:moveTo>
                      <a:pt x="0" y="69"/>
                    </a:moveTo>
                    <a:lnTo>
                      <a:pt x="0" y="0"/>
                    </a:lnTo>
                    <a:lnTo>
                      <a:pt x="14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322"/>
              <p:cNvSpPr>
                <a:spLocks/>
              </p:cNvSpPr>
              <p:nvPr/>
            </p:nvSpPr>
            <p:spPr bwMode="auto">
              <a:xfrm>
                <a:off x="3492501" y="5641488"/>
                <a:ext cx="257175" cy="58113"/>
              </a:xfrm>
              <a:custGeom>
                <a:avLst/>
                <a:gdLst>
                  <a:gd name="T0" fmla="*/ 0 w 162"/>
                  <a:gd name="T1" fmla="*/ 0 h 69"/>
                  <a:gd name="T2" fmla="*/ 0 w 162"/>
                  <a:gd name="T3" fmla="*/ 69 h 69"/>
                  <a:gd name="T4" fmla="*/ 162 w 162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" h="69">
                    <a:moveTo>
                      <a:pt x="0" y="0"/>
                    </a:moveTo>
                    <a:lnTo>
                      <a:pt x="0" y="69"/>
                    </a:lnTo>
                    <a:lnTo>
                      <a:pt x="162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323"/>
              <p:cNvSpPr>
                <a:spLocks/>
              </p:cNvSpPr>
              <p:nvPr/>
            </p:nvSpPr>
            <p:spPr bwMode="auto">
              <a:xfrm>
                <a:off x="1925638" y="5638961"/>
                <a:ext cx="1566863" cy="118754"/>
              </a:xfrm>
              <a:custGeom>
                <a:avLst/>
                <a:gdLst>
                  <a:gd name="T0" fmla="*/ 0 w 987"/>
                  <a:gd name="T1" fmla="*/ 141 h 141"/>
                  <a:gd name="T2" fmla="*/ 0 w 987"/>
                  <a:gd name="T3" fmla="*/ 0 h 141"/>
                  <a:gd name="T4" fmla="*/ 987 w 987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7" h="141">
                    <a:moveTo>
                      <a:pt x="0" y="141"/>
                    </a:moveTo>
                    <a:lnTo>
                      <a:pt x="0" y="0"/>
                    </a:lnTo>
                    <a:lnTo>
                      <a:pt x="987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325"/>
              <p:cNvSpPr>
                <a:spLocks/>
              </p:cNvSpPr>
              <p:nvPr/>
            </p:nvSpPr>
            <p:spPr bwMode="auto">
              <a:xfrm>
                <a:off x="2525713" y="5820882"/>
                <a:ext cx="566738" cy="58113"/>
              </a:xfrm>
              <a:custGeom>
                <a:avLst/>
                <a:gdLst>
                  <a:gd name="T0" fmla="*/ 0 w 357"/>
                  <a:gd name="T1" fmla="*/ 69 h 69"/>
                  <a:gd name="T2" fmla="*/ 0 w 357"/>
                  <a:gd name="T3" fmla="*/ 0 h 69"/>
                  <a:gd name="T4" fmla="*/ 357 w 357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7" h="69">
                    <a:moveTo>
                      <a:pt x="0" y="69"/>
                    </a:moveTo>
                    <a:lnTo>
                      <a:pt x="0" y="0"/>
                    </a:lnTo>
                    <a:lnTo>
                      <a:pt x="357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328"/>
              <p:cNvSpPr>
                <a:spLocks/>
              </p:cNvSpPr>
              <p:nvPr/>
            </p:nvSpPr>
            <p:spPr bwMode="auto">
              <a:xfrm>
                <a:off x="1925638" y="5762768"/>
                <a:ext cx="600075" cy="118754"/>
              </a:xfrm>
              <a:custGeom>
                <a:avLst/>
                <a:gdLst>
                  <a:gd name="T0" fmla="*/ 0 w 378"/>
                  <a:gd name="T1" fmla="*/ 0 h 141"/>
                  <a:gd name="T2" fmla="*/ 0 w 378"/>
                  <a:gd name="T3" fmla="*/ 141 h 141"/>
                  <a:gd name="T4" fmla="*/ 378 w 378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8" h="141">
                    <a:moveTo>
                      <a:pt x="0" y="0"/>
                    </a:moveTo>
                    <a:lnTo>
                      <a:pt x="0" y="141"/>
                    </a:lnTo>
                    <a:lnTo>
                      <a:pt x="378" y="14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329"/>
              <p:cNvSpPr>
                <a:spLocks/>
              </p:cNvSpPr>
              <p:nvPr/>
            </p:nvSpPr>
            <p:spPr bwMode="auto">
              <a:xfrm>
                <a:off x="1609726" y="5552212"/>
                <a:ext cx="315913" cy="208029"/>
              </a:xfrm>
              <a:custGeom>
                <a:avLst/>
                <a:gdLst>
                  <a:gd name="T0" fmla="*/ 0 w 199"/>
                  <a:gd name="T1" fmla="*/ 0 h 247"/>
                  <a:gd name="T2" fmla="*/ 0 w 199"/>
                  <a:gd name="T3" fmla="*/ 247 h 247"/>
                  <a:gd name="T4" fmla="*/ 199 w 199"/>
                  <a:gd name="T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9" h="247">
                    <a:moveTo>
                      <a:pt x="0" y="0"/>
                    </a:moveTo>
                    <a:lnTo>
                      <a:pt x="0" y="247"/>
                    </a:lnTo>
                    <a:lnTo>
                      <a:pt x="199" y="247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330"/>
              <p:cNvSpPr>
                <a:spLocks/>
              </p:cNvSpPr>
              <p:nvPr/>
            </p:nvSpPr>
            <p:spPr bwMode="auto">
              <a:xfrm>
                <a:off x="1457326" y="5549685"/>
                <a:ext cx="152400" cy="747895"/>
              </a:xfrm>
              <a:custGeom>
                <a:avLst/>
                <a:gdLst>
                  <a:gd name="T0" fmla="*/ 0 w 96"/>
                  <a:gd name="T1" fmla="*/ 888 h 888"/>
                  <a:gd name="T2" fmla="*/ 0 w 96"/>
                  <a:gd name="T3" fmla="*/ 0 h 888"/>
                  <a:gd name="T4" fmla="*/ 96 w 96"/>
                  <a:gd name="T5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888">
                    <a:moveTo>
                      <a:pt x="0" y="888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332"/>
              <p:cNvSpPr>
                <a:spLocks/>
              </p:cNvSpPr>
              <p:nvPr/>
            </p:nvSpPr>
            <p:spPr bwMode="auto">
              <a:xfrm>
                <a:off x="2486026" y="6063442"/>
                <a:ext cx="34925" cy="58113"/>
              </a:xfrm>
              <a:custGeom>
                <a:avLst/>
                <a:gdLst>
                  <a:gd name="T0" fmla="*/ 0 w 22"/>
                  <a:gd name="T1" fmla="*/ 69 h 69"/>
                  <a:gd name="T2" fmla="*/ 0 w 22"/>
                  <a:gd name="T3" fmla="*/ 0 h 69"/>
                  <a:gd name="T4" fmla="*/ 22 w 22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69">
                    <a:moveTo>
                      <a:pt x="0" y="69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334"/>
              <p:cNvSpPr>
                <a:spLocks/>
              </p:cNvSpPr>
              <p:nvPr/>
            </p:nvSpPr>
            <p:spPr bwMode="auto">
              <a:xfrm>
                <a:off x="2486026" y="6126609"/>
                <a:ext cx="34925" cy="58113"/>
              </a:xfrm>
              <a:custGeom>
                <a:avLst/>
                <a:gdLst>
                  <a:gd name="T0" fmla="*/ 0 w 22"/>
                  <a:gd name="T1" fmla="*/ 0 h 69"/>
                  <a:gd name="T2" fmla="*/ 0 w 22"/>
                  <a:gd name="T3" fmla="*/ 69 h 69"/>
                  <a:gd name="T4" fmla="*/ 22 w 22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69">
                    <a:moveTo>
                      <a:pt x="0" y="0"/>
                    </a:moveTo>
                    <a:lnTo>
                      <a:pt x="0" y="69"/>
                    </a:lnTo>
                    <a:lnTo>
                      <a:pt x="22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335"/>
              <p:cNvSpPr>
                <a:spLocks/>
              </p:cNvSpPr>
              <p:nvPr/>
            </p:nvSpPr>
            <p:spPr bwMode="auto">
              <a:xfrm>
                <a:off x="2363788" y="6124082"/>
                <a:ext cx="122238" cy="88434"/>
              </a:xfrm>
              <a:custGeom>
                <a:avLst/>
                <a:gdLst>
                  <a:gd name="T0" fmla="*/ 0 w 77"/>
                  <a:gd name="T1" fmla="*/ 105 h 105"/>
                  <a:gd name="T2" fmla="*/ 0 w 77"/>
                  <a:gd name="T3" fmla="*/ 0 h 105"/>
                  <a:gd name="T4" fmla="*/ 77 w 77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05">
                    <a:moveTo>
                      <a:pt x="0" y="105"/>
                    </a:moveTo>
                    <a:lnTo>
                      <a:pt x="0" y="0"/>
                    </a:lnTo>
                    <a:lnTo>
                      <a:pt x="77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337"/>
              <p:cNvSpPr>
                <a:spLocks/>
              </p:cNvSpPr>
              <p:nvPr/>
            </p:nvSpPr>
            <p:spPr bwMode="auto">
              <a:xfrm>
                <a:off x="2363788" y="6217569"/>
                <a:ext cx="250825" cy="88434"/>
              </a:xfrm>
              <a:custGeom>
                <a:avLst/>
                <a:gdLst>
                  <a:gd name="T0" fmla="*/ 0 w 158"/>
                  <a:gd name="T1" fmla="*/ 0 h 105"/>
                  <a:gd name="T2" fmla="*/ 0 w 158"/>
                  <a:gd name="T3" fmla="*/ 105 h 105"/>
                  <a:gd name="T4" fmla="*/ 158 w 158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8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58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338"/>
              <p:cNvSpPr>
                <a:spLocks/>
              </p:cNvSpPr>
              <p:nvPr/>
            </p:nvSpPr>
            <p:spPr bwMode="auto">
              <a:xfrm>
                <a:off x="2338388" y="6215043"/>
                <a:ext cx="25400" cy="133914"/>
              </a:xfrm>
              <a:custGeom>
                <a:avLst/>
                <a:gdLst>
                  <a:gd name="T0" fmla="*/ 0 w 16"/>
                  <a:gd name="T1" fmla="*/ 159 h 159"/>
                  <a:gd name="T2" fmla="*/ 0 w 16"/>
                  <a:gd name="T3" fmla="*/ 0 h 159"/>
                  <a:gd name="T4" fmla="*/ 16 w 16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9">
                    <a:moveTo>
                      <a:pt x="0" y="159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340"/>
              <p:cNvSpPr>
                <a:spLocks/>
              </p:cNvSpPr>
              <p:nvPr/>
            </p:nvSpPr>
            <p:spPr bwMode="auto">
              <a:xfrm>
                <a:off x="2378076" y="6427283"/>
                <a:ext cx="88900" cy="58113"/>
              </a:xfrm>
              <a:custGeom>
                <a:avLst/>
                <a:gdLst>
                  <a:gd name="T0" fmla="*/ 0 w 56"/>
                  <a:gd name="T1" fmla="*/ 69 h 69"/>
                  <a:gd name="T2" fmla="*/ 0 w 56"/>
                  <a:gd name="T3" fmla="*/ 0 h 69"/>
                  <a:gd name="T4" fmla="*/ 56 w 56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69">
                    <a:moveTo>
                      <a:pt x="0" y="69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342"/>
              <p:cNvSpPr>
                <a:spLocks/>
              </p:cNvSpPr>
              <p:nvPr/>
            </p:nvSpPr>
            <p:spPr bwMode="auto">
              <a:xfrm>
                <a:off x="2378076" y="6490450"/>
                <a:ext cx="122238" cy="58113"/>
              </a:xfrm>
              <a:custGeom>
                <a:avLst/>
                <a:gdLst>
                  <a:gd name="T0" fmla="*/ 0 w 77"/>
                  <a:gd name="T1" fmla="*/ 0 h 69"/>
                  <a:gd name="T2" fmla="*/ 0 w 77"/>
                  <a:gd name="T3" fmla="*/ 69 h 69"/>
                  <a:gd name="T4" fmla="*/ 77 w 77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69">
                    <a:moveTo>
                      <a:pt x="0" y="0"/>
                    </a:moveTo>
                    <a:lnTo>
                      <a:pt x="0" y="69"/>
                    </a:lnTo>
                    <a:lnTo>
                      <a:pt x="77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343"/>
              <p:cNvSpPr>
                <a:spLocks/>
              </p:cNvSpPr>
              <p:nvPr/>
            </p:nvSpPr>
            <p:spPr bwMode="auto">
              <a:xfrm>
                <a:off x="2338388" y="6354010"/>
                <a:ext cx="39688" cy="133914"/>
              </a:xfrm>
              <a:custGeom>
                <a:avLst/>
                <a:gdLst>
                  <a:gd name="T0" fmla="*/ 0 w 25"/>
                  <a:gd name="T1" fmla="*/ 0 h 159"/>
                  <a:gd name="T2" fmla="*/ 0 w 25"/>
                  <a:gd name="T3" fmla="*/ 159 h 159"/>
                  <a:gd name="T4" fmla="*/ 25 w 25"/>
                  <a:gd name="T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5" y="15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344"/>
              <p:cNvSpPr>
                <a:spLocks/>
              </p:cNvSpPr>
              <p:nvPr/>
            </p:nvSpPr>
            <p:spPr bwMode="auto">
              <a:xfrm>
                <a:off x="2173288" y="6351483"/>
                <a:ext cx="165100" cy="202134"/>
              </a:xfrm>
              <a:custGeom>
                <a:avLst/>
                <a:gdLst>
                  <a:gd name="T0" fmla="*/ 0 w 104"/>
                  <a:gd name="T1" fmla="*/ 240 h 240"/>
                  <a:gd name="T2" fmla="*/ 0 w 104"/>
                  <a:gd name="T3" fmla="*/ 0 h 240"/>
                  <a:gd name="T4" fmla="*/ 104 w 104"/>
                  <a:gd name="T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40">
                    <a:moveTo>
                      <a:pt x="0" y="240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346"/>
              <p:cNvSpPr>
                <a:spLocks/>
              </p:cNvSpPr>
              <p:nvPr/>
            </p:nvSpPr>
            <p:spPr bwMode="auto">
              <a:xfrm>
                <a:off x="2325688" y="6669844"/>
                <a:ext cx="88900" cy="88434"/>
              </a:xfrm>
              <a:custGeom>
                <a:avLst/>
                <a:gdLst>
                  <a:gd name="T0" fmla="*/ 0 w 56"/>
                  <a:gd name="T1" fmla="*/ 105 h 105"/>
                  <a:gd name="T2" fmla="*/ 0 w 56"/>
                  <a:gd name="T3" fmla="*/ 0 h 105"/>
                  <a:gd name="T4" fmla="*/ 56 w 56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05">
                    <a:moveTo>
                      <a:pt x="0" y="105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348"/>
              <p:cNvSpPr>
                <a:spLocks/>
              </p:cNvSpPr>
              <p:nvPr/>
            </p:nvSpPr>
            <p:spPr bwMode="auto">
              <a:xfrm>
                <a:off x="2454276" y="6791124"/>
                <a:ext cx="28575" cy="58113"/>
              </a:xfrm>
              <a:custGeom>
                <a:avLst/>
                <a:gdLst>
                  <a:gd name="T0" fmla="*/ 0 w 18"/>
                  <a:gd name="T1" fmla="*/ 69 h 69"/>
                  <a:gd name="T2" fmla="*/ 0 w 18"/>
                  <a:gd name="T3" fmla="*/ 0 h 69"/>
                  <a:gd name="T4" fmla="*/ 18 w 18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69">
                    <a:moveTo>
                      <a:pt x="0" y="69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350"/>
              <p:cNvSpPr>
                <a:spLocks/>
              </p:cNvSpPr>
              <p:nvPr/>
            </p:nvSpPr>
            <p:spPr bwMode="auto">
              <a:xfrm>
                <a:off x="2454276" y="6854291"/>
                <a:ext cx="46038" cy="58113"/>
              </a:xfrm>
              <a:custGeom>
                <a:avLst/>
                <a:gdLst>
                  <a:gd name="T0" fmla="*/ 0 w 29"/>
                  <a:gd name="T1" fmla="*/ 0 h 69"/>
                  <a:gd name="T2" fmla="*/ 0 w 29"/>
                  <a:gd name="T3" fmla="*/ 69 h 69"/>
                  <a:gd name="T4" fmla="*/ 29 w 29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69">
                    <a:moveTo>
                      <a:pt x="0" y="0"/>
                    </a:moveTo>
                    <a:lnTo>
                      <a:pt x="0" y="69"/>
                    </a:lnTo>
                    <a:lnTo>
                      <a:pt x="29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351"/>
              <p:cNvSpPr>
                <a:spLocks/>
              </p:cNvSpPr>
              <p:nvPr/>
            </p:nvSpPr>
            <p:spPr bwMode="auto">
              <a:xfrm>
                <a:off x="2325688" y="6763331"/>
                <a:ext cx="128588" cy="88434"/>
              </a:xfrm>
              <a:custGeom>
                <a:avLst/>
                <a:gdLst>
                  <a:gd name="T0" fmla="*/ 0 w 81"/>
                  <a:gd name="T1" fmla="*/ 0 h 105"/>
                  <a:gd name="T2" fmla="*/ 0 w 81"/>
                  <a:gd name="T3" fmla="*/ 105 h 105"/>
                  <a:gd name="T4" fmla="*/ 81 w 81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105">
                    <a:moveTo>
                      <a:pt x="0" y="0"/>
                    </a:moveTo>
                    <a:lnTo>
                      <a:pt x="0" y="105"/>
                    </a:lnTo>
                    <a:lnTo>
                      <a:pt x="81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352"/>
              <p:cNvSpPr>
                <a:spLocks/>
              </p:cNvSpPr>
              <p:nvPr/>
            </p:nvSpPr>
            <p:spPr bwMode="auto">
              <a:xfrm>
                <a:off x="2173288" y="6558670"/>
                <a:ext cx="152400" cy="202134"/>
              </a:xfrm>
              <a:custGeom>
                <a:avLst/>
                <a:gdLst>
                  <a:gd name="T0" fmla="*/ 0 w 96"/>
                  <a:gd name="T1" fmla="*/ 0 h 240"/>
                  <a:gd name="T2" fmla="*/ 0 w 96"/>
                  <a:gd name="T3" fmla="*/ 240 h 240"/>
                  <a:gd name="T4" fmla="*/ 96 w 96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240">
                    <a:moveTo>
                      <a:pt x="0" y="0"/>
                    </a:moveTo>
                    <a:lnTo>
                      <a:pt x="0" y="240"/>
                    </a:lnTo>
                    <a:lnTo>
                      <a:pt x="96" y="24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353"/>
              <p:cNvSpPr>
                <a:spLocks/>
              </p:cNvSpPr>
              <p:nvPr/>
            </p:nvSpPr>
            <p:spPr bwMode="auto">
              <a:xfrm>
                <a:off x="1933576" y="6556143"/>
                <a:ext cx="239713" cy="236665"/>
              </a:xfrm>
              <a:custGeom>
                <a:avLst/>
                <a:gdLst>
                  <a:gd name="T0" fmla="*/ 0 w 151"/>
                  <a:gd name="T1" fmla="*/ 281 h 281"/>
                  <a:gd name="T2" fmla="*/ 0 w 151"/>
                  <a:gd name="T3" fmla="*/ 0 h 281"/>
                  <a:gd name="T4" fmla="*/ 151 w 151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281">
                    <a:moveTo>
                      <a:pt x="0" y="281"/>
                    </a:moveTo>
                    <a:lnTo>
                      <a:pt x="0" y="0"/>
                    </a:lnTo>
                    <a:lnTo>
                      <a:pt x="15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355"/>
              <p:cNvSpPr>
                <a:spLocks/>
              </p:cNvSpPr>
              <p:nvPr/>
            </p:nvSpPr>
            <p:spPr bwMode="auto">
              <a:xfrm>
                <a:off x="1933576" y="6797862"/>
                <a:ext cx="306388" cy="235823"/>
              </a:xfrm>
              <a:custGeom>
                <a:avLst/>
                <a:gdLst>
                  <a:gd name="T0" fmla="*/ 0 w 193"/>
                  <a:gd name="T1" fmla="*/ 0 h 280"/>
                  <a:gd name="T2" fmla="*/ 0 w 193"/>
                  <a:gd name="T3" fmla="*/ 280 h 280"/>
                  <a:gd name="T4" fmla="*/ 193 w 193"/>
                  <a:gd name="T5" fmla="*/ 28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3" h="280">
                    <a:moveTo>
                      <a:pt x="0" y="0"/>
                    </a:moveTo>
                    <a:lnTo>
                      <a:pt x="0" y="280"/>
                    </a:lnTo>
                    <a:lnTo>
                      <a:pt x="193" y="28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356"/>
              <p:cNvSpPr>
                <a:spLocks/>
              </p:cNvSpPr>
              <p:nvPr/>
            </p:nvSpPr>
            <p:spPr bwMode="auto">
              <a:xfrm>
                <a:off x="1754188" y="6795335"/>
                <a:ext cx="179388" cy="252667"/>
              </a:xfrm>
              <a:custGeom>
                <a:avLst/>
                <a:gdLst>
                  <a:gd name="T0" fmla="*/ 0 w 113"/>
                  <a:gd name="T1" fmla="*/ 300 h 300"/>
                  <a:gd name="T2" fmla="*/ 0 w 113"/>
                  <a:gd name="T3" fmla="*/ 0 h 300"/>
                  <a:gd name="T4" fmla="*/ 113 w 113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300">
                    <a:moveTo>
                      <a:pt x="0" y="300"/>
                    </a:moveTo>
                    <a:lnTo>
                      <a:pt x="0" y="0"/>
                    </a:lnTo>
                    <a:lnTo>
                      <a:pt x="11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358"/>
              <p:cNvSpPr>
                <a:spLocks/>
              </p:cNvSpPr>
              <p:nvPr/>
            </p:nvSpPr>
            <p:spPr bwMode="auto">
              <a:xfrm>
                <a:off x="2219326" y="7154965"/>
                <a:ext cx="0" cy="58113"/>
              </a:xfrm>
              <a:custGeom>
                <a:avLst/>
                <a:gdLst>
                  <a:gd name="T0" fmla="*/ 69 h 69"/>
                  <a:gd name="T1" fmla="*/ 0 h 69"/>
                  <a:gd name="T2" fmla="*/ 0 h 6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9">
                    <a:moveTo>
                      <a:pt x="0" y="6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360"/>
              <p:cNvSpPr>
                <a:spLocks/>
              </p:cNvSpPr>
              <p:nvPr/>
            </p:nvSpPr>
            <p:spPr bwMode="auto">
              <a:xfrm>
                <a:off x="2219326" y="7218132"/>
                <a:ext cx="0" cy="58113"/>
              </a:xfrm>
              <a:custGeom>
                <a:avLst/>
                <a:gdLst>
                  <a:gd name="T0" fmla="*/ 0 h 69"/>
                  <a:gd name="T1" fmla="*/ 69 h 69"/>
                  <a:gd name="T2" fmla="*/ 69 h 6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9">
                    <a:moveTo>
                      <a:pt x="0" y="0"/>
                    </a:moveTo>
                    <a:lnTo>
                      <a:pt x="0" y="69"/>
                    </a:lnTo>
                    <a:lnTo>
                      <a:pt x="0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361"/>
              <p:cNvSpPr>
                <a:spLocks/>
              </p:cNvSpPr>
              <p:nvPr/>
            </p:nvSpPr>
            <p:spPr bwMode="auto">
              <a:xfrm>
                <a:off x="1992313" y="7215605"/>
                <a:ext cx="227013" cy="88434"/>
              </a:xfrm>
              <a:custGeom>
                <a:avLst/>
                <a:gdLst>
                  <a:gd name="T0" fmla="*/ 0 w 143"/>
                  <a:gd name="T1" fmla="*/ 105 h 105"/>
                  <a:gd name="T2" fmla="*/ 0 w 143"/>
                  <a:gd name="T3" fmla="*/ 0 h 105"/>
                  <a:gd name="T4" fmla="*/ 143 w 143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4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363"/>
              <p:cNvSpPr>
                <a:spLocks/>
              </p:cNvSpPr>
              <p:nvPr/>
            </p:nvSpPr>
            <p:spPr bwMode="auto">
              <a:xfrm>
                <a:off x="1992313" y="7309092"/>
                <a:ext cx="884238" cy="88434"/>
              </a:xfrm>
              <a:custGeom>
                <a:avLst/>
                <a:gdLst>
                  <a:gd name="T0" fmla="*/ 0 w 557"/>
                  <a:gd name="T1" fmla="*/ 0 h 105"/>
                  <a:gd name="T2" fmla="*/ 0 w 557"/>
                  <a:gd name="T3" fmla="*/ 105 h 105"/>
                  <a:gd name="T4" fmla="*/ 557 w 557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7" h="105">
                    <a:moveTo>
                      <a:pt x="0" y="0"/>
                    </a:moveTo>
                    <a:lnTo>
                      <a:pt x="0" y="105"/>
                    </a:lnTo>
                    <a:lnTo>
                      <a:pt x="557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364"/>
              <p:cNvSpPr>
                <a:spLocks/>
              </p:cNvSpPr>
              <p:nvPr/>
            </p:nvSpPr>
            <p:spPr bwMode="auto">
              <a:xfrm>
                <a:off x="1754188" y="7053056"/>
                <a:ext cx="238125" cy="253510"/>
              </a:xfrm>
              <a:custGeom>
                <a:avLst/>
                <a:gdLst>
                  <a:gd name="T0" fmla="*/ 0 w 150"/>
                  <a:gd name="T1" fmla="*/ 0 h 301"/>
                  <a:gd name="T2" fmla="*/ 0 w 150"/>
                  <a:gd name="T3" fmla="*/ 301 h 301"/>
                  <a:gd name="T4" fmla="*/ 150 w 150"/>
                  <a:gd name="T5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301">
                    <a:moveTo>
                      <a:pt x="0" y="0"/>
                    </a:moveTo>
                    <a:lnTo>
                      <a:pt x="0" y="301"/>
                    </a:lnTo>
                    <a:lnTo>
                      <a:pt x="150" y="30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365"/>
              <p:cNvSpPr>
                <a:spLocks/>
              </p:cNvSpPr>
              <p:nvPr/>
            </p:nvSpPr>
            <p:spPr bwMode="auto">
              <a:xfrm>
                <a:off x="1457326" y="6302634"/>
                <a:ext cx="296863" cy="747895"/>
              </a:xfrm>
              <a:custGeom>
                <a:avLst/>
                <a:gdLst>
                  <a:gd name="T0" fmla="*/ 0 w 187"/>
                  <a:gd name="T1" fmla="*/ 0 h 888"/>
                  <a:gd name="T2" fmla="*/ 0 w 187"/>
                  <a:gd name="T3" fmla="*/ 888 h 888"/>
                  <a:gd name="T4" fmla="*/ 187 w 187"/>
                  <a:gd name="T5" fmla="*/ 88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888">
                    <a:moveTo>
                      <a:pt x="0" y="0"/>
                    </a:moveTo>
                    <a:lnTo>
                      <a:pt x="0" y="888"/>
                    </a:lnTo>
                    <a:lnTo>
                      <a:pt x="187" y="888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366"/>
              <p:cNvSpPr>
                <a:spLocks/>
              </p:cNvSpPr>
              <p:nvPr/>
            </p:nvSpPr>
            <p:spPr bwMode="auto">
              <a:xfrm>
                <a:off x="1338263" y="6300107"/>
                <a:ext cx="119063" cy="682202"/>
              </a:xfrm>
              <a:custGeom>
                <a:avLst/>
                <a:gdLst>
                  <a:gd name="T0" fmla="*/ 0 w 75"/>
                  <a:gd name="T1" fmla="*/ 810 h 810"/>
                  <a:gd name="T2" fmla="*/ 0 w 75"/>
                  <a:gd name="T3" fmla="*/ 0 h 810"/>
                  <a:gd name="T4" fmla="*/ 75 w 75"/>
                  <a:gd name="T5" fmla="*/ 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810">
                    <a:moveTo>
                      <a:pt x="0" y="810"/>
                    </a:moveTo>
                    <a:lnTo>
                      <a:pt x="0" y="0"/>
                    </a:lnTo>
                    <a:lnTo>
                      <a:pt x="75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368"/>
              <p:cNvSpPr>
                <a:spLocks/>
              </p:cNvSpPr>
              <p:nvPr/>
            </p:nvSpPr>
            <p:spPr bwMode="auto">
              <a:xfrm>
                <a:off x="1773238" y="7518806"/>
                <a:ext cx="385763" cy="58113"/>
              </a:xfrm>
              <a:custGeom>
                <a:avLst/>
                <a:gdLst>
                  <a:gd name="T0" fmla="*/ 0 w 243"/>
                  <a:gd name="T1" fmla="*/ 69 h 69"/>
                  <a:gd name="T2" fmla="*/ 0 w 243"/>
                  <a:gd name="T3" fmla="*/ 0 h 69"/>
                  <a:gd name="T4" fmla="*/ 243 w 243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3" h="69">
                    <a:moveTo>
                      <a:pt x="0" y="69"/>
                    </a:moveTo>
                    <a:lnTo>
                      <a:pt x="0" y="0"/>
                    </a:lnTo>
                    <a:lnTo>
                      <a:pt x="243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370"/>
              <p:cNvSpPr>
                <a:spLocks/>
              </p:cNvSpPr>
              <p:nvPr/>
            </p:nvSpPr>
            <p:spPr bwMode="auto">
              <a:xfrm>
                <a:off x="1773238" y="7581973"/>
                <a:ext cx="455613" cy="58113"/>
              </a:xfrm>
              <a:custGeom>
                <a:avLst/>
                <a:gdLst>
                  <a:gd name="T0" fmla="*/ 0 w 287"/>
                  <a:gd name="T1" fmla="*/ 0 h 69"/>
                  <a:gd name="T2" fmla="*/ 0 w 287"/>
                  <a:gd name="T3" fmla="*/ 69 h 69"/>
                  <a:gd name="T4" fmla="*/ 287 w 287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7" h="69">
                    <a:moveTo>
                      <a:pt x="0" y="0"/>
                    </a:moveTo>
                    <a:lnTo>
                      <a:pt x="0" y="69"/>
                    </a:lnTo>
                    <a:lnTo>
                      <a:pt x="287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371"/>
              <p:cNvSpPr>
                <a:spLocks/>
              </p:cNvSpPr>
              <p:nvPr/>
            </p:nvSpPr>
            <p:spPr bwMode="auto">
              <a:xfrm>
                <a:off x="1528763" y="7579446"/>
                <a:ext cx="244475" cy="88434"/>
              </a:xfrm>
              <a:custGeom>
                <a:avLst/>
                <a:gdLst>
                  <a:gd name="T0" fmla="*/ 0 w 154"/>
                  <a:gd name="T1" fmla="*/ 105 h 105"/>
                  <a:gd name="T2" fmla="*/ 0 w 154"/>
                  <a:gd name="T3" fmla="*/ 0 h 105"/>
                  <a:gd name="T4" fmla="*/ 154 w 154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5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373"/>
              <p:cNvSpPr>
                <a:spLocks/>
              </p:cNvSpPr>
              <p:nvPr/>
            </p:nvSpPr>
            <p:spPr bwMode="auto">
              <a:xfrm>
                <a:off x="1528763" y="7672933"/>
                <a:ext cx="963613" cy="88434"/>
              </a:xfrm>
              <a:custGeom>
                <a:avLst/>
                <a:gdLst>
                  <a:gd name="T0" fmla="*/ 0 w 607"/>
                  <a:gd name="T1" fmla="*/ 0 h 105"/>
                  <a:gd name="T2" fmla="*/ 0 w 607"/>
                  <a:gd name="T3" fmla="*/ 105 h 105"/>
                  <a:gd name="T4" fmla="*/ 607 w 607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7" h="105">
                    <a:moveTo>
                      <a:pt x="0" y="0"/>
                    </a:moveTo>
                    <a:lnTo>
                      <a:pt x="0" y="105"/>
                    </a:lnTo>
                    <a:lnTo>
                      <a:pt x="607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374"/>
              <p:cNvSpPr>
                <a:spLocks/>
              </p:cNvSpPr>
              <p:nvPr/>
            </p:nvSpPr>
            <p:spPr bwMode="auto">
              <a:xfrm>
                <a:off x="1338263" y="6987362"/>
                <a:ext cx="190500" cy="683044"/>
              </a:xfrm>
              <a:custGeom>
                <a:avLst/>
                <a:gdLst>
                  <a:gd name="T0" fmla="*/ 0 w 120"/>
                  <a:gd name="T1" fmla="*/ 0 h 811"/>
                  <a:gd name="T2" fmla="*/ 0 w 120"/>
                  <a:gd name="T3" fmla="*/ 811 h 811"/>
                  <a:gd name="T4" fmla="*/ 120 w 120"/>
                  <a:gd name="T5" fmla="*/ 811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811">
                    <a:moveTo>
                      <a:pt x="0" y="0"/>
                    </a:moveTo>
                    <a:lnTo>
                      <a:pt x="0" y="811"/>
                    </a:lnTo>
                    <a:lnTo>
                      <a:pt x="120" y="81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375"/>
              <p:cNvSpPr>
                <a:spLocks/>
              </p:cNvSpPr>
              <p:nvPr/>
            </p:nvSpPr>
            <p:spPr bwMode="auto">
              <a:xfrm>
                <a:off x="1214438" y="6984836"/>
                <a:ext cx="123825" cy="445537"/>
              </a:xfrm>
              <a:custGeom>
                <a:avLst/>
                <a:gdLst>
                  <a:gd name="T0" fmla="*/ 0 w 78"/>
                  <a:gd name="T1" fmla="*/ 529 h 529"/>
                  <a:gd name="T2" fmla="*/ 0 w 78"/>
                  <a:gd name="T3" fmla="*/ 0 h 529"/>
                  <a:gd name="T4" fmla="*/ 78 w 78"/>
                  <a:gd name="T5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529">
                    <a:moveTo>
                      <a:pt x="0" y="529"/>
                    </a:moveTo>
                    <a:lnTo>
                      <a:pt x="0" y="0"/>
                    </a:lnTo>
                    <a:lnTo>
                      <a:pt x="7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377"/>
              <p:cNvSpPr>
                <a:spLocks/>
              </p:cNvSpPr>
              <p:nvPr/>
            </p:nvSpPr>
            <p:spPr bwMode="auto">
              <a:xfrm>
                <a:off x="1214438" y="7435426"/>
                <a:ext cx="1087438" cy="447221"/>
              </a:xfrm>
              <a:custGeom>
                <a:avLst/>
                <a:gdLst>
                  <a:gd name="T0" fmla="*/ 0 w 685"/>
                  <a:gd name="T1" fmla="*/ 0 h 531"/>
                  <a:gd name="T2" fmla="*/ 0 w 685"/>
                  <a:gd name="T3" fmla="*/ 531 h 531"/>
                  <a:gd name="T4" fmla="*/ 685 w 685"/>
                  <a:gd name="T5" fmla="*/ 531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5" h="531">
                    <a:moveTo>
                      <a:pt x="0" y="0"/>
                    </a:moveTo>
                    <a:lnTo>
                      <a:pt x="0" y="531"/>
                    </a:lnTo>
                    <a:lnTo>
                      <a:pt x="685" y="531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378"/>
              <p:cNvSpPr>
                <a:spLocks/>
              </p:cNvSpPr>
              <p:nvPr/>
            </p:nvSpPr>
            <p:spPr bwMode="auto">
              <a:xfrm>
                <a:off x="1100138" y="5644015"/>
                <a:ext cx="114300" cy="1788884"/>
              </a:xfrm>
              <a:custGeom>
                <a:avLst/>
                <a:gdLst>
                  <a:gd name="T0" fmla="*/ 0 w 72"/>
                  <a:gd name="T1" fmla="*/ 0 h 2124"/>
                  <a:gd name="T2" fmla="*/ 0 w 72"/>
                  <a:gd name="T3" fmla="*/ 2124 h 2124"/>
                  <a:gd name="T4" fmla="*/ 72 w 72"/>
                  <a:gd name="T5" fmla="*/ 2124 h 2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2124">
                    <a:moveTo>
                      <a:pt x="0" y="0"/>
                    </a:moveTo>
                    <a:lnTo>
                      <a:pt x="0" y="2124"/>
                    </a:lnTo>
                    <a:lnTo>
                      <a:pt x="72" y="2124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379"/>
              <p:cNvSpPr>
                <a:spLocks/>
              </p:cNvSpPr>
              <p:nvPr/>
            </p:nvSpPr>
            <p:spPr bwMode="auto">
              <a:xfrm>
                <a:off x="642938" y="5641488"/>
                <a:ext cx="457200" cy="1626087"/>
              </a:xfrm>
              <a:custGeom>
                <a:avLst/>
                <a:gdLst>
                  <a:gd name="T0" fmla="*/ 0 w 288"/>
                  <a:gd name="T1" fmla="*/ 1692 h 1692"/>
                  <a:gd name="T2" fmla="*/ 0 w 288"/>
                  <a:gd name="T3" fmla="*/ 0 h 1692"/>
                  <a:gd name="T4" fmla="*/ 288 w 288"/>
                  <a:gd name="T5" fmla="*/ 0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8" h="1692">
                    <a:moveTo>
                      <a:pt x="0" y="1692"/>
                    </a:moveTo>
                    <a:lnTo>
                      <a:pt x="0" y="0"/>
                    </a:lnTo>
                    <a:lnTo>
                      <a:pt x="28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381"/>
              <p:cNvSpPr>
                <a:spLocks/>
              </p:cNvSpPr>
              <p:nvPr/>
            </p:nvSpPr>
            <p:spPr bwMode="auto">
              <a:xfrm>
                <a:off x="2171701" y="8099177"/>
                <a:ext cx="149225" cy="58113"/>
              </a:xfrm>
              <a:custGeom>
                <a:avLst/>
                <a:gdLst>
                  <a:gd name="T0" fmla="*/ 0 w 94"/>
                  <a:gd name="T1" fmla="*/ 69 h 69"/>
                  <a:gd name="T2" fmla="*/ 0 w 94"/>
                  <a:gd name="T3" fmla="*/ 0 h 69"/>
                  <a:gd name="T4" fmla="*/ 94 w 94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69">
                    <a:moveTo>
                      <a:pt x="0" y="69"/>
                    </a:move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383"/>
              <p:cNvSpPr>
                <a:spLocks/>
              </p:cNvSpPr>
              <p:nvPr/>
            </p:nvSpPr>
            <p:spPr bwMode="auto">
              <a:xfrm>
                <a:off x="2171701" y="8162344"/>
                <a:ext cx="487363" cy="58113"/>
              </a:xfrm>
              <a:custGeom>
                <a:avLst/>
                <a:gdLst>
                  <a:gd name="T0" fmla="*/ 0 w 307"/>
                  <a:gd name="T1" fmla="*/ 0 h 69"/>
                  <a:gd name="T2" fmla="*/ 0 w 307"/>
                  <a:gd name="T3" fmla="*/ 69 h 69"/>
                  <a:gd name="T4" fmla="*/ 307 w 307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7" h="69">
                    <a:moveTo>
                      <a:pt x="0" y="0"/>
                    </a:moveTo>
                    <a:lnTo>
                      <a:pt x="0" y="69"/>
                    </a:lnTo>
                    <a:lnTo>
                      <a:pt x="307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384"/>
              <p:cNvSpPr>
                <a:spLocks/>
              </p:cNvSpPr>
              <p:nvPr/>
            </p:nvSpPr>
            <p:spPr bwMode="auto">
              <a:xfrm>
                <a:off x="2085976" y="8159817"/>
                <a:ext cx="85725" cy="88434"/>
              </a:xfrm>
              <a:custGeom>
                <a:avLst/>
                <a:gdLst>
                  <a:gd name="T0" fmla="*/ 0 w 54"/>
                  <a:gd name="T1" fmla="*/ 105 h 105"/>
                  <a:gd name="T2" fmla="*/ 0 w 54"/>
                  <a:gd name="T3" fmla="*/ 0 h 105"/>
                  <a:gd name="T4" fmla="*/ 54 w 54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105">
                    <a:moveTo>
                      <a:pt x="0" y="105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386"/>
              <p:cNvSpPr>
                <a:spLocks/>
              </p:cNvSpPr>
              <p:nvPr/>
            </p:nvSpPr>
            <p:spPr bwMode="auto">
              <a:xfrm>
                <a:off x="2085976" y="8253304"/>
                <a:ext cx="190500" cy="88434"/>
              </a:xfrm>
              <a:custGeom>
                <a:avLst/>
                <a:gdLst>
                  <a:gd name="T0" fmla="*/ 0 w 120"/>
                  <a:gd name="T1" fmla="*/ 0 h 105"/>
                  <a:gd name="T2" fmla="*/ 0 w 120"/>
                  <a:gd name="T3" fmla="*/ 105 h 105"/>
                  <a:gd name="T4" fmla="*/ 120 w 120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20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387"/>
              <p:cNvSpPr>
                <a:spLocks/>
              </p:cNvSpPr>
              <p:nvPr/>
            </p:nvSpPr>
            <p:spPr bwMode="auto">
              <a:xfrm>
                <a:off x="1095376" y="8250777"/>
                <a:ext cx="990600" cy="133914"/>
              </a:xfrm>
              <a:custGeom>
                <a:avLst/>
                <a:gdLst>
                  <a:gd name="T0" fmla="*/ 0 w 624"/>
                  <a:gd name="T1" fmla="*/ 159 h 159"/>
                  <a:gd name="T2" fmla="*/ 0 w 624"/>
                  <a:gd name="T3" fmla="*/ 0 h 159"/>
                  <a:gd name="T4" fmla="*/ 624 w 624"/>
                  <a:gd name="T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4" h="159">
                    <a:moveTo>
                      <a:pt x="0" y="159"/>
                    </a:moveTo>
                    <a:lnTo>
                      <a:pt x="0" y="0"/>
                    </a:lnTo>
                    <a:lnTo>
                      <a:pt x="624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389"/>
              <p:cNvSpPr>
                <a:spLocks/>
              </p:cNvSpPr>
              <p:nvPr/>
            </p:nvSpPr>
            <p:spPr bwMode="auto">
              <a:xfrm>
                <a:off x="2582863" y="8463018"/>
                <a:ext cx="12700" cy="58113"/>
              </a:xfrm>
              <a:custGeom>
                <a:avLst/>
                <a:gdLst>
                  <a:gd name="T0" fmla="*/ 0 w 8"/>
                  <a:gd name="T1" fmla="*/ 69 h 69"/>
                  <a:gd name="T2" fmla="*/ 0 w 8"/>
                  <a:gd name="T3" fmla="*/ 0 h 69"/>
                  <a:gd name="T4" fmla="*/ 8 w 8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9">
                    <a:moveTo>
                      <a:pt x="0" y="69"/>
                    </a:move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391"/>
              <p:cNvSpPr>
                <a:spLocks/>
              </p:cNvSpPr>
              <p:nvPr/>
            </p:nvSpPr>
            <p:spPr bwMode="auto">
              <a:xfrm>
                <a:off x="2582863" y="8526185"/>
                <a:ext cx="28575" cy="58113"/>
              </a:xfrm>
              <a:custGeom>
                <a:avLst/>
                <a:gdLst>
                  <a:gd name="T0" fmla="*/ 0 w 18"/>
                  <a:gd name="T1" fmla="*/ 0 h 69"/>
                  <a:gd name="T2" fmla="*/ 0 w 18"/>
                  <a:gd name="T3" fmla="*/ 69 h 69"/>
                  <a:gd name="T4" fmla="*/ 18 w 1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69">
                    <a:moveTo>
                      <a:pt x="0" y="0"/>
                    </a:moveTo>
                    <a:lnTo>
                      <a:pt x="0" y="69"/>
                    </a:lnTo>
                    <a:lnTo>
                      <a:pt x="18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92"/>
              <p:cNvSpPr>
                <a:spLocks/>
              </p:cNvSpPr>
              <p:nvPr/>
            </p:nvSpPr>
            <p:spPr bwMode="auto">
              <a:xfrm>
                <a:off x="1095376" y="8389744"/>
                <a:ext cx="1487488" cy="133914"/>
              </a:xfrm>
              <a:custGeom>
                <a:avLst/>
                <a:gdLst>
                  <a:gd name="T0" fmla="*/ 0 w 937"/>
                  <a:gd name="T1" fmla="*/ 0 h 159"/>
                  <a:gd name="T2" fmla="*/ 0 w 937"/>
                  <a:gd name="T3" fmla="*/ 159 h 159"/>
                  <a:gd name="T4" fmla="*/ 937 w 937"/>
                  <a:gd name="T5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7" h="159">
                    <a:moveTo>
                      <a:pt x="0" y="0"/>
                    </a:moveTo>
                    <a:lnTo>
                      <a:pt x="0" y="159"/>
                    </a:lnTo>
                    <a:lnTo>
                      <a:pt x="937" y="15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93"/>
              <p:cNvSpPr>
                <a:spLocks/>
              </p:cNvSpPr>
              <p:nvPr/>
            </p:nvSpPr>
            <p:spPr bwMode="auto">
              <a:xfrm>
                <a:off x="895351" y="8387218"/>
                <a:ext cx="200025" cy="202134"/>
              </a:xfrm>
              <a:custGeom>
                <a:avLst/>
                <a:gdLst>
                  <a:gd name="T0" fmla="*/ 0 w 126"/>
                  <a:gd name="T1" fmla="*/ 240 h 240"/>
                  <a:gd name="T2" fmla="*/ 0 w 126"/>
                  <a:gd name="T3" fmla="*/ 0 h 240"/>
                  <a:gd name="T4" fmla="*/ 126 w 126"/>
                  <a:gd name="T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240">
                    <a:moveTo>
                      <a:pt x="0" y="240"/>
                    </a:moveTo>
                    <a:lnTo>
                      <a:pt x="0" y="0"/>
                    </a:lnTo>
                    <a:lnTo>
                      <a:pt x="126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" name="Freeform 396"/>
              <p:cNvSpPr>
                <a:spLocks/>
              </p:cNvSpPr>
              <p:nvPr/>
            </p:nvSpPr>
            <p:spPr bwMode="auto">
              <a:xfrm>
                <a:off x="2035176" y="8705579"/>
                <a:ext cx="731838" cy="88434"/>
              </a:xfrm>
              <a:custGeom>
                <a:avLst/>
                <a:gdLst>
                  <a:gd name="T0" fmla="*/ 0 w 461"/>
                  <a:gd name="T1" fmla="*/ 105 h 105"/>
                  <a:gd name="T2" fmla="*/ 0 w 461"/>
                  <a:gd name="T3" fmla="*/ 0 h 105"/>
                  <a:gd name="T4" fmla="*/ 461 w 461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1" h="105">
                    <a:moveTo>
                      <a:pt x="0" y="105"/>
                    </a:moveTo>
                    <a:lnTo>
                      <a:pt x="0" y="0"/>
                    </a:lnTo>
                    <a:lnTo>
                      <a:pt x="461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398"/>
              <p:cNvSpPr>
                <a:spLocks/>
              </p:cNvSpPr>
              <p:nvPr/>
            </p:nvSpPr>
            <p:spPr bwMode="auto">
              <a:xfrm>
                <a:off x="2905126" y="8826859"/>
                <a:ext cx="204788" cy="58113"/>
              </a:xfrm>
              <a:custGeom>
                <a:avLst/>
                <a:gdLst>
                  <a:gd name="T0" fmla="*/ 0 w 129"/>
                  <a:gd name="T1" fmla="*/ 69 h 69"/>
                  <a:gd name="T2" fmla="*/ 0 w 129"/>
                  <a:gd name="T3" fmla="*/ 0 h 69"/>
                  <a:gd name="T4" fmla="*/ 129 w 129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9" h="69">
                    <a:moveTo>
                      <a:pt x="0" y="69"/>
                    </a:moveTo>
                    <a:lnTo>
                      <a:pt x="0" y="0"/>
                    </a:lnTo>
                    <a:lnTo>
                      <a:pt x="129" y="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400"/>
              <p:cNvSpPr>
                <a:spLocks/>
              </p:cNvSpPr>
              <p:nvPr/>
            </p:nvSpPr>
            <p:spPr bwMode="auto">
              <a:xfrm>
                <a:off x="2905126" y="8890026"/>
                <a:ext cx="239713" cy="58113"/>
              </a:xfrm>
              <a:custGeom>
                <a:avLst/>
                <a:gdLst>
                  <a:gd name="T0" fmla="*/ 0 w 151"/>
                  <a:gd name="T1" fmla="*/ 0 h 69"/>
                  <a:gd name="T2" fmla="*/ 0 w 151"/>
                  <a:gd name="T3" fmla="*/ 69 h 69"/>
                  <a:gd name="T4" fmla="*/ 151 w 151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69">
                    <a:moveTo>
                      <a:pt x="0" y="0"/>
                    </a:moveTo>
                    <a:lnTo>
                      <a:pt x="0" y="69"/>
                    </a:lnTo>
                    <a:lnTo>
                      <a:pt x="151" y="69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401"/>
              <p:cNvSpPr>
                <a:spLocks/>
              </p:cNvSpPr>
              <p:nvPr/>
            </p:nvSpPr>
            <p:spPr bwMode="auto">
              <a:xfrm>
                <a:off x="2035176" y="8799066"/>
                <a:ext cx="869950" cy="88434"/>
              </a:xfrm>
              <a:custGeom>
                <a:avLst/>
                <a:gdLst>
                  <a:gd name="T0" fmla="*/ 0 w 548"/>
                  <a:gd name="T1" fmla="*/ 0 h 105"/>
                  <a:gd name="T2" fmla="*/ 0 w 548"/>
                  <a:gd name="T3" fmla="*/ 105 h 105"/>
                  <a:gd name="T4" fmla="*/ 548 w 548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8" h="105">
                    <a:moveTo>
                      <a:pt x="0" y="0"/>
                    </a:moveTo>
                    <a:lnTo>
                      <a:pt x="0" y="105"/>
                    </a:lnTo>
                    <a:lnTo>
                      <a:pt x="548" y="105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402"/>
              <p:cNvSpPr>
                <a:spLocks/>
              </p:cNvSpPr>
              <p:nvPr/>
            </p:nvSpPr>
            <p:spPr bwMode="auto">
              <a:xfrm>
                <a:off x="895351" y="8594405"/>
                <a:ext cx="1139825" cy="202134"/>
              </a:xfrm>
              <a:custGeom>
                <a:avLst/>
                <a:gdLst>
                  <a:gd name="T0" fmla="*/ 0 w 718"/>
                  <a:gd name="T1" fmla="*/ 0 h 240"/>
                  <a:gd name="T2" fmla="*/ 0 w 718"/>
                  <a:gd name="T3" fmla="*/ 240 h 240"/>
                  <a:gd name="T4" fmla="*/ 718 w 718"/>
                  <a:gd name="T5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8" h="240">
                    <a:moveTo>
                      <a:pt x="0" y="0"/>
                    </a:moveTo>
                    <a:lnTo>
                      <a:pt x="0" y="240"/>
                    </a:lnTo>
                    <a:lnTo>
                      <a:pt x="718" y="240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403"/>
              <p:cNvSpPr>
                <a:spLocks/>
              </p:cNvSpPr>
              <p:nvPr/>
            </p:nvSpPr>
            <p:spPr bwMode="auto">
              <a:xfrm>
                <a:off x="642938" y="7166835"/>
                <a:ext cx="252413" cy="1425044"/>
              </a:xfrm>
              <a:custGeom>
                <a:avLst/>
                <a:gdLst>
                  <a:gd name="T0" fmla="*/ 0 w 159"/>
                  <a:gd name="T1" fmla="*/ 0 h 1692"/>
                  <a:gd name="T2" fmla="*/ 0 w 159"/>
                  <a:gd name="T3" fmla="*/ 1692 h 1692"/>
                  <a:gd name="T4" fmla="*/ 159 w 159"/>
                  <a:gd name="T5" fmla="*/ 1692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9" h="1692">
                    <a:moveTo>
                      <a:pt x="0" y="0"/>
                    </a:moveTo>
                    <a:lnTo>
                      <a:pt x="0" y="1692"/>
                    </a:lnTo>
                    <a:lnTo>
                      <a:pt x="159" y="1692"/>
                    </a:lnTo>
                  </a:path>
                </a:pathLst>
              </a:custGeom>
              <a:noFill/>
              <a:ln w="190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11" name="Gruppieren 310"/>
          <p:cNvGrpSpPr/>
          <p:nvPr/>
        </p:nvGrpSpPr>
        <p:grpSpPr>
          <a:xfrm>
            <a:off x="663127" y="950842"/>
            <a:ext cx="334963" cy="163392"/>
            <a:chOff x="1119188" y="9109004"/>
            <a:chExt cx="334963" cy="163392"/>
          </a:xfrm>
        </p:grpSpPr>
        <p:grpSp>
          <p:nvGrpSpPr>
            <p:cNvPr id="310" name="Gruppieren 309"/>
            <p:cNvGrpSpPr/>
            <p:nvPr/>
          </p:nvGrpSpPr>
          <p:grpSpPr>
            <a:xfrm>
              <a:off x="1119188" y="9109004"/>
              <a:ext cx="334963" cy="40427"/>
              <a:chOff x="1119188" y="9109004"/>
              <a:chExt cx="334963" cy="40427"/>
            </a:xfrm>
          </p:grpSpPr>
          <p:sp>
            <p:nvSpPr>
              <p:cNvPr id="84" name="Line 473"/>
              <p:cNvSpPr>
                <a:spLocks noChangeShapeType="1"/>
              </p:cNvSpPr>
              <p:nvPr/>
            </p:nvSpPr>
            <p:spPr bwMode="auto">
              <a:xfrm>
                <a:off x="1119188" y="9129218"/>
                <a:ext cx="334963" cy="0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Line 474"/>
              <p:cNvSpPr>
                <a:spLocks noChangeShapeType="1"/>
              </p:cNvSpPr>
              <p:nvPr/>
            </p:nvSpPr>
            <p:spPr bwMode="auto">
              <a:xfrm>
                <a:off x="1119188" y="9109004"/>
                <a:ext cx="0" cy="40427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Line 475"/>
              <p:cNvSpPr>
                <a:spLocks noChangeShapeType="1"/>
              </p:cNvSpPr>
              <p:nvPr/>
            </p:nvSpPr>
            <p:spPr bwMode="auto">
              <a:xfrm>
                <a:off x="1454151" y="9109004"/>
                <a:ext cx="0" cy="40427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87" name="Rectangle 476"/>
            <p:cNvSpPr>
              <a:spLocks noChangeArrowheads="1"/>
            </p:cNvSpPr>
            <p:nvPr/>
          </p:nvSpPr>
          <p:spPr bwMode="auto">
            <a:xfrm>
              <a:off x="1153319" y="9149431"/>
              <a:ext cx="26670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0.05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9" name="Textfeld 288"/>
          <p:cNvSpPr txBox="1"/>
          <p:nvPr/>
        </p:nvSpPr>
        <p:spPr>
          <a:xfrm>
            <a:off x="9525" y="9525"/>
            <a:ext cx="1209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 Box 6"/>
          <p:cNvSpPr txBox="1">
            <a:spLocks noChangeArrowheads="1"/>
          </p:cNvSpPr>
          <p:nvPr/>
        </p:nvSpPr>
        <p:spPr bwMode="auto">
          <a:xfrm>
            <a:off x="1219201" y="0"/>
            <a:ext cx="5229224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0" algn="l"/>
              </a:tabLs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de-DE" sz="1200" dirty="0" smtClean="0">
                <a:cs typeface="Times New Roman" pitchFamily="84" charset="0"/>
              </a:rPr>
              <a:t>MLSA-</a:t>
            </a:r>
            <a:r>
              <a:rPr lang="de-DE" sz="1200" dirty="0" err="1" smtClean="0">
                <a:cs typeface="Times New Roman" pitchFamily="84" charset="0"/>
              </a:rPr>
              <a:t>Phylogeny</a:t>
            </a:r>
            <a:r>
              <a:rPr lang="de-DE" sz="1200" dirty="0" smtClean="0">
                <a:cs typeface="Times New Roman" pitchFamily="84" charset="0"/>
              </a:rPr>
              <a:t> </a:t>
            </a:r>
            <a:r>
              <a:rPr lang="de-DE" sz="1200" dirty="0" err="1" smtClean="0">
                <a:cs typeface="Times New Roman" pitchFamily="84" charset="0"/>
              </a:rPr>
              <a:t>of</a:t>
            </a:r>
            <a:r>
              <a:rPr lang="de-DE" sz="1200" dirty="0" smtClean="0">
                <a:cs typeface="Times New Roman" pitchFamily="84" charset="0"/>
              </a:rPr>
              <a:t> 70 Genome-</a:t>
            </a:r>
            <a:r>
              <a:rPr lang="de-DE" sz="1200" dirty="0" err="1" smtClean="0">
                <a:cs typeface="Times New Roman" pitchFamily="84" charset="0"/>
              </a:rPr>
              <a:t>sequenced</a:t>
            </a:r>
            <a:r>
              <a:rPr lang="de-DE" sz="1200" dirty="0" smtClean="0">
                <a:cs typeface="Times New Roman" pitchFamily="84" charset="0"/>
              </a:rPr>
              <a:t> </a:t>
            </a:r>
            <a:r>
              <a:rPr lang="de-DE" sz="1200" dirty="0" err="1" smtClean="0">
                <a:cs typeface="Times New Roman" pitchFamily="84" charset="0"/>
              </a:rPr>
              <a:t>Cyanobacteria</a:t>
            </a:r>
            <a:r>
              <a:rPr lang="de-DE" sz="1200" dirty="0" smtClean="0">
                <a:cs typeface="Times New Roman" pitchFamily="84" charset="0"/>
              </a:rPr>
              <a:t> (</a:t>
            </a:r>
            <a:r>
              <a:rPr lang="de-DE" sz="1200" dirty="0" err="1" smtClean="0">
                <a:cs typeface="Times New Roman" pitchFamily="84" charset="0"/>
              </a:rPr>
              <a:t>Clade</a:t>
            </a:r>
            <a:r>
              <a:rPr lang="de-DE" sz="1200" dirty="0" smtClean="0">
                <a:cs typeface="Times New Roman" pitchFamily="84" charset="0"/>
              </a:rPr>
              <a:t> B1)</a:t>
            </a:r>
            <a:endParaRPr lang="de-DE" sz="1200" b="0" dirty="0">
              <a:cs typeface="Times New Roman" pitchFamily="84" charset="0"/>
            </a:endParaRPr>
          </a:p>
        </p:txBody>
      </p:sp>
      <p:grpSp>
        <p:nvGrpSpPr>
          <p:cNvPr id="329" name="Gruppieren 328"/>
          <p:cNvGrpSpPr/>
          <p:nvPr/>
        </p:nvGrpSpPr>
        <p:grpSpPr>
          <a:xfrm>
            <a:off x="371015" y="311087"/>
            <a:ext cx="2852744" cy="8570253"/>
            <a:chOff x="371015" y="311087"/>
            <a:chExt cx="2852744" cy="8570253"/>
          </a:xfrm>
        </p:grpSpPr>
        <p:sp>
          <p:nvSpPr>
            <p:cNvPr id="16" name="Rectangle 405"/>
            <p:cNvSpPr>
              <a:spLocks noChangeArrowheads="1"/>
            </p:cNvSpPr>
            <p:nvPr/>
          </p:nvSpPr>
          <p:spPr bwMode="auto">
            <a:xfrm>
              <a:off x="2401434" y="875837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406"/>
            <p:cNvSpPr>
              <a:spLocks noChangeArrowheads="1"/>
            </p:cNvSpPr>
            <p:nvPr/>
          </p:nvSpPr>
          <p:spPr bwMode="auto">
            <a:xfrm>
              <a:off x="1531484" y="866741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407"/>
            <p:cNvSpPr>
              <a:spLocks noChangeArrowheads="1"/>
            </p:cNvSpPr>
            <p:nvPr/>
          </p:nvSpPr>
          <p:spPr bwMode="auto">
            <a:xfrm>
              <a:off x="2079171" y="839453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408"/>
            <p:cNvSpPr>
              <a:spLocks noChangeArrowheads="1"/>
            </p:cNvSpPr>
            <p:nvPr/>
          </p:nvSpPr>
          <p:spPr bwMode="auto">
            <a:xfrm>
              <a:off x="1734685" y="8020966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409"/>
            <p:cNvSpPr>
              <a:spLocks noChangeArrowheads="1"/>
            </p:cNvSpPr>
            <p:nvPr/>
          </p:nvSpPr>
          <p:spPr bwMode="auto">
            <a:xfrm>
              <a:off x="1587047" y="8116689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410"/>
            <p:cNvSpPr>
              <a:spLocks noChangeArrowheads="1"/>
            </p:cNvSpPr>
            <p:nvPr/>
          </p:nvSpPr>
          <p:spPr bwMode="auto">
            <a:xfrm>
              <a:off x="653597" y="8253129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91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411"/>
            <p:cNvSpPr>
              <a:spLocks noChangeArrowheads="1"/>
            </p:cNvSpPr>
            <p:nvPr/>
          </p:nvSpPr>
          <p:spPr bwMode="auto">
            <a:xfrm>
              <a:off x="371015" y="8443703"/>
              <a:ext cx="25876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412"/>
            <p:cNvSpPr>
              <a:spLocks noChangeArrowheads="1"/>
            </p:cNvSpPr>
            <p:nvPr/>
          </p:nvSpPr>
          <p:spPr bwMode="auto">
            <a:xfrm>
              <a:off x="1269546" y="7445358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413"/>
            <p:cNvSpPr>
              <a:spLocks noChangeArrowheads="1"/>
            </p:cNvSpPr>
            <p:nvPr/>
          </p:nvSpPr>
          <p:spPr bwMode="auto">
            <a:xfrm>
              <a:off x="1086984" y="7536520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97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414"/>
            <p:cNvSpPr>
              <a:spLocks noChangeArrowheads="1"/>
            </p:cNvSpPr>
            <p:nvPr/>
          </p:nvSpPr>
          <p:spPr bwMode="auto">
            <a:xfrm>
              <a:off x="1715634" y="708151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415"/>
            <p:cNvSpPr>
              <a:spLocks noChangeArrowheads="1"/>
            </p:cNvSpPr>
            <p:nvPr/>
          </p:nvSpPr>
          <p:spPr bwMode="auto">
            <a:xfrm>
              <a:off x="1488621" y="7172679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416"/>
            <p:cNvSpPr>
              <a:spLocks noChangeArrowheads="1"/>
            </p:cNvSpPr>
            <p:nvPr/>
          </p:nvSpPr>
          <p:spPr bwMode="auto">
            <a:xfrm>
              <a:off x="1950584" y="6860768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17"/>
            <p:cNvSpPr>
              <a:spLocks noChangeArrowheads="1"/>
            </p:cNvSpPr>
            <p:nvPr/>
          </p:nvSpPr>
          <p:spPr bwMode="auto">
            <a:xfrm>
              <a:off x="1821996" y="676980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18"/>
            <p:cNvSpPr>
              <a:spLocks noChangeArrowheads="1"/>
            </p:cNvSpPr>
            <p:nvPr/>
          </p:nvSpPr>
          <p:spPr bwMode="auto">
            <a:xfrm>
              <a:off x="1945823" y="6463586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68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19"/>
            <p:cNvSpPr>
              <a:spLocks noChangeArrowheads="1"/>
            </p:cNvSpPr>
            <p:nvPr/>
          </p:nvSpPr>
          <p:spPr bwMode="auto">
            <a:xfrm>
              <a:off x="1982334" y="5989994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20"/>
            <p:cNvSpPr>
              <a:spLocks noChangeArrowheads="1"/>
            </p:cNvSpPr>
            <p:nvPr/>
          </p:nvSpPr>
          <p:spPr bwMode="auto">
            <a:xfrm>
              <a:off x="1925183" y="6080954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21"/>
            <p:cNvSpPr>
              <a:spLocks noChangeArrowheads="1"/>
            </p:cNvSpPr>
            <p:nvPr/>
          </p:nvSpPr>
          <p:spPr bwMode="auto">
            <a:xfrm>
              <a:off x="1834696" y="621739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22"/>
            <p:cNvSpPr>
              <a:spLocks noChangeArrowheads="1"/>
            </p:cNvSpPr>
            <p:nvPr/>
          </p:nvSpPr>
          <p:spPr bwMode="auto">
            <a:xfrm>
              <a:off x="1669596" y="642205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423"/>
            <p:cNvSpPr>
              <a:spLocks noChangeArrowheads="1"/>
            </p:cNvSpPr>
            <p:nvPr/>
          </p:nvSpPr>
          <p:spPr bwMode="auto">
            <a:xfrm>
              <a:off x="1429884" y="666124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24"/>
            <p:cNvSpPr>
              <a:spLocks noChangeArrowheads="1"/>
            </p:cNvSpPr>
            <p:nvPr/>
          </p:nvSpPr>
          <p:spPr bwMode="auto">
            <a:xfrm>
              <a:off x="1250496" y="6915800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25"/>
            <p:cNvSpPr>
              <a:spLocks noChangeArrowheads="1"/>
            </p:cNvSpPr>
            <p:nvPr/>
          </p:nvSpPr>
          <p:spPr bwMode="auto">
            <a:xfrm>
              <a:off x="2022021" y="574763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26"/>
            <p:cNvSpPr>
              <a:spLocks noChangeArrowheads="1"/>
            </p:cNvSpPr>
            <p:nvPr/>
          </p:nvSpPr>
          <p:spPr bwMode="auto">
            <a:xfrm>
              <a:off x="2988809" y="5504873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27"/>
            <p:cNvSpPr>
              <a:spLocks noChangeArrowheads="1"/>
            </p:cNvSpPr>
            <p:nvPr/>
          </p:nvSpPr>
          <p:spPr bwMode="auto">
            <a:xfrm>
              <a:off x="1479096" y="5621592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98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28"/>
            <p:cNvSpPr>
              <a:spLocks noChangeArrowheads="1"/>
            </p:cNvSpPr>
            <p:nvPr/>
          </p:nvSpPr>
          <p:spPr bwMode="auto">
            <a:xfrm>
              <a:off x="2849109" y="4777191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29"/>
            <p:cNvSpPr>
              <a:spLocks noChangeArrowheads="1"/>
            </p:cNvSpPr>
            <p:nvPr/>
          </p:nvSpPr>
          <p:spPr bwMode="auto">
            <a:xfrm>
              <a:off x="2625272" y="4868151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30"/>
            <p:cNvSpPr>
              <a:spLocks noChangeArrowheads="1"/>
            </p:cNvSpPr>
            <p:nvPr/>
          </p:nvSpPr>
          <p:spPr bwMode="auto">
            <a:xfrm>
              <a:off x="1836284" y="4974272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52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31"/>
            <p:cNvSpPr>
              <a:spLocks noChangeArrowheads="1"/>
            </p:cNvSpPr>
            <p:nvPr/>
          </p:nvSpPr>
          <p:spPr bwMode="auto">
            <a:xfrm>
              <a:off x="1625147" y="5083209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32"/>
            <p:cNvSpPr>
              <a:spLocks noChangeArrowheads="1"/>
            </p:cNvSpPr>
            <p:nvPr/>
          </p:nvSpPr>
          <p:spPr bwMode="auto">
            <a:xfrm>
              <a:off x="1344159" y="5201120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89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33"/>
            <p:cNvSpPr>
              <a:spLocks noChangeArrowheads="1"/>
            </p:cNvSpPr>
            <p:nvPr/>
          </p:nvSpPr>
          <p:spPr bwMode="auto">
            <a:xfrm>
              <a:off x="1167947" y="5410834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82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34"/>
            <p:cNvSpPr>
              <a:spLocks noChangeArrowheads="1"/>
            </p:cNvSpPr>
            <p:nvPr/>
          </p:nvSpPr>
          <p:spPr bwMode="auto">
            <a:xfrm>
              <a:off x="1015547" y="6166019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35"/>
            <p:cNvSpPr>
              <a:spLocks noChangeArrowheads="1"/>
            </p:cNvSpPr>
            <p:nvPr/>
          </p:nvSpPr>
          <p:spPr bwMode="auto">
            <a:xfrm>
              <a:off x="896484" y="6850747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36"/>
            <p:cNvSpPr>
              <a:spLocks noChangeArrowheads="1"/>
            </p:cNvSpPr>
            <p:nvPr/>
          </p:nvSpPr>
          <p:spPr bwMode="auto">
            <a:xfrm>
              <a:off x="772659" y="7446665"/>
              <a:ext cx="1730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92</a:t>
              </a:r>
              <a:endParaRPr kumimoji="0" lang="de-DE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37"/>
            <p:cNvSpPr>
              <a:spLocks noChangeArrowheads="1"/>
            </p:cNvSpPr>
            <p:nvPr/>
          </p:nvSpPr>
          <p:spPr bwMode="auto">
            <a:xfrm>
              <a:off x="1434646" y="4439582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38"/>
            <p:cNvSpPr>
              <a:spLocks noChangeArrowheads="1"/>
            </p:cNvSpPr>
            <p:nvPr/>
          </p:nvSpPr>
          <p:spPr bwMode="auto">
            <a:xfrm>
              <a:off x="2015671" y="4075540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39"/>
            <p:cNvSpPr>
              <a:spLocks noChangeArrowheads="1"/>
            </p:cNvSpPr>
            <p:nvPr/>
          </p:nvSpPr>
          <p:spPr bwMode="auto">
            <a:xfrm>
              <a:off x="1920421" y="4166701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40"/>
            <p:cNvSpPr>
              <a:spLocks noChangeArrowheads="1"/>
            </p:cNvSpPr>
            <p:nvPr/>
          </p:nvSpPr>
          <p:spPr bwMode="auto">
            <a:xfrm>
              <a:off x="2579234" y="3347858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441"/>
            <p:cNvSpPr>
              <a:spLocks noChangeArrowheads="1"/>
            </p:cNvSpPr>
            <p:nvPr/>
          </p:nvSpPr>
          <p:spPr bwMode="auto">
            <a:xfrm>
              <a:off x="2530023" y="3733510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442"/>
            <p:cNvSpPr>
              <a:spLocks noChangeArrowheads="1"/>
            </p:cNvSpPr>
            <p:nvPr/>
          </p:nvSpPr>
          <p:spPr bwMode="auto">
            <a:xfrm>
              <a:off x="2422071" y="3469138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443"/>
            <p:cNvSpPr>
              <a:spLocks noChangeArrowheads="1"/>
            </p:cNvSpPr>
            <p:nvPr/>
          </p:nvSpPr>
          <p:spPr bwMode="auto">
            <a:xfrm>
              <a:off x="2207759" y="3763830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444"/>
            <p:cNvSpPr>
              <a:spLocks noChangeArrowheads="1"/>
            </p:cNvSpPr>
            <p:nvPr/>
          </p:nvSpPr>
          <p:spPr bwMode="auto">
            <a:xfrm>
              <a:off x="2007734" y="298401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445"/>
            <p:cNvSpPr>
              <a:spLocks noChangeArrowheads="1"/>
            </p:cNvSpPr>
            <p:nvPr/>
          </p:nvSpPr>
          <p:spPr bwMode="auto">
            <a:xfrm>
              <a:off x="1848984" y="3074977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49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446"/>
            <p:cNvSpPr>
              <a:spLocks noChangeArrowheads="1"/>
            </p:cNvSpPr>
            <p:nvPr/>
          </p:nvSpPr>
          <p:spPr bwMode="auto">
            <a:xfrm>
              <a:off x="1744210" y="3490949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447"/>
            <p:cNvSpPr>
              <a:spLocks noChangeArrowheads="1"/>
            </p:cNvSpPr>
            <p:nvPr/>
          </p:nvSpPr>
          <p:spPr bwMode="auto">
            <a:xfrm>
              <a:off x="1906134" y="2620176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448"/>
            <p:cNvSpPr>
              <a:spLocks noChangeArrowheads="1"/>
            </p:cNvSpPr>
            <p:nvPr/>
          </p:nvSpPr>
          <p:spPr bwMode="auto">
            <a:xfrm>
              <a:off x="1741034" y="2711136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449"/>
            <p:cNvSpPr>
              <a:spLocks noChangeArrowheads="1"/>
            </p:cNvSpPr>
            <p:nvPr/>
          </p:nvSpPr>
          <p:spPr bwMode="auto">
            <a:xfrm>
              <a:off x="1610859" y="302949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450"/>
            <p:cNvSpPr>
              <a:spLocks noChangeArrowheads="1"/>
            </p:cNvSpPr>
            <p:nvPr/>
          </p:nvSpPr>
          <p:spPr bwMode="auto">
            <a:xfrm>
              <a:off x="1287009" y="3461558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451"/>
            <p:cNvSpPr>
              <a:spLocks noChangeArrowheads="1"/>
            </p:cNvSpPr>
            <p:nvPr/>
          </p:nvSpPr>
          <p:spPr bwMode="auto">
            <a:xfrm>
              <a:off x="1145722" y="3956700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48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452"/>
            <p:cNvSpPr>
              <a:spLocks noChangeArrowheads="1"/>
            </p:cNvSpPr>
            <p:nvPr/>
          </p:nvSpPr>
          <p:spPr bwMode="auto">
            <a:xfrm>
              <a:off x="1712461" y="239942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453"/>
            <p:cNvSpPr>
              <a:spLocks noChangeArrowheads="1"/>
            </p:cNvSpPr>
            <p:nvPr/>
          </p:nvSpPr>
          <p:spPr bwMode="auto">
            <a:xfrm>
              <a:off x="1715633" y="2013774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97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454"/>
            <p:cNvSpPr>
              <a:spLocks noChangeArrowheads="1"/>
            </p:cNvSpPr>
            <p:nvPr/>
          </p:nvSpPr>
          <p:spPr bwMode="auto">
            <a:xfrm>
              <a:off x="1620384" y="2135055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455"/>
            <p:cNvSpPr>
              <a:spLocks noChangeArrowheads="1"/>
            </p:cNvSpPr>
            <p:nvPr/>
          </p:nvSpPr>
          <p:spPr bwMode="auto">
            <a:xfrm>
              <a:off x="1258434" y="242974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456"/>
            <p:cNvSpPr>
              <a:spLocks noChangeArrowheads="1"/>
            </p:cNvSpPr>
            <p:nvPr/>
          </p:nvSpPr>
          <p:spPr bwMode="auto">
            <a:xfrm>
              <a:off x="1488622" y="1919069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457"/>
            <p:cNvSpPr>
              <a:spLocks noChangeArrowheads="1"/>
            </p:cNvSpPr>
            <p:nvPr/>
          </p:nvSpPr>
          <p:spPr bwMode="auto">
            <a:xfrm>
              <a:off x="1739446" y="1286093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Rectangle 458"/>
            <p:cNvSpPr>
              <a:spLocks noChangeArrowheads="1"/>
            </p:cNvSpPr>
            <p:nvPr/>
          </p:nvSpPr>
          <p:spPr bwMode="auto">
            <a:xfrm>
              <a:off x="1641022" y="1372290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Rectangle 459"/>
            <p:cNvSpPr>
              <a:spLocks noChangeArrowheads="1"/>
            </p:cNvSpPr>
            <p:nvPr/>
          </p:nvSpPr>
          <p:spPr bwMode="auto">
            <a:xfrm>
              <a:off x="1534659" y="1483173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ctangle 460"/>
            <p:cNvSpPr>
              <a:spLocks noChangeArrowheads="1"/>
            </p:cNvSpPr>
            <p:nvPr/>
          </p:nvSpPr>
          <p:spPr bwMode="auto">
            <a:xfrm>
              <a:off x="1340986" y="1770285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Rectangle 461"/>
            <p:cNvSpPr>
              <a:spLocks noChangeArrowheads="1"/>
            </p:cNvSpPr>
            <p:nvPr/>
          </p:nvSpPr>
          <p:spPr bwMode="auto">
            <a:xfrm>
              <a:off x="1774373" y="944063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Rectangle 462"/>
            <p:cNvSpPr>
              <a:spLocks noChangeArrowheads="1"/>
            </p:cNvSpPr>
            <p:nvPr/>
          </p:nvSpPr>
          <p:spPr bwMode="auto">
            <a:xfrm>
              <a:off x="2168071" y="311087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Rectangle 463"/>
            <p:cNvSpPr>
              <a:spLocks noChangeArrowheads="1"/>
            </p:cNvSpPr>
            <p:nvPr/>
          </p:nvSpPr>
          <p:spPr bwMode="auto">
            <a:xfrm>
              <a:off x="2020434" y="406810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464"/>
            <p:cNvSpPr>
              <a:spLocks noChangeArrowheads="1"/>
            </p:cNvSpPr>
            <p:nvPr/>
          </p:nvSpPr>
          <p:spPr bwMode="auto">
            <a:xfrm>
              <a:off x="1796596" y="512931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465"/>
            <p:cNvSpPr>
              <a:spLocks noChangeArrowheads="1"/>
            </p:cNvSpPr>
            <p:nvPr/>
          </p:nvSpPr>
          <p:spPr bwMode="auto">
            <a:xfrm>
              <a:off x="1579109" y="656951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466"/>
            <p:cNvSpPr>
              <a:spLocks noChangeArrowheads="1"/>
            </p:cNvSpPr>
            <p:nvPr/>
          </p:nvSpPr>
          <p:spPr bwMode="auto">
            <a:xfrm>
              <a:off x="1340984" y="820343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467"/>
            <p:cNvSpPr>
              <a:spLocks noChangeArrowheads="1"/>
            </p:cNvSpPr>
            <p:nvPr/>
          </p:nvSpPr>
          <p:spPr bwMode="auto">
            <a:xfrm>
              <a:off x="1287011" y="1004703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468"/>
            <p:cNvSpPr>
              <a:spLocks noChangeArrowheads="1"/>
            </p:cNvSpPr>
            <p:nvPr/>
          </p:nvSpPr>
          <p:spPr bwMode="auto">
            <a:xfrm>
              <a:off x="1206047" y="1293673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41</a:t>
              </a:r>
              <a:endParaRPr kumimoji="0" lang="de-D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469"/>
            <p:cNvSpPr>
              <a:spLocks noChangeArrowheads="1"/>
            </p:cNvSpPr>
            <p:nvPr/>
          </p:nvSpPr>
          <p:spPr bwMode="auto">
            <a:xfrm>
              <a:off x="1117147" y="1785822"/>
              <a:ext cx="173038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29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470"/>
            <p:cNvSpPr>
              <a:spLocks noChangeArrowheads="1"/>
            </p:cNvSpPr>
            <p:nvPr/>
          </p:nvSpPr>
          <p:spPr bwMode="auto">
            <a:xfrm>
              <a:off x="988559" y="2802096"/>
              <a:ext cx="234950" cy="122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ctangle 471"/>
            <p:cNvSpPr>
              <a:spLocks noChangeArrowheads="1"/>
            </p:cNvSpPr>
            <p:nvPr/>
          </p:nvSpPr>
          <p:spPr bwMode="auto">
            <a:xfrm>
              <a:off x="815522" y="3635035"/>
              <a:ext cx="1730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98</a:t>
              </a:r>
              <a:endParaRPr kumimoji="0" lang="de-DE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Rectangle 411"/>
            <p:cNvSpPr>
              <a:spLocks noChangeArrowheads="1"/>
            </p:cNvSpPr>
            <p:nvPr/>
          </p:nvSpPr>
          <p:spPr bwMode="auto">
            <a:xfrm>
              <a:off x="580566" y="5500481"/>
              <a:ext cx="24924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kumimoji="0" lang="de-DE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5" name="Textfeld 3"/>
          <p:cNvSpPr txBox="1"/>
          <p:nvPr/>
        </p:nvSpPr>
        <p:spPr>
          <a:xfrm>
            <a:off x="5761183" y="2326757"/>
            <a:ext cx="610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B1-a</a:t>
            </a:r>
            <a:endParaRPr lang="en-US" dirty="0"/>
          </a:p>
        </p:txBody>
      </p:sp>
      <p:sp>
        <p:nvSpPr>
          <p:cNvPr id="316" name="Textfeld 3"/>
          <p:cNvSpPr txBox="1"/>
          <p:nvPr/>
        </p:nvSpPr>
        <p:spPr>
          <a:xfrm>
            <a:off x="5761183" y="8335671"/>
            <a:ext cx="625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B1-c</a:t>
            </a:r>
            <a:endParaRPr lang="en-US" dirty="0"/>
          </a:p>
        </p:txBody>
      </p:sp>
      <p:sp>
        <p:nvSpPr>
          <p:cNvPr id="317" name="Textfeld 3"/>
          <p:cNvSpPr txBox="1"/>
          <p:nvPr/>
        </p:nvSpPr>
        <p:spPr>
          <a:xfrm rot="5400000">
            <a:off x="5950174" y="4508082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/>
              <a:t>Clade</a:t>
            </a:r>
            <a:r>
              <a:rPr lang="de-DE" sz="2400" b="1" dirty="0" smtClean="0"/>
              <a:t> B1</a:t>
            </a:r>
            <a:endParaRPr lang="en-US" sz="2400" b="1" dirty="0"/>
          </a:p>
        </p:txBody>
      </p:sp>
      <p:cxnSp>
        <p:nvCxnSpPr>
          <p:cNvPr id="320" name="Gerade Verbindung 319"/>
          <p:cNvCxnSpPr/>
          <p:nvPr/>
        </p:nvCxnSpPr>
        <p:spPr bwMode="auto">
          <a:xfrm>
            <a:off x="5760363" y="363761"/>
            <a:ext cx="0" cy="429532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1" name="Textfeld 3"/>
          <p:cNvSpPr txBox="1"/>
          <p:nvPr/>
        </p:nvSpPr>
        <p:spPr>
          <a:xfrm>
            <a:off x="5761183" y="6169414"/>
            <a:ext cx="697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B1-b</a:t>
            </a:r>
            <a:endParaRPr lang="en-US" dirty="0"/>
          </a:p>
        </p:txBody>
      </p:sp>
      <p:cxnSp>
        <p:nvCxnSpPr>
          <p:cNvPr id="323" name="Gerade Verbindung 322"/>
          <p:cNvCxnSpPr/>
          <p:nvPr/>
        </p:nvCxnSpPr>
        <p:spPr bwMode="auto">
          <a:xfrm>
            <a:off x="5760363" y="4826904"/>
            <a:ext cx="0" cy="30543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6" name="Gerade Verbindung 325"/>
          <p:cNvCxnSpPr/>
          <p:nvPr/>
        </p:nvCxnSpPr>
        <p:spPr bwMode="auto">
          <a:xfrm>
            <a:off x="5760363" y="8070847"/>
            <a:ext cx="0" cy="8989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</Words>
  <Application>Microsoft Office PowerPoint</Application>
  <PresentationFormat>Bildschirmpräsentation (4:3)</PresentationFormat>
  <Paragraphs>145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DSMZ</dc:creator>
  <cp:lastModifiedBy>Petersen, Joern</cp:lastModifiedBy>
  <cp:revision>382</cp:revision>
  <cp:lastPrinted>2020-08-07T08:00:21Z</cp:lastPrinted>
  <dcterms:created xsi:type="dcterms:W3CDTF">2020-05-14T12:05:33Z</dcterms:created>
  <dcterms:modified xsi:type="dcterms:W3CDTF">2021-01-29T12:14:02Z</dcterms:modified>
</cp:coreProperties>
</file>