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sldIdLst>
    <p:sldId id="266" r:id="rId2"/>
  </p:sldIdLst>
  <p:sldSz cx="30251400" cy="42824400"/>
  <p:notesSz cx="6797675" cy="9926638"/>
  <p:defaultTextStyle>
    <a:defPPr>
      <a:defRPr lang="de-DE"/>
    </a:defPPr>
    <a:lvl1pPr algn="l" rtl="0" fontAlgn="base">
      <a:spcBef>
        <a:spcPct val="0"/>
      </a:spcBef>
      <a:spcAft>
        <a:spcPct val="0"/>
      </a:spcAft>
      <a:defRPr sz="3600" b="1" kern="1200">
        <a:solidFill>
          <a:schemeClr val="tx1"/>
        </a:solidFill>
        <a:latin typeface="Arial" charset="0"/>
        <a:ea typeface="+mn-ea"/>
        <a:cs typeface="+mn-cs"/>
      </a:defRPr>
    </a:lvl1pPr>
    <a:lvl2pPr marL="457200" algn="l" rtl="0" fontAlgn="base">
      <a:spcBef>
        <a:spcPct val="0"/>
      </a:spcBef>
      <a:spcAft>
        <a:spcPct val="0"/>
      </a:spcAft>
      <a:defRPr sz="3600" b="1" kern="1200">
        <a:solidFill>
          <a:schemeClr val="tx1"/>
        </a:solidFill>
        <a:latin typeface="Arial" charset="0"/>
        <a:ea typeface="+mn-ea"/>
        <a:cs typeface="+mn-cs"/>
      </a:defRPr>
    </a:lvl2pPr>
    <a:lvl3pPr marL="914400" algn="l" rtl="0" fontAlgn="base">
      <a:spcBef>
        <a:spcPct val="0"/>
      </a:spcBef>
      <a:spcAft>
        <a:spcPct val="0"/>
      </a:spcAft>
      <a:defRPr sz="3600" b="1" kern="1200">
        <a:solidFill>
          <a:schemeClr val="tx1"/>
        </a:solidFill>
        <a:latin typeface="Arial" charset="0"/>
        <a:ea typeface="+mn-ea"/>
        <a:cs typeface="+mn-cs"/>
      </a:defRPr>
    </a:lvl3pPr>
    <a:lvl4pPr marL="1371600" algn="l" rtl="0" fontAlgn="base">
      <a:spcBef>
        <a:spcPct val="0"/>
      </a:spcBef>
      <a:spcAft>
        <a:spcPct val="0"/>
      </a:spcAft>
      <a:defRPr sz="3600" b="1" kern="1200">
        <a:solidFill>
          <a:schemeClr val="tx1"/>
        </a:solidFill>
        <a:latin typeface="Arial" charset="0"/>
        <a:ea typeface="+mn-ea"/>
        <a:cs typeface="+mn-cs"/>
      </a:defRPr>
    </a:lvl4pPr>
    <a:lvl5pPr marL="1828800" algn="l" rtl="0" fontAlgn="base">
      <a:spcBef>
        <a:spcPct val="0"/>
      </a:spcBef>
      <a:spcAft>
        <a:spcPct val="0"/>
      </a:spcAft>
      <a:defRPr sz="3600" b="1" kern="1200">
        <a:solidFill>
          <a:schemeClr val="tx1"/>
        </a:solidFill>
        <a:latin typeface="Arial" charset="0"/>
        <a:ea typeface="+mn-ea"/>
        <a:cs typeface="+mn-cs"/>
      </a:defRPr>
    </a:lvl5pPr>
    <a:lvl6pPr marL="2286000" algn="l" defTabSz="914400" rtl="0" eaLnBrk="1" latinLnBrk="0" hangingPunct="1">
      <a:defRPr sz="3600" b="1" kern="1200">
        <a:solidFill>
          <a:schemeClr val="tx1"/>
        </a:solidFill>
        <a:latin typeface="Arial" charset="0"/>
        <a:ea typeface="+mn-ea"/>
        <a:cs typeface="+mn-cs"/>
      </a:defRPr>
    </a:lvl6pPr>
    <a:lvl7pPr marL="2743200" algn="l" defTabSz="914400" rtl="0" eaLnBrk="1" latinLnBrk="0" hangingPunct="1">
      <a:defRPr sz="3600" b="1" kern="1200">
        <a:solidFill>
          <a:schemeClr val="tx1"/>
        </a:solidFill>
        <a:latin typeface="Arial" charset="0"/>
        <a:ea typeface="+mn-ea"/>
        <a:cs typeface="+mn-cs"/>
      </a:defRPr>
    </a:lvl7pPr>
    <a:lvl8pPr marL="3200400" algn="l" defTabSz="914400" rtl="0" eaLnBrk="1" latinLnBrk="0" hangingPunct="1">
      <a:defRPr sz="3600" b="1" kern="1200">
        <a:solidFill>
          <a:schemeClr val="tx1"/>
        </a:solidFill>
        <a:latin typeface="Arial" charset="0"/>
        <a:ea typeface="+mn-ea"/>
        <a:cs typeface="+mn-cs"/>
      </a:defRPr>
    </a:lvl8pPr>
    <a:lvl9pPr marL="3657600" algn="l" defTabSz="914400" rtl="0" eaLnBrk="1" latinLnBrk="0" hangingPunct="1">
      <a:defRPr sz="3600" b="1"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a:srgbClr val="CCECFF"/>
    <a:srgbClr val="99CCFF"/>
    <a:srgbClr val="8080E0"/>
    <a:srgbClr val="BCBCBC"/>
    <a:srgbClr val="AE78D6"/>
    <a:srgbClr val="00D661"/>
    <a:srgbClr val="EF75E0"/>
    <a:srgbClr val="009900"/>
    <a:srgbClr val="008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inimized">
    <p:restoredLeft sz="6627" autoAdjust="0"/>
    <p:restoredTop sz="99407" autoAdjust="0"/>
  </p:normalViewPr>
  <p:slideViewPr>
    <p:cSldViewPr snapToGrid="0">
      <p:cViewPr>
        <p:scale>
          <a:sx n="100" d="100"/>
          <a:sy n="100" d="100"/>
        </p:scale>
        <p:origin x="7860" y="22272"/>
      </p:cViewPr>
      <p:guideLst>
        <p:guide orient="horz" pos="13527"/>
        <p:guide pos="9528"/>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0" y="0"/>
            <a:ext cx="2946400" cy="496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27" tIns="45713" rIns="91427" bIns="45713" numCol="1" anchor="t" anchorCtr="0" compatLnSpc="1">
            <a:prstTxWarp prst="textNoShape">
              <a:avLst/>
            </a:prstTxWarp>
          </a:bodyPr>
          <a:lstStyle>
            <a:lvl1pPr>
              <a:defRPr sz="1200" b="0">
                <a:latin typeface="Times New Roman" pitchFamily="84" charset="0"/>
              </a:defRPr>
            </a:lvl1pPr>
          </a:lstStyle>
          <a:p>
            <a:pPr>
              <a:defRPr/>
            </a:pPr>
            <a:endParaRPr lang="de-DE"/>
          </a:p>
        </p:txBody>
      </p:sp>
      <p:sp>
        <p:nvSpPr>
          <p:cNvPr id="3075" name="Rectangle 3"/>
          <p:cNvSpPr>
            <a:spLocks noGrp="1" noChangeArrowheads="1"/>
          </p:cNvSpPr>
          <p:nvPr>
            <p:ph type="dt" idx="1"/>
          </p:nvPr>
        </p:nvSpPr>
        <p:spPr bwMode="auto">
          <a:xfrm>
            <a:off x="3849688" y="0"/>
            <a:ext cx="2946400" cy="496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27" tIns="45713" rIns="91427" bIns="45713" numCol="1" anchor="t" anchorCtr="0" compatLnSpc="1">
            <a:prstTxWarp prst="textNoShape">
              <a:avLst/>
            </a:prstTxWarp>
          </a:bodyPr>
          <a:lstStyle>
            <a:lvl1pPr algn="r">
              <a:defRPr sz="1200" b="0">
                <a:latin typeface="Times New Roman" pitchFamily="84" charset="0"/>
              </a:defRPr>
            </a:lvl1pPr>
          </a:lstStyle>
          <a:p>
            <a:pPr>
              <a:defRPr/>
            </a:pPr>
            <a:endParaRPr lang="de-DE"/>
          </a:p>
        </p:txBody>
      </p:sp>
      <p:sp>
        <p:nvSpPr>
          <p:cNvPr id="4100" name="Rectangle 4"/>
          <p:cNvSpPr>
            <a:spLocks noGrp="1" noRot="1" noChangeAspect="1" noChangeArrowheads="1" noTextEdit="1"/>
          </p:cNvSpPr>
          <p:nvPr>
            <p:ph type="sldImg" idx="2"/>
          </p:nvPr>
        </p:nvSpPr>
        <p:spPr bwMode="auto">
          <a:xfrm>
            <a:off x="2084388" y="744538"/>
            <a:ext cx="2628900" cy="3722687"/>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3077" name="Rectangle 5"/>
          <p:cNvSpPr>
            <a:spLocks noGrp="1" noChangeArrowheads="1"/>
          </p:cNvSpPr>
          <p:nvPr>
            <p:ph type="body" sz="quarter" idx="3"/>
          </p:nvPr>
        </p:nvSpPr>
        <p:spPr bwMode="auto">
          <a:xfrm>
            <a:off x="679450" y="4714876"/>
            <a:ext cx="5438775" cy="4467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27" tIns="45713" rIns="91427" bIns="45713" numCol="1" anchor="t" anchorCtr="0" compatLnSpc="1">
            <a:prstTxWarp prst="textNoShape">
              <a:avLst/>
            </a:prstTxWarp>
          </a:bodyPr>
          <a:lstStyle/>
          <a:p>
            <a:pPr lvl="0"/>
            <a:r>
              <a:rPr lang="de-DE" noProof="0" smtClean="0"/>
              <a:t>Textmasterformate durch Klicken bearbeiten</a:t>
            </a:r>
          </a:p>
          <a:p>
            <a:pPr lvl="1"/>
            <a:r>
              <a:rPr lang="de-DE" noProof="0" smtClean="0"/>
              <a:t>Zweite Ebene</a:t>
            </a:r>
          </a:p>
          <a:p>
            <a:pPr lvl="2"/>
            <a:r>
              <a:rPr lang="de-DE" noProof="0" smtClean="0"/>
              <a:t>Dritte Ebene</a:t>
            </a:r>
          </a:p>
          <a:p>
            <a:pPr lvl="3"/>
            <a:r>
              <a:rPr lang="de-DE" noProof="0" smtClean="0"/>
              <a:t>Vierte Ebene</a:t>
            </a:r>
          </a:p>
          <a:p>
            <a:pPr lvl="4"/>
            <a:r>
              <a:rPr lang="de-DE" noProof="0" smtClean="0"/>
              <a:t>Fünfte Ebene</a:t>
            </a:r>
          </a:p>
        </p:txBody>
      </p:sp>
      <p:sp>
        <p:nvSpPr>
          <p:cNvPr id="3078" name="Rectangle 6"/>
          <p:cNvSpPr>
            <a:spLocks noGrp="1" noChangeArrowheads="1"/>
          </p:cNvSpPr>
          <p:nvPr>
            <p:ph type="ftr" sz="quarter" idx="4"/>
          </p:nvPr>
        </p:nvSpPr>
        <p:spPr bwMode="auto">
          <a:xfrm>
            <a:off x="0" y="9428164"/>
            <a:ext cx="2946400" cy="496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27" tIns="45713" rIns="91427" bIns="45713" numCol="1" anchor="b" anchorCtr="0" compatLnSpc="1">
            <a:prstTxWarp prst="textNoShape">
              <a:avLst/>
            </a:prstTxWarp>
          </a:bodyPr>
          <a:lstStyle>
            <a:lvl1pPr>
              <a:defRPr sz="1200" b="0">
                <a:latin typeface="Times New Roman" pitchFamily="84" charset="0"/>
              </a:defRPr>
            </a:lvl1pPr>
          </a:lstStyle>
          <a:p>
            <a:pPr>
              <a:defRPr/>
            </a:pPr>
            <a:endParaRPr lang="de-DE"/>
          </a:p>
        </p:txBody>
      </p:sp>
      <p:sp>
        <p:nvSpPr>
          <p:cNvPr id="3079" name="Rectangle 7"/>
          <p:cNvSpPr>
            <a:spLocks noGrp="1" noChangeArrowheads="1"/>
          </p:cNvSpPr>
          <p:nvPr>
            <p:ph type="sldNum" sz="quarter" idx="5"/>
          </p:nvPr>
        </p:nvSpPr>
        <p:spPr bwMode="auto">
          <a:xfrm>
            <a:off x="3849688" y="9428164"/>
            <a:ext cx="2946400" cy="496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27" tIns="45713" rIns="91427" bIns="45713" numCol="1" anchor="b" anchorCtr="0" compatLnSpc="1">
            <a:prstTxWarp prst="textNoShape">
              <a:avLst/>
            </a:prstTxWarp>
          </a:bodyPr>
          <a:lstStyle>
            <a:lvl1pPr algn="r">
              <a:defRPr sz="1200" b="0">
                <a:latin typeface="Times New Roman" pitchFamily="84" charset="0"/>
              </a:defRPr>
            </a:lvl1pPr>
          </a:lstStyle>
          <a:p>
            <a:pPr>
              <a:defRPr/>
            </a:pPr>
            <a:fld id="{E442C663-3BFF-4AEC-BF62-42D25098209F}" type="slidenum">
              <a:rPr lang="de-DE"/>
              <a:pPr>
                <a:defRPr/>
              </a:pPr>
              <a:t>‹Nr.›</a:t>
            </a:fld>
            <a:endParaRPr lang="de-DE"/>
          </a:p>
        </p:txBody>
      </p:sp>
    </p:spTree>
    <p:extLst>
      <p:ext uri="{BB962C8B-B14F-4D97-AF65-F5344CB8AC3E}">
        <p14:creationId xmlns:p14="http://schemas.microsoft.com/office/powerpoint/2010/main" val="3402236118"/>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84"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84"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84"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84"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8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2268538" y="13303250"/>
            <a:ext cx="25714325" cy="9178925"/>
          </a:xfrm>
        </p:spPr>
        <p:txBody>
          <a:bodyPr/>
          <a:lstStyle/>
          <a:p>
            <a:r>
              <a:rPr lang="de-DE" smtClean="0"/>
              <a:t>Titelmasterformat durch Klicken bearbeiten</a:t>
            </a:r>
            <a:endParaRPr lang="de-DE"/>
          </a:p>
        </p:txBody>
      </p:sp>
      <p:sp>
        <p:nvSpPr>
          <p:cNvPr id="3" name="Untertitel 2"/>
          <p:cNvSpPr>
            <a:spLocks noGrp="1"/>
          </p:cNvSpPr>
          <p:nvPr>
            <p:ph type="subTitle" idx="1"/>
          </p:nvPr>
        </p:nvSpPr>
        <p:spPr>
          <a:xfrm>
            <a:off x="4537075" y="24266525"/>
            <a:ext cx="21177250" cy="1094422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de-DE" smtClean="0"/>
              <a:t>Formatvorlage des Untertitelmasters durch Klicken bearbeiten</a:t>
            </a:r>
            <a:endParaRPr lang="de-DE"/>
          </a:p>
        </p:txBody>
      </p:sp>
      <p:sp>
        <p:nvSpPr>
          <p:cNvPr id="4" name="Rectangle 4"/>
          <p:cNvSpPr>
            <a:spLocks noGrp="1" noChangeArrowheads="1"/>
          </p:cNvSpPr>
          <p:nvPr>
            <p:ph type="dt" sz="half" idx="10"/>
          </p:nvPr>
        </p:nvSpPr>
        <p:spPr>
          <a:ln/>
        </p:spPr>
        <p:txBody>
          <a:bodyPr/>
          <a:lstStyle>
            <a:lvl1pPr>
              <a:defRPr/>
            </a:lvl1pPr>
          </a:lstStyle>
          <a:p>
            <a:pPr>
              <a:defRPr/>
            </a:pPr>
            <a:endParaRPr lang="de-DE"/>
          </a:p>
        </p:txBody>
      </p:sp>
      <p:sp>
        <p:nvSpPr>
          <p:cNvPr id="5" name="Rectangle 5"/>
          <p:cNvSpPr>
            <a:spLocks noGrp="1" noChangeArrowheads="1"/>
          </p:cNvSpPr>
          <p:nvPr>
            <p:ph type="ftr" sz="quarter" idx="11"/>
          </p:nvPr>
        </p:nvSpPr>
        <p:spPr>
          <a:ln/>
        </p:spPr>
        <p:txBody>
          <a:bodyPr/>
          <a:lstStyle>
            <a:lvl1pPr>
              <a:defRPr/>
            </a:lvl1pPr>
          </a:lstStyle>
          <a:p>
            <a:pPr>
              <a:defRPr/>
            </a:pPr>
            <a:endParaRPr lang="de-DE"/>
          </a:p>
        </p:txBody>
      </p:sp>
      <p:sp>
        <p:nvSpPr>
          <p:cNvPr id="6" name="Rectangle 6"/>
          <p:cNvSpPr>
            <a:spLocks noGrp="1" noChangeArrowheads="1"/>
          </p:cNvSpPr>
          <p:nvPr>
            <p:ph type="sldNum" sz="quarter" idx="12"/>
          </p:nvPr>
        </p:nvSpPr>
        <p:spPr>
          <a:ln/>
        </p:spPr>
        <p:txBody>
          <a:bodyPr/>
          <a:lstStyle>
            <a:lvl1pPr>
              <a:defRPr/>
            </a:lvl1pPr>
          </a:lstStyle>
          <a:p>
            <a:pPr>
              <a:defRPr/>
            </a:pPr>
            <a:fld id="{783F56B0-F780-44E6-B1D9-9064F628A622}" type="slidenum">
              <a:rPr lang="de-DE"/>
              <a:pPr>
                <a:defRPr/>
              </a:pPr>
              <a:t>‹Nr.›</a:t>
            </a:fld>
            <a:endParaRPr lang="de-DE"/>
          </a:p>
        </p:txBody>
      </p:sp>
    </p:spTree>
    <p:extLst>
      <p:ext uri="{BB962C8B-B14F-4D97-AF65-F5344CB8AC3E}">
        <p14:creationId xmlns:p14="http://schemas.microsoft.com/office/powerpoint/2010/main" val="193362127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Vertikaler Textplatzhalter 2"/>
          <p:cNvSpPr>
            <a:spLocks noGrp="1"/>
          </p:cNvSpPr>
          <p:nvPr>
            <p:ph type="body" orient="vert" idx="1"/>
          </p:nvPr>
        </p:nvSpPr>
        <p:spPr/>
        <p:txBody>
          <a:bodyPr vert="eaVert"/>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Rectangle 4"/>
          <p:cNvSpPr>
            <a:spLocks noGrp="1" noChangeArrowheads="1"/>
          </p:cNvSpPr>
          <p:nvPr>
            <p:ph type="dt" sz="half" idx="10"/>
          </p:nvPr>
        </p:nvSpPr>
        <p:spPr>
          <a:ln/>
        </p:spPr>
        <p:txBody>
          <a:bodyPr/>
          <a:lstStyle>
            <a:lvl1pPr>
              <a:defRPr/>
            </a:lvl1pPr>
          </a:lstStyle>
          <a:p>
            <a:pPr>
              <a:defRPr/>
            </a:pPr>
            <a:endParaRPr lang="de-DE"/>
          </a:p>
        </p:txBody>
      </p:sp>
      <p:sp>
        <p:nvSpPr>
          <p:cNvPr id="5" name="Rectangle 5"/>
          <p:cNvSpPr>
            <a:spLocks noGrp="1" noChangeArrowheads="1"/>
          </p:cNvSpPr>
          <p:nvPr>
            <p:ph type="ftr" sz="quarter" idx="11"/>
          </p:nvPr>
        </p:nvSpPr>
        <p:spPr>
          <a:ln/>
        </p:spPr>
        <p:txBody>
          <a:bodyPr/>
          <a:lstStyle>
            <a:lvl1pPr>
              <a:defRPr/>
            </a:lvl1pPr>
          </a:lstStyle>
          <a:p>
            <a:pPr>
              <a:defRPr/>
            </a:pPr>
            <a:endParaRPr lang="de-DE"/>
          </a:p>
        </p:txBody>
      </p:sp>
      <p:sp>
        <p:nvSpPr>
          <p:cNvPr id="6" name="Rectangle 6"/>
          <p:cNvSpPr>
            <a:spLocks noGrp="1" noChangeArrowheads="1"/>
          </p:cNvSpPr>
          <p:nvPr>
            <p:ph type="sldNum" sz="quarter" idx="12"/>
          </p:nvPr>
        </p:nvSpPr>
        <p:spPr>
          <a:ln/>
        </p:spPr>
        <p:txBody>
          <a:bodyPr/>
          <a:lstStyle>
            <a:lvl1pPr>
              <a:defRPr/>
            </a:lvl1pPr>
          </a:lstStyle>
          <a:p>
            <a:pPr>
              <a:defRPr/>
            </a:pPr>
            <a:fld id="{4D0CC8BF-70E3-42A9-9789-125FAF803E72}" type="slidenum">
              <a:rPr lang="de-DE"/>
              <a:pPr>
                <a:defRPr/>
              </a:pPr>
              <a:t>‹Nr.›</a:t>
            </a:fld>
            <a:endParaRPr lang="de-DE"/>
          </a:p>
        </p:txBody>
      </p:sp>
    </p:spTree>
    <p:extLst>
      <p:ext uri="{BB962C8B-B14F-4D97-AF65-F5344CB8AC3E}">
        <p14:creationId xmlns:p14="http://schemas.microsoft.com/office/powerpoint/2010/main" val="265661524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21555075" y="3806825"/>
            <a:ext cx="6427788" cy="34259838"/>
          </a:xfrm>
        </p:spPr>
        <p:txBody>
          <a:bodyPr vert="eaVert"/>
          <a:lstStyle/>
          <a:p>
            <a:r>
              <a:rPr lang="de-DE" smtClean="0"/>
              <a:t>Titelmasterformat durch Klicken bearbeiten</a:t>
            </a:r>
            <a:endParaRPr lang="de-DE"/>
          </a:p>
        </p:txBody>
      </p:sp>
      <p:sp>
        <p:nvSpPr>
          <p:cNvPr id="3" name="Vertikaler Textplatzhalter 2"/>
          <p:cNvSpPr>
            <a:spLocks noGrp="1"/>
          </p:cNvSpPr>
          <p:nvPr>
            <p:ph type="body" orient="vert" idx="1"/>
          </p:nvPr>
        </p:nvSpPr>
        <p:spPr>
          <a:xfrm>
            <a:off x="2268538" y="3806825"/>
            <a:ext cx="19134137" cy="34259838"/>
          </a:xfrm>
        </p:spPr>
        <p:txBody>
          <a:bodyPr vert="eaVert"/>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Rectangle 4"/>
          <p:cNvSpPr>
            <a:spLocks noGrp="1" noChangeArrowheads="1"/>
          </p:cNvSpPr>
          <p:nvPr>
            <p:ph type="dt" sz="half" idx="10"/>
          </p:nvPr>
        </p:nvSpPr>
        <p:spPr>
          <a:ln/>
        </p:spPr>
        <p:txBody>
          <a:bodyPr/>
          <a:lstStyle>
            <a:lvl1pPr>
              <a:defRPr/>
            </a:lvl1pPr>
          </a:lstStyle>
          <a:p>
            <a:pPr>
              <a:defRPr/>
            </a:pPr>
            <a:endParaRPr lang="de-DE"/>
          </a:p>
        </p:txBody>
      </p:sp>
      <p:sp>
        <p:nvSpPr>
          <p:cNvPr id="5" name="Rectangle 5"/>
          <p:cNvSpPr>
            <a:spLocks noGrp="1" noChangeArrowheads="1"/>
          </p:cNvSpPr>
          <p:nvPr>
            <p:ph type="ftr" sz="quarter" idx="11"/>
          </p:nvPr>
        </p:nvSpPr>
        <p:spPr>
          <a:ln/>
        </p:spPr>
        <p:txBody>
          <a:bodyPr/>
          <a:lstStyle>
            <a:lvl1pPr>
              <a:defRPr/>
            </a:lvl1pPr>
          </a:lstStyle>
          <a:p>
            <a:pPr>
              <a:defRPr/>
            </a:pPr>
            <a:endParaRPr lang="de-DE"/>
          </a:p>
        </p:txBody>
      </p:sp>
      <p:sp>
        <p:nvSpPr>
          <p:cNvPr id="6" name="Rectangle 6"/>
          <p:cNvSpPr>
            <a:spLocks noGrp="1" noChangeArrowheads="1"/>
          </p:cNvSpPr>
          <p:nvPr>
            <p:ph type="sldNum" sz="quarter" idx="12"/>
          </p:nvPr>
        </p:nvSpPr>
        <p:spPr>
          <a:ln/>
        </p:spPr>
        <p:txBody>
          <a:bodyPr/>
          <a:lstStyle>
            <a:lvl1pPr>
              <a:defRPr/>
            </a:lvl1pPr>
          </a:lstStyle>
          <a:p>
            <a:pPr>
              <a:defRPr/>
            </a:pPr>
            <a:fld id="{CBF71C5D-DC10-4CA3-91DB-0235D5169199}" type="slidenum">
              <a:rPr lang="de-DE"/>
              <a:pPr>
                <a:defRPr/>
              </a:pPr>
              <a:t>‹Nr.›</a:t>
            </a:fld>
            <a:endParaRPr lang="de-DE"/>
          </a:p>
        </p:txBody>
      </p:sp>
    </p:spTree>
    <p:extLst>
      <p:ext uri="{BB962C8B-B14F-4D97-AF65-F5344CB8AC3E}">
        <p14:creationId xmlns:p14="http://schemas.microsoft.com/office/powerpoint/2010/main" val="113152703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Inhaltsplatzhalter 2"/>
          <p:cNvSpPr>
            <a:spLocks noGrp="1"/>
          </p:cNvSpPr>
          <p:nvPr>
            <p:ph idx="1"/>
          </p:nvPr>
        </p:nvSpPr>
        <p:spPr/>
        <p:txBody>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Rectangle 4"/>
          <p:cNvSpPr>
            <a:spLocks noGrp="1" noChangeArrowheads="1"/>
          </p:cNvSpPr>
          <p:nvPr>
            <p:ph type="dt" sz="half" idx="10"/>
          </p:nvPr>
        </p:nvSpPr>
        <p:spPr>
          <a:ln/>
        </p:spPr>
        <p:txBody>
          <a:bodyPr/>
          <a:lstStyle>
            <a:lvl1pPr>
              <a:defRPr/>
            </a:lvl1pPr>
          </a:lstStyle>
          <a:p>
            <a:pPr>
              <a:defRPr/>
            </a:pPr>
            <a:endParaRPr lang="de-DE"/>
          </a:p>
        </p:txBody>
      </p:sp>
      <p:sp>
        <p:nvSpPr>
          <p:cNvPr id="5" name="Rectangle 5"/>
          <p:cNvSpPr>
            <a:spLocks noGrp="1" noChangeArrowheads="1"/>
          </p:cNvSpPr>
          <p:nvPr>
            <p:ph type="ftr" sz="quarter" idx="11"/>
          </p:nvPr>
        </p:nvSpPr>
        <p:spPr>
          <a:ln/>
        </p:spPr>
        <p:txBody>
          <a:bodyPr/>
          <a:lstStyle>
            <a:lvl1pPr>
              <a:defRPr/>
            </a:lvl1pPr>
          </a:lstStyle>
          <a:p>
            <a:pPr>
              <a:defRPr/>
            </a:pPr>
            <a:endParaRPr lang="de-DE"/>
          </a:p>
        </p:txBody>
      </p:sp>
      <p:sp>
        <p:nvSpPr>
          <p:cNvPr id="6" name="Rectangle 6"/>
          <p:cNvSpPr>
            <a:spLocks noGrp="1" noChangeArrowheads="1"/>
          </p:cNvSpPr>
          <p:nvPr>
            <p:ph type="sldNum" sz="quarter" idx="12"/>
          </p:nvPr>
        </p:nvSpPr>
        <p:spPr>
          <a:ln/>
        </p:spPr>
        <p:txBody>
          <a:bodyPr/>
          <a:lstStyle>
            <a:lvl1pPr>
              <a:defRPr/>
            </a:lvl1pPr>
          </a:lstStyle>
          <a:p>
            <a:pPr>
              <a:defRPr/>
            </a:pPr>
            <a:fld id="{C2B7CFE3-C0B4-4F6D-9E69-278F103E75D2}" type="slidenum">
              <a:rPr lang="de-DE"/>
              <a:pPr>
                <a:defRPr/>
              </a:pPr>
              <a:t>‹Nr.›</a:t>
            </a:fld>
            <a:endParaRPr lang="de-DE"/>
          </a:p>
        </p:txBody>
      </p:sp>
    </p:spTree>
    <p:extLst>
      <p:ext uri="{BB962C8B-B14F-4D97-AF65-F5344CB8AC3E}">
        <p14:creationId xmlns:p14="http://schemas.microsoft.com/office/powerpoint/2010/main" val="377406879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2389188" y="27519313"/>
            <a:ext cx="25714325" cy="8504237"/>
          </a:xfrm>
        </p:spPr>
        <p:txBody>
          <a:bodyPr anchor="t"/>
          <a:lstStyle>
            <a:lvl1pPr algn="l">
              <a:defRPr sz="4000" b="1" cap="all"/>
            </a:lvl1pPr>
          </a:lstStyle>
          <a:p>
            <a:r>
              <a:rPr lang="de-DE" smtClean="0"/>
              <a:t>Titelmasterformat durch Klicken bearbeiten</a:t>
            </a:r>
            <a:endParaRPr lang="de-DE"/>
          </a:p>
        </p:txBody>
      </p:sp>
      <p:sp>
        <p:nvSpPr>
          <p:cNvPr id="3" name="Textplatzhalter 2"/>
          <p:cNvSpPr>
            <a:spLocks noGrp="1"/>
          </p:cNvSpPr>
          <p:nvPr>
            <p:ph type="body" idx="1"/>
          </p:nvPr>
        </p:nvSpPr>
        <p:spPr>
          <a:xfrm>
            <a:off x="2389188" y="18151475"/>
            <a:ext cx="25714325" cy="9367838"/>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de-DE" smtClean="0"/>
              <a:t>Textmasterformat bearbeiten</a:t>
            </a:r>
          </a:p>
        </p:txBody>
      </p:sp>
      <p:sp>
        <p:nvSpPr>
          <p:cNvPr id="4" name="Rectangle 4"/>
          <p:cNvSpPr>
            <a:spLocks noGrp="1" noChangeArrowheads="1"/>
          </p:cNvSpPr>
          <p:nvPr>
            <p:ph type="dt" sz="half" idx="10"/>
          </p:nvPr>
        </p:nvSpPr>
        <p:spPr>
          <a:ln/>
        </p:spPr>
        <p:txBody>
          <a:bodyPr/>
          <a:lstStyle>
            <a:lvl1pPr>
              <a:defRPr/>
            </a:lvl1pPr>
          </a:lstStyle>
          <a:p>
            <a:pPr>
              <a:defRPr/>
            </a:pPr>
            <a:endParaRPr lang="de-DE"/>
          </a:p>
        </p:txBody>
      </p:sp>
      <p:sp>
        <p:nvSpPr>
          <p:cNvPr id="5" name="Rectangle 5"/>
          <p:cNvSpPr>
            <a:spLocks noGrp="1" noChangeArrowheads="1"/>
          </p:cNvSpPr>
          <p:nvPr>
            <p:ph type="ftr" sz="quarter" idx="11"/>
          </p:nvPr>
        </p:nvSpPr>
        <p:spPr>
          <a:ln/>
        </p:spPr>
        <p:txBody>
          <a:bodyPr/>
          <a:lstStyle>
            <a:lvl1pPr>
              <a:defRPr/>
            </a:lvl1pPr>
          </a:lstStyle>
          <a:p>
            <a:pPr>
              <a:defRPr/>
            </a:pPr>
            <a:endParaRPr lang="de-DE"/>
          </a:p>
        </p:txBody>
      </p:sp>
      <p:sp>
        <p:nvSpPr>
          <p:cNvPr id="6" name="Rectangle 6"/>
          <p:cNvSpPr>
            <a:spLocks noGrp="1" noChangeArrowheads="1"/>
          </p:cNvSpPr>
          <p:nvPr>
            <p:ph type="sldNum" sz="quarter" idx="12"/>
          </p:nvPr>
        </p:nvSpPr>
        <p:spPr>
          <a:ln/>
        </p:spPr>
        <p:txBody>
          <a:bodyPr/>
          <a:lstStyle>
            <a:lvl1pPr>
              <a:defRPr/>
            </a:lvl1pPr>
          </a:lstStyle>
          <a:p>
            <a:pPr>
              <a:defRPr/>
            </a:pPr>
            <a:fld id="{8F05E79C-BA48-4F58-91D6-E57BCB916D50}" type="slidenum">
              <a:rPr lang="de-DE"/>
              <a:pPr>
                <a:defRPr/>
              </a:pPr>
              <a:t>‹Nr.›</a:t>
            </a:fld>
            <a:endParaRPr lang="de-DE"/>
          </a:p>
        </p:txBody>
      </p:sp>
    </p:spTree>
    <p:extLst>
      <p:ext uri="{BB962C8B-B14F-4D97-AF65-F5344CB8AC3E}">
        <p14:creationId xmlns:p14="http://schemas.microsoft.com/office/powerpoint/2010/main" val="387762879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Inhaltsplatzhalter 2"/>
          <p:cNvSpPr>
            <a:spLocks noGrp="1"/>
          </p:cNvSpPr>
          <p:nvPr>
            <p:ph sz="half" idx="1"/>
          </p:nvPr>
        </p:nvSpPr>
        <p:spPr>
          <a:xfrm>
            <a:off x="2268538" y="12371388"/>
            <a:ext cx="12780962" cy="256952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Inhaltsplatzhalter 3"/>
          <p:cNvSpPr>
            <a:spLocks noGrp="1"/>
          </p:cNvSpPr>
          <p:nvPr>
            <p:ph sz="half" idx="2"/>
          </p:nvPr>
        </p:nvSpPr>
        <p:spPr>
          <a:xfrm>
            <a:off x="15201900" y="12371388"/>
            <a:ext cx="12780963" cy="256952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5" name="Rectangle 4"/>
          <p:cNvSpPr>
            <a:spLocks noGrp="1" noChangeArrowheads="1"/>
          </p:cNvSpPr>
          <p:nvPr>
            <p:ph type="dt" sz="half" idx="10"/>
          </p:nvPr>
        </p:nvSpPr>
        <p:spPr>
          <a:ln/>
        </p:spPr>
        <p:txBody>
          <a:bodyPr/>
          <a:lstStyle>
            <a:lvl1pPr>
              <a:defRPr/>
            </a:lvl1pPr>
          </a:lstStyle>
          <a:p>
            <a:pPr>
              <a:defRPr/>
            </a:pPr>
            <a:endParaRPr lang="de-DE"/>
          </a:p>
        </p:txBody>
      </p:sp>
      <p:sp>
        <p:nvSpPr>
          <p:cNvPr id="6" name="Rectangle 5"/>
          <p:cNvSpPr>
            <a:spLocks noGrp="1" noChangeArrowheads="1"/>
          </p:cNvSpPr>
          <p:nvPr>
            <p:ph type="ftr" sz="quarter" idx="11"/>
          </p:nvPr>
        </p:nvSpPr>
        <p:spPr>
          <a:ln/>
        </p:spPr>
        <p:txBody>
          <a:bodyPr/>
          <a:lstStyle>
            <a:lvl1pPr>
              <a:defRPr/>
            </a:lvl1pPr>
          </a:lstStyle>
          <a:p>
            <a:pPr>
              <a:defRPr/>
            </a:pPr>
            <a:endParaRPr lang="de-DE"/>
          </a:p>
        </p:txBody>
      </p:sp>
      <p:sp>
        <p:nvSpPr>
          <p:cNvPr id="7" name="Rectangle 6"/>
          <p:cNvSpPr>
            <a:spLocks noGrp="1" noChangeArrowheads="1"/>
          </p:cNvSpPr>
          <p:nvPr>
            <p:ph type="sldNum" sz="quarter" idx="12"/>
          </p:nvPr>
        </p:nvSpPr>
        <p:spPr>
          <a:ln/>
        </p:spPr>
        <p:txBody>
          <a:bodyPr/>
          <a:lstStyle>
            <a:lvl1pPr>
              <a:defRPr/>
            </a:lvl1pPr>
          </a:lstStyle>
          <a:p>
            <a:pPr>
              <a:defRPr/>
            </a:pPr>
            <a:fld id="{5E9B5041-6F70-4902-A216-220C62264F8C}" type="slidenum">
              <a:rPr lang="de-DE"/>
              <a:pPr>
                <a:defRPr/>
              </a:pPr>
              <a:t>‹Nr.›</a:t>
            </a:fld>
            <a:endParaRPr lang="de-DE"/>
          </a:p>
        </p:txBody>
      </p:sp>
    </p:spTree>
    <p:extLst>
      <p:ext uri="{BB962C8B-B14F-4D97-AF65-F5344CB8AC3E}">
        <p14:creationId xmlns:p14="http://schemas.microsoft.com/office/powerpoint/2010/main" val="330310751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a:xfrm>
            <a:off x="1512888" y="1714500"/>
            <a:ext cx="27225625" cy="7137400"/>
          </a:xfrm>
        </p:spPr>
        <p:txBody>
          <a:bodyPr/>
          <a:lstStyle>
            <a:lvl1pPr>
              <a:defRPr/>
            </a:lvl1pPr>
          </a:lstStyle>
          <a:p>
            <a:r>
              <a:rPr lang="de-DE" smtClean="0"/>
              <a:t>Titelmasterformat durch Klicken bearbeiten</a:t>
            </a:r>
            <a:endParaRPr lang="de-DE"/>
          </a:p>
        </p:txBody>
      </p:sp>
      <p:sp>
        <p:nvSpPr>
          <p:cNvPr id="3" name="Textplatzhalter 2"/>
          <p:cNvSpPr>
            <a:spLocks noGrp="1"/>
          </p:cNvSpPr>
          <p:nvPr>
            <p:ph type="body" idx="1"/>
          </p:nvPr>
        </p:nvSpPr>
        <p:spPr>
          <a:xfrm>
            <a:off x="1512888" y="9585325"/>
            <a:ext cx="13366750" cy="3995738"/>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 bearbeiten</a:t>
            </a:r>
          </a:p>
        </p:txBody>
      </p:sp>
      <p:sp>
        <p:nvSpPr>
          <p:cNvPr id="4" name="Inhaltsplatzhalter 3"/>
          <p:cNvSpPr>
            <a:spLocks noGrp="1"/>
          </p:cNvSpPr>
          <p:nvPr>
            <p:ph sz="half" idx="2"/>
          </p:nvPr>
        </p:nvSpPr>
        <p:spPr>
          <a:xfrm>
            <a:off x="1512888" y="13581063"/>
            <a:ext cx="13366750" cy="2467292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5" name="Textplatzhalter 4"/>
          <p:cNvSpPr>
            <a:spLocks noGrp="1"/>
          </p:cNvSpPr>
          <p:nvPr>
            <p:ph type="body" sz="quarter" idx="3"/>
          </p:nvPr>
        </p:nvSpPr>
        <p:spPr>
          <a:xfrm>
            <a:off x="15367000" y="9585325"/>
            <a:ext cx="13371513" cy="3995738"/>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 bearbeiten</a:t>
            </a:r>
          </a:p>
        </p:txBody>
      </p:sp>
      <p:sp>
        <p:nvSpPr>
          <p:cNvPr id="6" name="Inhaltsplatzhalter 5"/>
          <p:cNvSpPr>
            <a:spLocks noGrp="1"/>
          </p:cNvSpPr>
          <p:nvPr>
            <p:ph sz="quarter" idx="4"/>
          </p:nvPr>
        </p:nvSpPr>
        <p:spPr>
          <a:xfrm>
            <a:off x="15367000" y="13581063"/>
            <a:ext cx="13371513" cy="2467292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7" name="Rectangle 4"/>
          <p:cNvSpPr>
            <a:spLocks noGrp="1" noChangeArrowheads="1"/>
          </p:cNvSpPr>
          <p:nvPr>
            <p:ph type="dt" sz="half" idx="10"/>
          </p:nvPr>
        </p:nvSpPr>
        <p:spPr>
          <a:ln/>
        </p:spPr>
        <p:txBody>
          <a:bodyPr/>
          <a:lstStyle>
            <a:lvl1pPr>
              <a:defRPr/>
            </a:lvl1pPr>
          </a:lstStyle>
          <a:p>
            <a:pPr>
              <a:defRPr/>
            </a:pPr>
            <a:endParaRPr lang="de-DE"/>
          </a:p>
        </p:txBody>
      </p:sp>
      <p:sp>
        <p:nvSpPr>
          <p:cNvPr id="8" name="Rectangle 5"/>
          <p:cNvSpPr>
            <a:spLocks noGrp="1" noChangeArrowheads="1"/>
          </p:cNvSpPr>
          <p:nvPr>
            <p:ph type="ftr" sz="quarter" idx="11"/>
          </p:nvPr>
        </p:nvSpPr>
        <p:spPr>
          <a:ln/>
        </p:spPr>
        <p:txBody>
          <a:bodyPr/>
          <a:lstStyle>
            <a:lvl1pPr>
              <a:defRPr/>
            </a:lvl1pPr>
          </a:lstStyle>
          <a:p>
            <a:pPr>
              <a:defRPr/>
            </a:pPr>
            <a:endParaRPr lang="de-DE"/>
          </a:p>
        </p:txBody>
      </p:sp>
      <p:sp>
        <p:nvSpPr>
          <p:cNvPr id="9" name="Rectangle 6"/>
          <p:cNvSpPr>
            <a:spLocks noGrp="1" noChangeArrowheads="1"/>
          </p:cNvSpPr>
          <p:nvPr>
            <p:ph type="sldNum" sz="quarter" idx="12"/>
          </p:nvPr>
        </p:nvSpPr>
        <p:spPr>
          <a:ln/>
        </p:spPr>
        <p:txBody>
          <a:bodyPr/>
          <a:lstStyle>
            <a:lvl1pPr>
              <a:defRPr/>
            </a:lvl1pPr>
          </a:lstStyle>
          <a:p>
            <a:pPr>
              <a:defRPr/>
            </a:pPr>
            <a:fld id="{3AC739DC-FFBB-41CA-A4B2-1EE47C23F6DC}" type="slidenum">
              <a:rPr lang="de-DE"/>
              <a:pPr>
                <a:defRPr/>
              </a:pPr>
              <a:t>‹Nr.›</a:t>
            </a:fld>
            <a:endParaRPr lang="de-DE"/>
          </a:p>
        </p:txBody>
      </p:sp>
    </p:spTree>
    <p:extLst>
      <p:ext uri="{BB962C8B-B14F-4D97-AF65-F5344CB8AC3E}">
        <p14:creationId xmlns:p14="http://schemas.microsoft.com/office/powerpoint/2010/main" val="277624111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Rectangle 4"/>
          <p:cNvSpPr>
            <a:spLocks noGrp="1" noChangeArrowheads="1"/>
          </p:cNvSpPr>
          <p:nvPr>
            <p:ph type="dt" sz="half" idx="10"/>
          </p:nvPr>
        </p:nvSpPr>
        <p:spPr>
          <a:ln/>
        </p:spPr>
        <p:txBody>
          <a:bodyPr/>
          <a:lstStyle>
            <a:lvl1pPr>
              <a:defRPr/>
            </a:lvl1pPr>
          </a:lstStyle>
          <a:p>
            <a:pPr>
              <a:defRPr/>
            </a:pPr>
            <a:endParaRPr lang="de-DE"/>
          </a:p>
        </p:txBody>
      </p:sp>
      <p:sp>
        <p:nvSpPr>
          <p:cNvPr id="4" name="Rectangle 5"/>
          <p:cNvSpPr>
            <a:spLocks noGrp="1" noChangeArrowheads="1"/>
          </p:cNvSpPr>
          <p:nvPr>
            <p:ph type="ftr" sz="quarter" idx="11"/>
          </p:nvPr>
        </p:nvSpPr>
        <p:spPr>
          <a:ln/>
        </p:spPr>
        <p:txBody>
          <a:bodyPr/>
          <a:lstStyle>
            <a:lvl1pPr>
              <a:defRPr/>
            </a:lvl1pPr>
          </a:lstStyle>
          <a:p>
            <a:pPr>
              <a:defRPr/>
            </a:pPr>
            <a:endParaRPr lang="de-DE"/>
          </a:p>
        </p:txBody>
      </p:sp>
      <p:sp>
        <p:nvSpPr>
          <p:cNvPr id="5" name="Rectangle 6"/>
          <p:cNvSpPr>
            <a:spLocks noGrp="1" noChangeArrowheads="1"/>
          </p:cNvSpPr>
          <p:nvPr>
            <p:ph type="sldNum" sz="quarter" idx="12"/>
          </p:nvPr>
        </p:nvSpPr>
        <p:spPr>
          <a:ln/>
        </p:spPr>
        <p:txBody>
          <a:bodyPr/>
          <a:lstStyle>
            <a:lvl1pPr>
              <a:defRPr/>
            </a:lvl1pPr>
          </a:lstStyle>
          <a:p>
            <a:pPr>
              <a:defRPr/>
            </a:pPr>
            <a:fld id="{DA90A324-EA3B-4782-94DA-6D806531ABBE}" type="slidenum">
              <a:rPr lang="de-DE"/>
              <a:pPr>
                <a:defRPr/>
              </a:pPr>
              <a:t>‹Nr.›</a:t>
            </a:fld>
            <a:endParaRPr lang="de-DE"/>
          </a:p>
        </p:txBody>
      </p:sp>
    </p:spTree>
    <p:extLst>
      <p:ext uri="{BB962C8B-B14F-4D97-AF65-F5344CB8AC3E}">
        <p14:creationId xmlns:p14="http://schemas.microsoft.com/office/powerpoint/2010/main" val="208219631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de-DE"/>
          </a:p>
        </p:txBody>
      </p:sp>
      <p:sp>
        <p:nvSpPr>
          <p:cNvPr id="3" name="Rectangle 5"/>
          <p:cNvSpPr>
            <a:spLocks noGrp="1" noChangeArrowheads="1"/>
          </p:cNvSpPr>
          <p:nvPr>
            <p:ph type="ftr" sz="quarter" idx="11"/>
          </p:nvPr>
        </p:nvSpPr>
        <p:spPr>
          <a:ln/>
        </p:spPr>
        <p:txBody>
          <a:bodyPr/>
          <a:lstStyle>
            <a:lvl1pPr>
              <a:defRPr/>
            </a:lvl1pPr>
          </a:lstStyle>
          <a:p>
            <a:pPr>
              <a:defRPr/>
            </a:pPr>
            <a:endParaRPr lang="de-DE"/>
          </a:p>
        </p:txBody>
      </p:sp>
      <p:sp>
        <p:nvSpPr>
          <p:cNvPr id="4" name="Rectangle 6"/>
          <p:cNvSpPr>
            <a:spLocks noGrp="1" noChangeArrowheads="1"/>
          </p:cNvSpPr>
          <p:nvPr>
            <p:ph type="sldNum" sz="quarter" idx="12"/>
          </p:nvPr>
        </p:nvSpPr>
        <p:spPr>
          <a:ln/>
        </p:spPr>
        <p:txBody>
          <a:bodyPr/>
          <a:lstStyle>
            <a:lvl1pPr>
              <a:defRPr/>
            </a:lvl1pPr>
          </a:lstStyle>
          <a:p>
            <a:pPr>
              <a:defRPr/>
            </a:pPr>
            <a:fld id="{EFA6A15E-9BE0-4647-9A3B-0FBB1A4A451F}" type="slidenum">
              <a:rPr lang="de-DE"/>
              <a:pPr>
                <a:defRPr/>
              </a:pPr>
              <a:t>‹Nr.›</a:t>
            </a:fld>
            <a:endParaRPr lang="de-DE"/>
          </a:p>
        </p:txBody>
      </p:sp>
    </p:spTree>
    <p:extLst>
      <p:ext uri="{BB962C8B-B14F-4D97-AF65-F5344CB8AC3E}">
        <p14:creationId xmlns:p14="http://schemas.microsoft.com/office/powerpoint/2010/main" val="246603944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1512888" y="1704975"/>
            <a:ext cx="9952037" cy="7256463"/>
          </a:xfrm>
        </p:spPr>
        <p:txBody>
          <a:bodyPr anchor="b"/>
          <a:lstStyle>
            <a:lvl1pPr algn="l">
              <a:defRPr sz="2000" b="1"/>
            </a:lvl1pPr>
          </a:lstStyle>
          <a:p>
            <a:r>
              <a:rPr lang="de-DE" smtClean="0"/>
              <a:t>Titelmasterformat durch Klicken bearbeiten</a:t>
            </a:r>
            <a:endParaRPr lang="de-DE"/>
          </a:p>
        </p:txBody>
      </p:sp>
      <p:sp>
        <p:nvSpPr>
          <p:cNvPr id="3" name="Inhaltsplatzhalter 2"/>
          <p:cNvSpPr>
            <a:spLocks noGrp="1"/>
          </p:cNvSpPr>
          <p:nvPr>
            <p:ph idx="1"/>
          </p:nvPr>
        </p:nvSpPr>
        <p:spPr>
          <a:xfrm>
            <a:off x="11826875" y="1704975"/>
            <a:ext cx="16911638" cy="365490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Textplatzhalter 3"/>
          <p:cNvSpPr>
            <a:spLocks noGrp="1"/>
          </p:cNvSpPr>
          <p:nvPr>
            <p:ph type="body" sz="half" idx="2"/>
          </p:nvPr>
        </p:nvSpPr>
        <p:spPr>
          <a:xfrm>
            <a:off x="1512888" y="8961438"/>
            <a:ext cx="9952037" cy="2929255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 bearbeiten</a:t>
            </a:r>
          </a:p>
        </p:txBody>
      </p:sp>
      <p:sp>
        <p:nvSpPr>
          <p:cNvPr id="5" name="Rectangle 4"/>
          <p:cNvSpPr>
            <a:spLocks noGrp="1" noChangeArrowheads="1"/>
          </p:cNvSpPr>
          <p:nvPr>
            <p:ph type="dt" sz="half" idx="10"/>
          </p:nvPr>
        </p:nvSpPr>
        <p:spPr>
          <a:ln/>
        </p:spPr>
        <p:txBody>
          <a:bodyPr/>
          <a:lstStyle>
            <a:lvl1pPr>
              <a:defRPr/>
            </a:lvl1pPr>
          </a:lstStyle>
          <a:p>
            <a:pPr>
              <a:defRPr/>
            </a:pPr>
            <a:endParaRPr lang="de-DE"/>
          </a:p>
        </p:txBody>
      </p:sp>
      <p:sp>
        <p:nvSpPr>
          <p:cNvPr id="6" name="Rectangle 5"/>
          <p:cNvSpPr>
            <a:spLocks noGrp="1" noChangeArrowheads="1"/>
          </p:cNvSpPr>
          <p:nvPr>
            <p:ph type="ftr" sz="quarter" idx="11"/>
          </p:nvPr>
        </p:nvSpPr>
        <p:spPr>
          <a:ln/>
        </p:spPr>
        <p:txBody>
          <a:bodyPr/>
          <a:lstStyle>
            <a:lvl1pPr>
              <a:defRPr/>
            </a:lvl1pPr>
          </a:lstStyle>
          <a:p>
            <a:pPr>
              <a:defRPr/>
            </a:pPr>
            <a:endParaRPr lang="de-DE"/>
          </a:p>
        </p:txBody>
      </p:sp>
      <p:sp>
        <p:nvSpPr>
          <p:cNvPr id="7" name="Rectangle 6"/>
          <p:cNvSpPr>
            <a:spLocks noGrp="1" noChangeArrowheads="1"/>
          </p:cNvSpPr>
          <p:nvPr>
            <p:ph type="sldNum" sz="quarter" idx="12"/>
          </p:nvPr>
        </p:nvSpPr>
        <p:spPr>
          <a:ln/>
        </p:spPr>
        <p:txBody>
          <a:bodyPr/>
          <a:lstStyle>
            <a:lvl1pPr>
              <a:defRPr/>
            </a:lvl1pPr>
          </a:lstStyle>
          <a:p>
            <a:pPr>
              <a:defRPr/>
            </a:pPr>
            <a:fld id="{A50AA8A9-37E3-4D4C-844E-4FC0FB542CE2}" type="slidenum">
              <a:rPr lang="de-DE"/>
              <a:pPr>
                <a:defRPr/>
              </a:pPr>
              <a:t>‹Nr.›</a:t>
            </a:fld>
            <a:endParaRPr lang="de-DE"/>
          </a:p>
        </p:txBody>
      </p:sp>
    </p:spTree>
    <p:extLst>
      <p:ext uri="{BB962C8B-B14F-4D97-AF65-F5344CB8AC3E}">
        <p14:creationId xmlns:p14="http://schemas.microsoft.com/office/powerpoint/2010/main" val="180094716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5929313" y="29976763"/>
            <a:ext cx="18151475" cy="3538537"/>
          </a:xfrm>
        </p:spPr>
        <p:txBody>
          <a:bodyPr anchor="b"/>
          <a:lstStyle>
            <a:lvl1pPr algn="l">
              <a:defRPr sz="2000" b="1"/>
            </a:lvl1pPr>
          </a:lstStyle>
          <a:p>
            <a:r>
              <a:rPr lang="de-DE" smtClean="0"/>
              <a:t>Titelmasterformat durch Klicken bearbeiten</a:t>
            </a:r>
            <a:endParaRPr lang="de-DE"/>
          </a:p>
        </p:txBody>
      </p:sp>
      <p:sp>
        <p:nvSpPr>
          <p:cNvPr id="3" name="Bildplatzhalter 2"/>
          <p:cNvSpPr>
            <a:spLocks noGrp="1"/>
          </p:cNvSpPr>
          <p:nvPr>
            <p:ph type="pic" idx="1"/>
          </p:nvPr>
        </p:nvSpPr>
        <p:spPr>
          <a:xfrm>
            <a:off x="5929313" y="3825875"/>
            <a:ext cx="18151475" cy="2569527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de-DE" noProof="0" smtClean="0"/>
          </a:p>
        </p:txBody>
      </p:sp>
      <p:sp>
        <p:nvSpPr>
          <p:cNvPr id="4" name="Textplatzhalter 3"/>
          <p:cNvSpPr>
            <a:spLocks noGrp="1"/>
          </p:cNvSpPr>
          <p:nvPr>
            <p:ph type="body" sz="half" idx="2"/>
          </p:nvPr>
        </p:nvSpPr>
        <p:spPr>
          <a:xfrm>
            <a:off x="5929313" y="33515300"/>
            <a:ext cx="18151475" cy="502602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 bearbeiten</a:t>
            </a:r>
          </a:p>
        </p:txBody>
      </p:sp>
      <p:sp>
        <p:nvSpPr>
          <p:cNvPr id="5" name="Rectangle 4"/>
          <p:cNvSpPr>
            <a:spLocks noGrp="1" noChangeArrowheads="1"/>
          </p:cNvSpPr>
          <p:nvPr>
            <p:ph type="dt" sz="half" idx="10"/>
          </p:nvPr>
        </p:nvSpPr>
        <p:spPr>
          <a:ln/>
        </p:spPr>
        <p:txBody>
          <a:bodyPr/>
          <a:lstStyle>
            <a:lvl1pPr>
              <a:defRPr/>
            </a:lvl1pPr>
          </a:lstStyle>
          <a:p>
            <a:pPr>
              <a:defRPr/>
            </a:pPr>
            <a:endParaRPr lang="de-DE"/>
          </a:p>
        </p:txBody>
      </p:sp>
      <p:sp>
        <p:nvSpPr>
          <p:cNvPr id="6" name="Rectangle 5"/>
          <p:cNvSpPr>
            <a:spLocks noGrp="1" noChangeArrowheads="1"/>
          </p:cNvSpPr>
          <p:nvPr>
            <p:ph type="ftr" sz="quarter" idx="11"/>
          </p:nvPr>
        </p:nvSpPr>
        <p:spPr>
          <a:ln/>
        </p:spPr>
        <p:txBody>
          <a:bodyPr/>
          <a:lstStyle>
            <a:lvl1pPr>
              <a:defRPr/>
            </a:lvl1pPr>
          </a:lstStyle>
          <a:p>
            <a:pPr>
              <a:defRPr/>
            </a:pPr>
            <a:endParaRPr lang="de-DE"/>
          </a:p>
        </p:txBody>
      </p:sp>
      <p:sp>
        <p:nvSpPr>
          <p:cNvPr id="7" name="Rectangle 6"/>
          <p:cNvSpPr>
            <a:spLocks noGrp="1" noChangeArrowheads="1"/>
          </p:cNvSpPr>
          <p:nvPr>
            <p:ph type="sldNum" sz="quarter" idx="12"/>
          </p:nvPr>
        </p:nvSpPr>
        <p:spPr>
          <a:ln/>
        </p:spPr>
        <p:txBody>
          <a:bodyPr/>
          <a:lstStyle>
            <a:lvl1pPr>
              <a:defRPr/>
            </a:lvl1pPr>
          </a:lstStyle>
          <a:p>
            <a:pPr>
              <a:defRPr/>
            </a:pPr>
            <a:fld id="{1F1FC765-B91C-4777-B860-68E5077DAA1C}" type="slidenum">
              <a:rPr lang="de-DE"/>
              <a:pPr>
                <a:defRPr/>
              </a:pPr>
              <a:t>‹Nr.›</a:t>
            </a:fld>
            <a:endParaRPr lang="de-DE"/>
          </a:p>
        </p:txBody>
      </p:sp>
    </p:spTree>
    <p:extLst>
      <p:ext uri="{BB962C8B-B14F-4D97-AF65-F5344CB8AC3E}">
        <p14:creationId xmlns:p14="http://schemas.microsoft.com/office/powerpoint/2010/main" val="289343144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2268538" y="3806825"/>
            <a:ext cx="25714325" cy="7137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417570" tIns="208785" rIns="417570" bIns="208785" numCol="1" anchor="ctr" anchorCtr="0" compatLnSpc="1">
            <a:prstTxWarp prst="textNoShape">
              <a:avLst/>
            </a:prstTxWarp>
          </a:bodyPr>
          <a:lstStyle/>
          <a:p>
            <a:pPr lvl="0"/>
            <a:r>
              <a:rPr lang="de-DE" smtClean="0"/>
              <a:t>Klicken Sie, um das Titelformat zu bearbeiten</a:t>
            </a:r>
          </a:p>
        </p:txBody>
      </p:sp>
      <p:sp>
        <p:nvSpPr>
          <p:cNvPr id="1027" name="Rectangle 3"/>
          <p:cNvSpPr>
            <a:spLocks noGrp="1" noChangeArrowheads="1"/>
          </p:cNvSpPr>
          <p:nvPr>
            <p:ph type="body" idx="1"/>
          </p:nvPr>
        </p:nvSpPr>
        <p:spPr bwMode="auto">
          <a:xfrm>
            <a:off x="2268538" y="12371388"/>
            <a:ext cx="25714325" cy="25695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417570" tIns="208785" rIns="417570" bIns="208785" numCol="1" anchor="t" anchorCtr="0" compatLnSpc="1">
            <a:prstTxWarp prst="textNoShape">
              <a:avLst/>
            </a:prstTxWarp>
          </a:bodyPr>
          <a:lstStyle/>
          <a:p>
            <a:pPr lvl="0"/>
            <a:r>
              <a:rPr lang="de-DE" smtClean="0"/>
              <a:t>Klicken Sie, um die Formate des Vorlagentextes zu bearbeiten</a:t>
            </a:r>
          </a:p>
          <a:p>
            <a:pPr lvl="1"/>
            <a:r>
              <a:rPr lang="de-DE" smtClean="0"/>
              <a:t>Zweite Ebene</a:t>
            </a:r>
          </a:p>
          <a:p>
            <a:pPr lvl="2"/>
            <a:r>
              <a:rPr lang="de-DE" smtClean="0"/>
              <a:t>Dritte Ebene</a:t>
            </a:r>
          </a:p>
          <a:p>
            <a:pPr lvl="3"/>
            <a:r>
              <a:rPr lang="de-DE" smtClean="0"/>
              <a:t>Vierte Ebene</a:t>
            </a:r>
          </a:p>
          <a:p>
            <a:pPr lvl="4"/>
            <a:r>
              <a:rPr lang="de-DE" smtClean="0"/>
              <a:t>Fünfte Ebene</a:t>
            </a:r>
          </a:p>
        </p:txBody>
      </p:sp>
      <p:sp>
        <p:nvSpPr>
          <p:cNvPr id="1028" name="Rectangle 4"/>
          <p:cNvSpPr>
            <a:spLocks noGrp="1" noChangeArrowheads="1"/>
          </p:cNvSpPr>
          <p:nvPr>
            <p:ph type="dt" sz="half" idx="2"/>
          </p:nvPr>
        </p:nvSpPr>
        <p:spPr bwMode="auto">
          <a:xfrm>
            <a:off x="2268538" y="39017575"/>
            <a:ext cx="6302375" cy="28559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417570" tIns="208785" rIns="417570" bIns="208785" numCol="1" anchor="t" anchorCtr="0" compatLnSpc="1">
            <a:prstTxWarp prst="textNoShape">
              <a:avLst/>
            </a:prstTxWarp>
          </a:bodyPr>
          <a:lstStyle>
            <a:lvl1pPr defTabSz="4175125">
              <a:defRPr sz="6400" b="0">
                <a:latin typeface="+mn-lt"/>
              </a:defRPr>
            </a:lvl1pPr>
          </a:lstStyle>
          <a:p>
            <a:pPr>
              <a:defRPr/>
            </a:pPr>
            <a:endParaRPr lang="de-DE"/>
          </a:p>
        </p:txBody>
      </p:sp>
      <p:sp>
        <p:nvSpPr>
          <p:cNvPr id="1029" name="Rectangle 5"/>
          <p:cNvSpPr>
            <a:spLocks noGrp="1" noChangeArrowheads="1"/>
          </p:cNvSpPr>
          <p:nvPr>
            <p:ph type="ftr" sz="quarter" idx="3"/>
          </p:nvPr>
        </p:nvSpPr>
        <p:spPr bwMode="auto">
          <a:xfrm>
            <a:off x="10336213" y="39017575"/>
            <a:ext cx="9578975" cy="28559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417570" tIns="208785" rIns="417570" bIns="208785" numCol="1" anchor="t" anchorCtr="0" compatLnSpc="1">
            <a:prstTxWarp prst="textNoShape">
              <a:avLst/>
            </a:prstTxWarp>
          </a:bodyPr>
          <a:lstStyle>
            <a:lvl1pPr algn="ctr" defTabSz="4175125">
              <a:defRPr sz="6400" b="0">
                <a:latin typeface="+mn-lt"/>
              </a:defRPr>
            </a:lvl1pPr>
          </a:lstStyle>
          <a:p>
            <a:pPr>
              <a:defRPr/>
            </a:pPr>
            <a:endParaRPr lang="de-DE"/>
          </a:p>
        </p:txBody>
      </p:sp>
      <p:sp>
        <p:nvSpPr>
          <p:cNvPr id="1030" name="Rectangle 6"/>
          <p:cNvSpPr>
            <a:spLocks noGrp="1" noChangeArrowheads="1"/>
          </p:cNvSpPr>
          <p:nvPr>
            <p:ph type="sldNum" sz="quarter" idx="4"/>
          </p:nvPr>
        </p:nvSpPr>
        <p:spPr bwMode="auto">
          <a:xfrm>
            <a:off x="21680488" y="39017575"/>
            <a:ext cx="6302375" cy="28559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417570" tIns="208785" rIns="417570" bIns="208785" numCol="1" anchor="t" anchorCtr="0" compatLnSpc="1">
            <a:prstTxWarp prst="textNoShape">
              <a:avLst/>
            </a:prstTxWarp>
          </a:bodyPr>
          <a:lstStyle>
            <a:lvl1pPr algn="r" defTabSz="4175125">
              <a:defRPr sz="6400" b="0">
                <a:latin typeface="+mn-lt"/>
              </a:defRPr>
            </a:lvl1pPr>
          </a:lstStyle>
          <a:p>
            <a:pPr>
              <a:defRPr/>
            </a:pPr>
            <a:fld id="{A7A03FA9-84FD-4380-B9A1-9172A7B9F5E2}" type="slidenum">
              <a:rPr lang="de-DE"/>
              <a:pPr>
                <a:defRPr/>
              </a:pPr>
              <a:t>‹Nr.›</a:t>
            </a:fld>
            <a:endParaRPr lang="de-DE"/>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175125" rtl="0" eaLnBrk="0" fontAlgn="base" hangingPunct="0">
        <a:spcBef>
          <a:spcPct val="0"/>
        </a:spcBef>
        <a:spcAft>
          <a:spcPct val="0"/>
        </a:spcAft>
        <a:defRPr sz="20100">
          <a:solidFill>
            <a:schemeClr val="tx2"/>
          </a:solidFill>
          <a:latin typeface="+mj-lt"/>
          <a:ea typeface="+mj-ea"/>
          <a:cs typeface="+mj-cs"/>
        </a:defRPr>
      </a:lvl1pPr>
      <a:lvl2pPr algn="ctr" defTabSz="4175125" rtl="0" eaLnBrk="0" fontAlgn="base" hangingPunct="0">
        <a:spcBef>
          <a:spcPct val="0"/>
        </a:spcBef>
        <a:spcAft>
          <a:spcPct val="0"/>
        </a:spcAft>
        <a:defRPr sz="20100">
          <a:solidFill>
            <a:schemeClr val="tx2"/>
          </a:solidFill>
          <a:latin typeface="Times New Roman" pitchFamily="84" charset="0"/>
        </a:defRPr>
      </a:lvl2pPr>
      <a:lvl3pPr algn="ctr" defTabSz="4175125" rtl="0" eaLnBrk="0" fontAlgn="base" hangingPunct="0">
        <a:spcBef>
          <a:spcPct val="0"/>
        </a:spcBef>
        <a:spcAft>
          <a:spcPct val="0"/>
        </a:spcAft>
        <a:defRPr sz="20100">
          <a:solidFill>
            <a:schemeClr val="tx2"/>
          </a:solidFill>
          <a:latin typeface="Times New Roman" pitchFamily="84" charset="0"/>
        </a:defRPr>
      </a:lvl3pPr>
      <a:lvl4pPr algn="ctr" defTabSz="4175125" rtl="0" eaLnBrk="0" fontAlgn="base" hangingPunct="0">
        <a:spcBef>
          <a:spcPct val="0"/>
        </a:spcBef>
        <a:spcAft>
          <a:spcPct val="0"/>
        </a:spcAft>
        <a:defRPr sz="20100">
          <a:solidFill>
            <a:schemeClr val="tx2"/>
          </a:solidFill>
          <a:latin typeface="Times New Roman" pitchFamily="84" charset="0"/>
        </a:defRPr>
      </a:lvl4pPr>
      <a:lvl5pPr algn="ctr" defTabSz="4175125" rtl="0" eaLnBrk="0" fontAlgn="base" hangingPunct="0">
        <a:spcBef>
          <a:spcPct val="0"/>
        </a:spcBef>
        <a:spcAft>
          <a:spcPct val="0"/>
        </a:spcAft>
        <a:defRPr sz="20100">
          <a:solidFill>
            <a:schemeClr val="tx2"/>
          </a:solidFill>
          <a:latin typeface="Times New Roman" pitchFamily="84" charset="0"/>
        </a:defRPr>
      </a:lvl5pPr>
      <a:lvl6pPr marL="457200" algn="ctr" defTabSz="4175125" rtl="0" fontAlgn="base">
        <a:spcBef>
          <a:spcPct val="0"/>
        </a:spcBef>
        <a:spcAft>
          <a:spcPct val="0"/>
        </a:spcAft>
        <a:defRPr sz="20100">
          <a:solidFill>
            <a:schemeClr val="tx2"/>
          </a:solidFill>
          <a:latin typeface="Times New Roman" pitchFamily="84" charset="0"/>
        </a:defRPr>
      </a:lvl6pPr>
      <a:lvl7pPr marL="914400" algn="ctr" defTabSz="4175125" rtl="0" fontAlgn="base">
        <a:spcBef>
          <a:spcPct val="0"/>
        </a:spcBef>
        <a:spcAft>
          <a:spcPct val="0"/>
        </a:spcAft>
        <a:defRPr sz="20100">
          <a:solidFill>
            <a:schemeClr val="tx2"/>
          </a:solidFill>
          <a:latin typeface="Times New Roman" pitchFamily="84" charset="0"/>
        </a:defRPr>
      </a:lvl7pPr>
      <a:lvl8pPr marL="1371600" algn="ctr" defTabSz="4175125" rtl="0" fontAlgn="base">
        <a:spcBef>
          <a:spcPct val="0"/>
        </a:spcBef>
        <a:spcAft>
          <a:spcPct val="0"/>
        </a:spcAft>
        <a:defRPr sz="20100">
          <a:solidFill>
            <a:schemeClr val="tx2"/>
          </a:solidFill>
          <a:latin typeface="Times New Roman" pitchFamily="84" charset="0"/>
        </a:defRPr>
      </a:lvl8pPr>
      <a:lvl9pPr marL="1828800" algn="ctr" defTabSz="4175125" rtl="0" fontAlgn="base">
        <a:spcBef>
          <a:spcPct val="0"/>
        </a:spcBef>
        <a:spcAft>
          <a:spcPct val="0"/>
        </a:spcAft>
        <a:defRPr sz="20100">
          <a:solidFill>
            <a:schemeClr val="tx2"/>
          </a:solidFill>
          <a:latin typeface="Times New Roman" pitchFamily="84" charset="0"/>
        </a:defRPr>
      </a:lvl9pPr>
    </p:titleStyle>
    <p:bodyStyle>
      <a:lvl1pPr marL="1565275" indent="-1565275" algn="l" defTabSz="4175125" rtl="0" eaLnBrk="0" fontAlgn="base" hangingPunct="0">
        <a:spcBef>
          <a:spcPct val="20000"/>
        </a:spcBef>
        <a:spcAft>
          <a:spcPct val="0"/>
        </a:spcAft>
        <a:buChar char="•"/>
        <a:defRPr sz="14600">
          <a:solidFill>
            <a:schemeClr val="tx1"/>
          </a:solidFill>
          <a:latin typeface="+mn-lt"/>
          <a:ea typeface="+mn-ea"/>
          <a:cs typeface="+mn-cs"/>
        </a:defRPr>
      </a:lvl1pPr>
      <a:lvl2pPr marL="3392488" indent="-1304925" algn="l" defTabSz="4175125" rtl="0" eaLnBrk="0" fontAlgn="base" hangingPunct="0">
        <a:spcBef>
          <a:spcPct val="20000"/>
        </a:spcBef>
        <a:spcAft>
          <a:spcPct val="0"/>
        </a:spcAft>
        <a:buChar char="–"/>
        <a:defRPr sz="12800">
          <a:solidFill>
            <a:schemeClr val="tx1"/>
          </a:solidFill>
          <a:latin typeface="+mn-lt"/>
        </a:defRPr>
      </a:lvl2pPr>
      <a:lvl3pPr marL="5219700" indent="-1044575" algn="l" defTabSz="4175125" rtl="0" eaLnBrk="0" fontAlgn="base" hangingPunct="0">
        <a:spcBef>
          <a:spcPct val="20000"/>
        </a:spcBef>
        <a:spcAft>
          <a:spcPct val="0"/>
        </a:spcAft>
        <a:buChar char="•"/>
        <a:defRPr sz="11000">
          <a:solidFill>
            <a:schemeClr val="tx1"/>
          </a:solidFill>
          <a:latin typeface="+mn-lt"/>
        </a:defRPr>
      </a:lvl3pPr>
      <a:lvl4pPr marL="7307263" indent="-1042988" algn="l" defTabSz="4175125" rtl="0" eaLnBrk="0" fontAlgn="base" hangingPunct="0">
        <a:spcBef>
          <a:spcPct val="20000"/>
        </a:spcBef>
        <a:spcAft>
          <a:spcPct val="0"/>
        </a:spcAft>
        <a:buChar char="–"/>
        <a:defRPr sz="9100">
          <a:solidFill>
            <a:schemeClr val="tx1"/>
          </a:solidFill>
          <a:latin typeface="+mn-lt"/>
        </a:defRPr>
      </a:lvl4pPr>
      <a:lvl5pPr marL="9394825" indent="-1042988" algn="l" defTabSz="4175125" rtl="0" eaLnBrk="0" fontAlgn="base" hangingPunct="0">
        <a:spcBef>
          <a:spcPct val="20000"/>
        </a:spcBef>
        <a:spcAft>
          <a:spcPct val="0"/>
        </a:spcAft>
        <a:buChar char="»"/>
        <a:defRPr sz="9100">
          <a:solidFill>
            <a:schemeClr val="tx1"/>
          </a:solidFill>
          <a:latin typeface="+mn-lt"/>
        </a:defRPr>
      </a:lvl5pPr>
      <a:lvl6pPr marL="9852025" indent="-1042988" algn="l" defTabSz="4175125" rtl="0" fontAlgn="base">
        <a:spcBef>
          <a:spcPct val="20000"/>
        </a:spcBef>
        <a:spcAft>
          <a:spcPct val="0"/>
        </a:spcAft>
        <a:buChar char="»"/>
        <a:defRPr sz="9100">
          <a:solidFill>
            <a:schemeClr val="tx1"/>
          </a:solidFill>
          <a:latin typeface="+mn-lt"/>
        </a:defRPr>
      </a:lvl6pPr>
      <a:lvl7pPr marL="10309225" indent="-1042988" algn="l" defTabSz="4175125" rtl="0" fontAlgn="base">
        <a:spcBef>
          <a:spcPct val="20000"/>
        </a:spcBef>
        <a:spcAft>
          <a:spcPct val="0"/>
        </a:spcAft>
        <a:buChar char="»"/>
        <a:defRPr sz="9100">
          <a:solidFill>
            <a:schemeClr val="tx1"/>
          </a:solidFill>
          <a:latin typeface="+mn-lt"/>
        </a:defRPr>
      </a:lvl7pPr>
      <a:lvl8pPr marL="10766425" indent="-1042988" algn="l" defTabSz="4175125" rtl="0" fontAlgn="base">
        <a:spcBef>
          <a:spcPct val="20000"/>
        </a:spcBef>
        <a:spcAft>
          <a:spcPct val="0"/>
        </a:spcAft>
        <a:buChar char="»"/>
        <a:defRPr sz="9100">
          <a:solidFill>
            <a:schemeClr val="tx1"/>
          </a:solidFill>
          <a:latin typeface="+mn-lt"/>
        </a:defRPr>
      </a:lvl8pPr>
      <a:lvl9pPr marL="11223625" indent="-1042988" algn="l" defTabSz="4175125" rtl="0" fontAlgn="base">
        <a:spcBef>
          <a:spcPct val="20000"/>
        </a:spcBef>
        <a:spcAft>
          <a:spcPct val="0"/>
        </a:spcAft>
        <a:buChar char="»"/>
        <a:defRPr sz="9100">
          <a:solidFill>
            <a:schemeClr val="tx1"/>
          </a:solidFill>
          <a:latin typeface="+mn-lt"/>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Gruppieren 11"/>
          <p:cNvGrpSpPr/>
          <p:nvPr/>
        </p:nvGrpSpPr>
        <p:grpSpPr>
          <a:xfrm>
            <a:off x="10897860" y="2855068"/>
            <a:ext cx="13708688" cy="12099182"/>
            <a:chOff x="10897860" y="2855068"/>
            <a:chExt cx="13708688" cy="12099182"/>
          </a:xfrm>
        </p:grpSpPr>
        <p:sp>
          <p:nvSpPr>
            <p:cNvPr id="1215" name="Rechteck 2241"/>
            <p:cNvSpPr/>
            <p:nvPr/>
          </p:nvSpPr>
          <p:spPr>
            <a:xfrm>
              <a:off x="10897860" y="2855068"/>
              <a:ext cx="12647940" cy="12099182"/>
            </a:xfrm>
            <a:prstGeom prst="rect">
              <a:avLst/>
            </a:prstGeom>
            <a:gradFill>
              <a:gsLst>
                <a:gs pos="0">
                  <a:srgbClr val="FFC000">
                    <a:alpha val="85000"/>
                  </a:srgbClr>
                </a:gs>
                <a:gs pos="25000">
                  <a:srgbClr val="FFC000">
                    <a:alpha val="75000"/>
                  </a:srgbClr>
                </a:gs>
                <a:gs pos="100000">
                  <a:schemeClr val="bg1"/>
                </a:gs>
                <a:gs pos="75000">
                  <a:srgbClr val="FFC000">
                    <a:alpha val="25000"/>
                  </a:srgbClr>
                </a:gs>
                <a:gs pos="50000">
                  <a:srgbClr val="FFC000">
                    <a:lumMod val="75000"/>
                    <a:lumOff val="25000"/>
                    <a:alpha val="50000"/>
                  </a:srgbClr>
                </a:gs>
              </a:gsLst>
              <a:lin ang="108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80160"/>
              <a:endParaRPr lang="en-US" sz="2500"/>
            </a:p>
          </p:txBody>
        </p:sp>
        <p:sp>
          <p:nvSpPr>
            <p:cNvPr id="1065" name="Textfeld 3"/>
            <p:cNvSpPr txBox="1"/>
            <p:nvPr/>
          </p:nvSpPr>
          <p:spPr>
            <a:xfrm>
              <a:off x="22234906" y="5548539"/>
              <a:ext cx="1184940" cy="646331"/>
            </a:xfrm>
            <a:prstGeom prst="rect">
              <a:avLst/>
            </a:prstGeom>
            <a:noFill/>
          </p:spPr>
          <p:txBody>
            <a:bodyPr wrap="none" rtlCol="0">
              <a:spAutoFit/>
            </a:bodyPr>
            <a:lstStyle/>
            <a:p>
              <a:r>
                <a:rPr lang="de-DE" dirty="0" smtClean="0"/>
                <a:t>B1-a</a:t>
              </a:r>
              <a:endParaRPr lang="en-US" dirty="0"/>
            </a:p>
          </p:txBody>
        </p:sp>
        <p:sp>
          <p:nvSpPr>
            <p:cNvPr id="1060" name="Textfeld 3"/>
            <p:cNvSpPr txBox="1"/>
            <p:nvPr/>
          </p:nvSpPr>
          <p:spPr>
            <a:xfrm>
              <a:off x="22234906" y="13969097"/>
              <a:ext cx="1184940" cy="646331"/>
            </a:xfrm>
            <a:prstGeom prst="rect">
              <a:avLst/>
            </a:prstGeom>
            <a:noFill/>
          </p:spPr>
          <p:txBody>
            <a:bodyPr wrap="none" rtlCol="0">
              <a:spAutoFit/>
            </a:bodyPr>
            <a:lstStyle/>
            <a:p>
              <a:r>
                <a:rPr lang="de-DE" dirty="0" smtClean="0"/>
                <a:t>B1-c</a:t>
              </a:r>
              <a:endParaRPr lang="en-US" dirty="0"/>
            </a:p>
          </p:txBody>
        </p:sp>
        <p:sp>
          <p:nvSpPr>
            <p:cNvPr id="1206" name="Textfeld 3"/>
            <p:cNvSpPr txBox="1"/>
            <p:nvPr/>
          </p:nvSpPr>
          <p:spPr>
            <a:xfrm rot="5400000">
              <a:off x="22571375" y="8442994"/>
              <a:ext cx="3147015" cy="923330"/>
            </a:xfrm>
            <a:prstGeom prst="rect">
              <a:avLst/>
            </a:prstGeom>
            <a:noFill/>
          </p:spPr>
          <p:txBody>
            <a:bodyPr wrap="none" rtlCol="0">
              <a:spAutoFit/>
            </a:bodyPr>
            <a:lstStyle/>
            <a:p>
              <a:r>
                <a:rPr lang="de-DE" sz="5400" dirty="0" err="1" smtClean="0"/>
                <a:t>Clade</a:t>
              </a:r>
              <a:r>
                <a:rPr lang="de-DE" sz="5400" dirty="0" smtClean="0"/>
                <a:t> B1</a:t>
              </a:r>
              <a:endParaRPr lang="en-US" sz="5400" dirty="0"/>
            </a:p>
          </p:txBody>
        </p:sp>
        <p:cxnSp>
          <p:nvCxnSpPr>
            <p:cNvPr id="1072" name="Gerade Verbindung 1071"/>
            <p:cNvCxnSpPr/>
            <p:nvPr/>
          </p:nvCxnSpPr>
          <p:spPr bwMode="auto">
            <a:xfrm>
              <a:off x="22059900" y="13735050"/>
              <a:ext cx="0" cy="1114425"/>
            </a:xfrm>
            <a:prstGeom prst="line">
              <a:avLst/>
            </a:prstGeom>
            <a:solidFill>
              <a:schemeClr val="accent1"/>
            </a:solidFill>
            <a:ln w="5080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216" name="Gerade Verbindung 1215"/>
            <p:cNvCxnSpPr/>
            <p:nvPr/>
          </p:nvCxnSpPr>
          <p:spPr bwMode="auto">
            <a:xfrm flipH="1">
              <a:off x="22050375" y="9277350"/>
              <a:ext cx="9525" cy="4067175"/>
            </a:xfrm>
            <a:prstGeom prst="line">
              <a:avLst/>
            </a:prstGeom>
            <a:solidFill>
              <a:schemeClr val="accent1"/>
            </a:solidFill>
            <a:ln w="5080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217" name="Gerade Verbindung 1216"/>
            <p:cNvCxnSpPr/>
            <p:nvPr/>
          </p:nvCxnSpPr>
          <p:spPr bwMode="auto">
            <a:xfrm>
              <a:off x="22059900" y="2961817"/>
              <a:ext cx="0" cy="5819775"/>
            </a:xfrm>
            <a:prstGeom prst="line">
              <a:avLst/>
            </a:prstGeom>
            <a:solidFill>
              <a:schemeClr val="accent1"/>
            </a:solidFill>
            <a:ln w="5080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219" name="Textfeld 3"/>
            <p:cNvSpPr txBox="1"/>
            <p:nvPr/>
          </p:nvSpPr>
          <p:spPr>
            <a:xfrm>
              <a:off x="22234906" y="10987772"/>
              <a:ext cx="1210588" cy="646331"/>
            </a:xfrm>
            <a:prstGeom prst="rect">
              <a:avLst/>
            </a:prstGeom>
            <a:noFill/>
          </p:spPr>
          <p:txBody>
            <a:bodyPr wrap="none" rtlCol="0">
              <a:spAutoFit/>
            </a:bodyPr>
            <a:lstStyle/>
            <a:p>
              <a:r>
                <a:rPr lang="de-DE" dirty="0" smtClean="0"/>
                <a:t>B1-b</a:t>
              </a:r>
              <a:endParaRPr lang="en-US" dirty="0"/>
            </a:p>
          </p:txBody>
        </p:sp>
      </p:grpSp>
      <p:sp>
        <p:nvSpPr>
          <p:cNvPr id="1209" name="Rechteck 2236"/>
          <p:cNvSpPr/>
          <p:nvPr/>
        </p:nvSpPr>
        <p:spPr>
          <a:xfrm>
            <a:off x="14344662" y="34194750"/>
            <a:ext cx="14649438" cy="1874667"/>
          </a:xfrm>
          <a:prstGeom prst="rect">
            <a:avLst/>
          </a:prstGeom>
          <a:gradFill>
            <a:gsLst>
              <a:gs pos="0">
                <a:srgbClr val="00D661">
                  <a:alpha val="84706"/>
                </a:srgbClr>
              </a:gs>
              <a:gs pos="100000">
                <a:schemeClr val="bg1"/>
              </a:gs>
            </a:gsLst>
            <a:lin ang="108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80160"/>
            <a:endParaRPr lang="en-US" sz="2500" dirty="0"/>
          </a:p>
        </p:txBody>
      </p:sp>
      <p:sp>
        <p:nvSpPr>
          <p:cNvPr id="1743" name="CustomShape 297"/>
          <p:cNvSpPr/>
          <p:nvPr/>
        </p:nvSpPr>
        <p:spPr>
          <a:xfrm>
            <a:off x="1853501" y="40543293"/>
            <a:ext cx="12897549" cy="676274"/>
          </a:xfrm>
          <a:prstGeom prst="roundRect">
            <a:avLst>
              <a:gd name="adj" fmla="val 0"/>
            </a:avLst>
          </a:prstGeom>
          <a:gradFill>
            <a:gsLst>
              <a:gs pos="0">
                <a:srgbClr val="BCBCBC">
                  <a:alpha val="84706"/>
                </a:srgbClr>
              </a:gs>
              <a:gs pos="100000">
                <a:schemeClr val="bg1"/>
              </a:gs>
            </a:gsLst>
            <a:lin ang="10800000" scaled="1"/>
          </a:gradFill>
          <a:ln>
            <a:noFill/>
          </a:ln>
        </p:spPr>
        <p:style>
          <a:lnRef idx="2">
            <a:schemeClr val="accent1">
              <a:shade val="50000"/>
            </a:schemeClr>
          </a:lnRef>
          <a:fillRef idx="1">
            <a:schemeClr val="accent1"/>
          </a:fillRef>
          <a:effectRef idx="0">
            <a:schemeClr val="accent1"/>
          </a:effectRef>
          <a:fontRef idx="minor">
            <a:schemeClr val="lt1"/>
          </a:fontRef>
        </p:style>
      </p:sp>
      <p:sp>
        <p:nvSpPr>
          <p:cNvPr id="1736" name="Rechteck 2231"/>
          <p:cNvSpPr/>
          <p:nvPr/>
        </p:nvSpPr>
        <p:spPr>
          <a:xfrm>
            <a:off x="4762500" y="39560500"/>
            <a:ext cx="13926630" cy="927100"/>
          </a:xfrm>
          <a:prstGeom prst="rect">
            <a:avLst/>
          </a:prstGeom>
          <a:gradFill>
            <a:gsLst>
              <a:gs pos="0">
                <a:srgbClr val="8080E0">
                  <a:alpha val="84706"/>
                </a:srgbClr>
              </a:gs>
              <a:gs pos="100000">
                <a:schemeClr val="bg1"/>
              </a:gs>
            </a:gsLst>
            <a:lin ang="108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80160"/>
            <a:endParaRPr lang="en-US" sz="2500"/>
          </a:p>
        </p:txBody>
      </p:sp>
      <p:sp>
        <p:nvSpPr>
          <p:cNvPr id="1735" name="Rechteck 2233"/>
          <p:cNvSpPr/>
          <p:nvPr/>
        </p:nvSpPr>
        <p:spPr>
          <a:xfrm>
            <a:off x="6430089" y="38096425"/>
            <a:ext cx="13503641" cy="1109702"/>
          </a:xfrm>
          <a:prstGeom prst="rect">
            <a:avLst/>
          </a:prstGeom>
          <a:gradFill>
            <a:gsLst>
              <a:gs pos="0">
                <a:srgbClr val="AE78D6">
                  <a:alpha val="84706"/>
                </a:srgbClr>
              </a:gs>
              <a:gs pos="100000">
                <a:schemeClr val="bg1"/>
              </a:gs>
            </a:gsLst>
            <a:lin ang="108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80160"/>
            <a:endParaRPr lang="en-US" sz="2500"/>
          </a:p>
        </p:txBody>
      </p:sp>
      <p:sp>
        <p:nvSpPr>
          <p:cNvPr id="1734" name="Rechteck 2234"/>
          <p:cNvSpPr/>
          <p:nvPr/>
        </p:nvSpPr>
        <p:spPr>
          <a:xfrm>
            <a:off x="9499600" y="36928329"/>
            <a:ext cx="9918700" cy="1116778"/>
          </a:xfrm>
          <a:prstGeom prst="rect">
            <a:avLst/>
          </a:prstGeom>
          <a:gradFill>
            <a:gsLst>
              <a:gs pos="0">
                <a:schemeClr val="accent5">
                  <a:lumMod val="75000"/>
                  <a:alpha val="85000"/>
                </a:schemeClr>
              </a:gs>
              <a:gs pos="25000">
                <a:schemeClr val="accent5">
                  <a:lumMod val="75000"/>
                  <a:alpha val="75000"/>
                </a:schemeClr>
              </a:gs>
              <a:gs pos="100000">
                <a:schemeClr val="bg1"/>
              </a:gs>
              <a:gs pos="75000">
                <a:schemeClr val="accent5">
                  <a:lumMod val="75000"/>
                  <a:alpha val="25000"/>
                </a:schemeClr>
              </a:gs>
              <a:gs pos="50000">
                <a:schemeClr val="accent5">
                  <a:lumMod val="75000"/>
                  <a:alpha val="50000"/>
                </a:schemeClr>
              </a:gs>
            </a:gsLst>
            <a:lin ang="108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80160"/>
            <a:endParaRPr lang="en-US" sz="2500"/>
          </a:p>
        </p:txBody>
      </p:sp>
      <p:sp>
        <p:nvSpPr>
          <p:cNvPr id="1733" name="Rechteck 2235"/>
          <p:cNvSpPr/>
          <p:nvPr/>
        </p:nvSpPr>
        <p:spPr>
          <a:xfrm>
            <a:off x="11476680" y="36080700"/>
            <a:ext cx="7796650" cy="479724"/>
          </a:xfrm>
          <a:prstGeom prst="rect">
            <a:avLst/>
          </a:prstGeom>
          <a:gradFill flip="none" rotWithShape="1">
            <a:gsLst>
              <a:gs pos="0">
                <a:schemeClr val="accent2">
                  <a:lumMod val="40000"/>
                  <a:lumOff val="60000"/>
                </a:schemeClr>
              </a:gs>
              <a:gs pos="100000">
                <a:schemeClr val="bg1"/>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32" name="Rechteck 2236"/>
          <p:cNvSpPr/>
          <p:nvPr/>
        </p:nvSpPr>
        <p:spPr>
          <a:xfrm>
            <a:off x="14325612" y="30302201"/>
            <a:ext cx="14649438" cy="3835400"/>
          </a:xfrm>
          <a:prstGeom prst="rect">
            <a:avLst/>
          </a:prstGeom>
          <a:gradFill>
            <a:gsLst>
              <a:gs pos="0">
                <a:srgbClr val="00D661">
                  <a:alpha val="84706"/>
                </a:srgbClr>
              </a:gs>
              <a:gs pos="100000">
                <a:schemeClr val="bg1"/>
              </a:gs>
            </a:gsLst>
            <a:lin ang="108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80160"/>
            <a:endParaRPr lang="en-US" sz="2500" dirty="0"/>
          </a:p>
        </p:txBody>
      </p:sp>
      <p:sp>
        <p:nvSpPr>
          <p:cNvPr id="1229" name="Rechteck 2237"/>
          <p:cNvSpPr/>
          <p:nvPr/>
        </p:nvSpPr>
        <p:spPr>
          <a:xfrm>
            <a:off x="8154780" y="27178818"/>
            <a:ext cx="10819020" cy="2259224"/>
          </a:xfrm>
          <a:prstGeom prst="rect">
            <a:avLst/>
          </a:prstGeom>
          <a:gradFill>
            <a:gsLst>
              <a:gs pos="0">
                <a:srgbClr val="00B0F0">
                  <a:alpha val="85000"/>
                </a:srgbClr>
              </a:gs>
              <a:gs pos="25000">
                <a:srgbClr val="00B0F0">
                  <a:alpha val="75000"/>
                </a:srgbClr>
              </a:gs>
              <a:gs pos="100000">
                <a:schemeClr val="bg1"/>
              </a:gs>
              <a:gs pos="75000">
                <a:srgbClr val="00B0F0">
                  <a:alpha val="25000"/>
                </a:srgbClr>
              </a:gs>
              <a:gs pos="50000">
                <a:srgbClr val="00B0F0">
                  <a:alpha val="50000"/>
                </a:srgbClr>
              </a:gs>
            </a:gsLst>
            <a:lin ang="108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80160"/>
            <a:endParaRPr lang="en-US" sz="2500"/>
          </a:p>
        </p:txBody>
      </p:sp>
      <p:sp>
        <p:nvSpPr>
          <p:cNvPr id="1227" name="Rechteck 1036"/>
          <p:cNvSpPr/>
          <p:nvPr/>
        </p:nvSpPr>
        <p:spPr>
          <a:xfrm>
            <a:off x="9707060" y="26847799"/>
            <a:ext cx="9266739" cy="352425"/>
          </a:xfrm>
          <a:prstGeom prst="rect">
            <a:avLst/>
          </a:prstGeom>
          <a:gradFill flip="none" rotWithShape="1">
            <a:gsLst>
              <a:gs pos="0">
                <a:srgbClr val="92D050">
                  <a:shade val="30000"/>
                  <a:satMod val="115000"/>
                </a:srgbClr>
              </a:gs>
              <a:gs pos="50000">
                <a:srgbClr val="92D050">
                  <a:shade val="67500"/>
                  <a:satMod val="115000"/>
                </a:srgbClr>
              </a:gs>
              <a:gs pos="100000">
                <a:srgbClr val="92D050">
                  <a:shade val="100000"/>
                  <a:satMod val="115000"/>
                </a:srgb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80160"/>
            <a:endParaRPr lang="en-US" sz="2500"/>
          </a:p>
        </p:txBody>
      </p:sp>
      <p:sp>
        <p:nvSpPr>
          <p:cNvPr id="1224" name="Rechteck 2232"/>
          <p:cNvSpPr/>
          <p:nvPr/>
        </p:nvSpPr>
        <p:spPr>
          <a:xfrm>
            <a:off x="8610670" y="24130217"/>
            <a:ext cx="12178551" cy="2552133"/>
          </a:xfrm>
          <a:prstGeom prst="rect">
            <a:avLst/>
          </a:prstGeom>
          <a:gradFill>
            <a:gsLst>
              <a:gs pos="0">
                <a:srgbClr val="EF75E0">
                  <a:alpha val="84706"/>
                </a:srgbClr>
              </a:gs>
              <a:gs pos="100000">
                <a:schemeClr val="bg1"/>
              </a:gs>
            </a:gsLst>
            <a:lin ang="108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80160"/>
            <a:endParaRPr lang="en-US" sz="2500"/>
          </a:p>
        </p:txBody>
      </p:sp>
      <p:sp>
        <p:nvSpPr>
          <p:cNvPr id="1223" name="Rechteck 2238"/>
          <p:cNvSpPr/>
          <p:nvPr/>
        </p:nvSpPr>
        <p:spPr>
          <a:xfrm>
            <a:off x="10868478" y="17097375"/>
            <a:ext cx="16849272" cy="6910613"/>
          </a:xfrm>
          <a:prstGeom prst="rect">
            <a:avLst/>
          </a:prstGeom>
          <a:gradFill>
            <a:gsLst>
              <a:gs pos="0">
                <a:srgbClr val="99CCFF"/>
              </a:gs>
              <a:gs pos="100000">
                <a:schemeClr val="bg1"/>
              </a:gs>
            </a:gsLst>
            <a:lin ang="108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80160"/>
            <a:endParaRPr lang="en-US" sz="2500"/>
          </a:p>
        </p:txBody>
      </p:sp>
      <p:sp>
        <p:nvSpPr>
          <p:cNvPr id="1222" name="Rechteck 1032"/>
          <p:cNvSpPr/>
          <p:nvPr/>
        </p:nvSpPr>
        <p:spPr>
          <a:xfrm>
            <a:off x="10340974" y="16206245"/>
            <a:ext cx="7467601" cy="867317"/>
          </a:xfrm>
          <a:prstGeom prst="rect">
            <a:avLst/>
          </a:prstGeom>
          <a:gradFill flip="none" rotWithShape="1">
            <a:gsLst>
              <a:gs pos="0">
                <a:srgbClr val="CCECFF">
                  <a:shade val="30000"/>
                  <a:satMod val="115000"/>
                </a:srgbClr>
              </a:gs>
              <a:gs pos="50000">
                <a:srgbClr val="CCECFF">
                  <a:shade val="67500"/>
                  <a:satMod val="115000"/>
                </a:srgbClr>
              </a:gs>
              <a:gs pos="100000">
                <a:srgbClr val="CCECFF">
                  <a:shade val="100000"/>
                  <a:satMod val="115000"/>
                </a:srgb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80160"/>
            <a:endParaRPr lang="en-US" sz="2500"/>
          </a:p>
        </p:txBody>
      </p:sp>
      <p:sp>
        <p:nvSpPr>
          <p:cNvPr id="1221" name="Rechteck 909"/>
          <p:cNvSpPr/>
          <p:nvPr/>
        </p:nvSpPr>
        <p:spPr>
          <a:xfrm>
            <a:off x="9535610" y="15613203"/>
            <a:ext cx="11055077" cy="585144"/>
          </a:xfrm>
          <a:prstGeom prst="rect">
            <a:avLst/>
          </a:prstGeom>
          <a:gradFill>
            <a:gsLst>
              <a:gs pos="0">
                <a:schemeClr val="accent1">
                  <a:lumMod val="20000"/>
                  <a:lumOff val="80000"/>
                </a:schemeClr>
              </a:gs>
              <a:gs pos="100000">
                <a:schemeClr val="bg1"/>
              </a:gs>
            </a:gsLst>
            <a:lin ang="108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80160"/>
            <a:endParaRPr lang="en-US" sz="2500"/>
          </a:p>
        </p:txBody>
      </p:sp>
      <p:grpSp>
        <p:nvGrpSpPr>
          <p:cNvPr id="1563" name="Group 1562"/>
          <p:cNvGrpSpPr/>
          <p:nvPr/>
        </p:nvGrpSpPr>
        <p:grpSpPr>
          <a:xfrm>
            <a:off x="9672614" y="12218460"/>
            <a:ext cx="8993482" cy="3219144"/>
            <a:chOff x="10244114" y="13203765"/>
            <a:chExt cx="8993482" cy="3219144"/>
          </a:xfrm>
        </p:grpSpPr>
        <p:grpSp>
          <p:nvGrpSpPr>
            <p:cNvPr id="1549" name="Group 1548"/>
            <p:cNvGrpSpPr/>
            <p:nvPr/>
          </p:nvGrpSpPr>
          <p:grpSpPr>
            <a:xfrm>
              <a:off x="14384630" y="16071396"/>
              <a:ext cx="4852966" cy="347541"/>
              <a:chOff x="14384630" y="16246021"/>
              <a:chExt cx="4852966" cy="347541"/>
            </a:xfrm>
          </p:grpSpPr>
          <p:sp>
            <p:nvSpPr>
              <p:cNvPr id="2002" name="Rectangle 216"/>
              <p:cNvSpPr>
                <a:spLocks noChangeArrowheads="1"/>
              </p:cNvSpPr>
              <p:nvPr/>
            </p:nvSpPr>
            <p:spPr bwMode="auto">
              <a:xfrm>
                <a:off x="15596121" y="16246021"/>
                <a:ext cx="2856626"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dirty="0" smtClean="0">
                    <a:ln>
                      <a:noFill/>
                    </a:ln>
                    <a:solidFill>
                      <a:srgbClr val="000000"/>
                    </a:solidFill>
                    <a:effectLst/>
                    <a:latin typeface="Arial" pitchFamily="34" charset="0"/>
                    <a:cs typeface="Arial" pitchFamily="34" charset="0"/>
                  </a:rPr>
                  <a:t> </a:t>
                </a:r>
                <a:r>
                  <a:rPr kumimoji="0" lang="de-DE" sz="1200" b="0" i="0" u="none" strike="noStrike" cap="none" normalizeH="0" baseline="0" dirty="0" err="1" smtClean="0">
                    <a:ln>
                      <a:noFill/>
                    </a:ln>
                    <a:solidFill>
                      <a:srgbClr val="000000"/>
                    </a:solidFill>
                    <a:effectLst/>
                    <a:latin typeface="Arial" pitchFamily="34" charset="0"/>
                    <a:cs typeface="Arial" pitchFamily="34" charset="0"/>
                  </a:rPr>
                  <a:t>Phormidium</a:t>
                </a:r>
                <a:r>
                  <a:rPr kumimoji="0" lang="de-DE" sz="1200" b="0" i="0" u="none" strike="noStrike" cap="none" normalizeH="0" baseline="0" dirty="0" smtClean="0">
                    <a:ln>
                      <a:noFill/>
                    </a:ln>
                    <a:solidFill>
                      <a:srgbClr val="000000"/>
                    </a:solidFill>
                    <a:effectLst/>
                    <a:latin typeface="Arial" pitchFamily="34" charset="0"/>
                    <a:cs typeface="Arial" pitchFamily="34" charset="0"/>
                  </a:rPr>
                  <a:t> </a:t>
                </a:r>
                <a:r>
                  <a:rPr kumimoji="0" lang="de-DE" sz="1200" b="0" i="0" u="none" strike="noStrike" cap="none" normalizeH="0" baseline="0" dirty="0" err="1" smtClean="0">
                    <a:ln>
                      <a:noFill/>
                    </a:ln>
                    <a:solidFill>
                      <a:srgbClr val="000000"/>
                    </a:solidFill>
                    <a:effectLst/>
                    <a:latin typeface="Arial" pitchFamily="34" charset="0"/>
                    <a:cs typeface="Arial" pitchFamily="34" charset="0"/>
                  </a:rPr>
                  <a:t>ambiguum</a:t>
                </a:r>
                <a:r>
                  <a:rPr kumimoji="0" lang="de-DE" sz="1200" b="0" i="0" u="none" strike="noStrike" cap="none" normalizeH="0" baseline="0" dirty="0" smtClean="0">
                    <a:ln>
                      <a:noFill/>
                    </a:ln>
                    <a:solidFill>
                      <a:srgbClr val="000000"/>
                    </a:solidFill>
                    <a:effectLst/>
                    <a:latin typeface="Arial" pitchFamily="34" charset="0"/>
                    <a:cs typeface="Arial" pitchFamily="34" charset="0"/>
                  </a:rPr>
                  <a:t> IAM M-71</a:t>
                </a:r>
                <a:endParaRPr kumimoji="0" lang="de-DE" sz="1200" b="0" i="0" u="none" strike="noStrike" cap="none" normalizeH="0" baseline="0" dirty="0" smtClean="0">
                  <a:ln>
                    <a:noFill/>
                  </a:ln>
                  <a:solidFill>
                    <a:schemeClr val="tx1"/>
                  </a:solidFill>
                  <a:effectLst/>
                  <a:latin typeface="Arial" pitchFamily="34" charset="0"/>
                  <a:cs typeface="Arial" pitchFamily="34" charset="0"/>
                </a:endParaRPr>
              </a:p>
            </p:txBody>
          </p:sp>
          <p:sp>
            <p:nvSpPr>
              <p:cNvPr id="2003" name="Rectangle 218"/>
              <p:cNvSpPr>
                <a:spLocks noChangeArrowheads="1"/>
              </p:cNvSpPr>
              <p:nvPr/>
            </p:nvSpPr>
            <p:spPr bwMode="auto">
              <a:xfrm>
                <a:off x="14384630" y="16408896"/>
                <a:ext cx="4852966"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dirty="0" smtClean="0">
                    <a:ln>
                      <a:noFill/>
                    </a:ln>
                    <a:solidFill>
                      <a:srgbClr val="000000"/>
                    </a:solidFill>
                    <a:effectLst/>
                    <a:latin typeface="Arial" pitchFamily="34" charset="0"/>
                    <a:cs typeface="Arial" pitchFamily="34" charset="0"/>
                  </a:rPr>
                  <a:t> </a:t>
                </a:r>
                <a:r>
                  <a:rPr kumimoji="0" lang="de-DE" sz="1200" b="0" i="0" u="none" strike="noStrike" cap="none" normalizeH="0" baseline="0" dirty="0" err="1" smtClean="0">
                    <a:ln>
                      <a:noFill/>
                    </a:ln>
                    <a:solidFill>
                      <a:srgbClr val="000000"/>
                    </a:solidFill>
                    <a:effectLst/>
                    <a:latin typeface="Arial" pitchFamily="34" charset="0"/>
                    <a:cs typeface="Arial" pitchFamily="34" charset="0"/>
                  </a:rPr>
                  <a:t>Cyanobacteria</a:t>
                </a:r>
                <a:r>
                  <a:rPr kumimoji="0" lang="de-DE" sz="1200" b="0" i="0" u="none" strike="noStrike" cap="none" normalizeH="0" baseline="0" dirty="0" smtClean="0">
                    <a:ln>
                      <a:noFill/>
                    </a:ln>
                    <a:solidFill>
                      <a:srgbClr val="000000"/>
                    </a:solidFill>
                    <a:effectLst/>
                    <a:latin typeface="Arial" pitchFamily="34" charset="0"/>
                    <a:cs typeface="Arial" pitchFamily="34" charset="0"/>
                  </a:rPr>
                  <a:t> </a:t>
                </a:r>
                <a:r>
                  <a:rPr kumimoji="0" lang="de-DE" sz="1200" b="0" i="0" u="none" strike="noStrike" cap="none" normalizeH="0" baseline="0" dirty="0" err="1" smtClean="0">
                    <a:ln>
                      <a:noFill/>
                    </a:ln>
                    <a:solidFill>
                      <a:srgbClr val="000000"/>
                    </a:solidFill>
                    <a:effectLst/>
                    <a:latin typeface="Arial" pitchFamily="34" charset="0"/>
                    <a:cs typeface="Arial" pitchFamily="34" charset="0"/>
                  </a:rPr>
                  <a:t>bacterium</a:t>
                </a:r>
                <a:r>
                  <a:rPr kumimoji="0" lang="de-DE" sz="1200" b="0" i="0" u="none" strike="noStrike" cap="none" normalizeH="0" baseline="0" dirty="0" smtClean="0">
                    <a:ln>
                      <a:noFill/>
                    </a:ln>
                    <a:solidFill>
                      <a:srgbClr val="000000"/>
                    </a:solidFill>
                    <a:effectLst/>
                    <a:latin typeface="Arial" pitchFamily="34" charset="0"/>
                    <a:cs typeface="Arial" pitchFamily="34" charset="0"/>
                  </a:rPr>
                  <a:t> UBA11371 Metagenome</a:t>
                </a:r>
                <a:endParaRPr kumimoji="0" lang="de-DE" sz="1200" b="0" i="0" u="none" strike="noStrike" cap="none" normalizeH="0" baseline="0" dirty="0" smtClean="0">
                  <a:ln>
                    <a:noFill/>
                  </a:ln>
                  <a:solidFill>
                    <a:schemeClr val="tx1"/>
                  </a:solidFill>
                  <a:effectLst/>
                  <a:latin typeface="Arial" pitchFamily="34" charset="0"/>
                  <a:cs typeface="Arial" pitchFamily="34" charset="0"/>
                </a:endParaRPr>
              </a:p>
            </p:txBody>
          </p:sp>
        </p:grpSp>
        <p:grpSp>
          <p:nvGrpSpPr>
            <p:cNvPr id="1542" name="Group 1541"/>
            <p:cNvGrpSpPr/>
            <p:nvPr/>
          </p:nvGrpSpPr>
          <p:grpSpPr>
            <a:xfrm>
              <a:off x="10244114" y="15192798"/>
              <a:ext cx="1235640" cy="1230111"/>
              <a:chOff x="10244114" y="15192798"/>
              <a:chExt cx="1235640" cy="1230111"/>
            </a:xfrm>
          </p:grpSpPr>
          <p:sp>
            <p:nvSpPr>
              <p:cNvPr id="2101" name="Rectangle 778"/>
              <p:cNvSpPr>
                <a:spLocks noChangeArrowheads="1"/>
              </p:cNvSpPr>
              <p:nvPr/>
            </p:nvSpPr>
            <p:spPr bwMode="auto">
              <a:xfrm>
                <a:off x="11227732" y="16238243"/>
                <a:ext cx="252022"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smtClean="0">
                    <a:ln>
                      <a:noFill/>
                    </a:ln>
                    <a:solidFill>
                      <a:srgbClr val="000000"/>
                    </a:solidFill>
                    <a:effectLst/>
                    <a:latin typeface="Tahoma" pitchFamily="34" charset="0"/>
                    <a:cs typeface="Arial" pitchFamily="34" charset="0"/>
                  </a:rPr>
                  <a:t>100</a:t>
                </a:r>
                <a:endParaRPr kumimoji="0" lang="de-DE" sz="1200" b="0" i="0" u="none" strike="noStrike" cap="none" normalizeH="0" baseline="0" smtClean="0">
                  <a:ln>
                    <a:noFill/>
                  </a:ln>
                  <a:solidFill>
                    <a:schemeClr val="tx1"/>
                  </a:solidFill>
                  <a:effectLst/>
                  <a:latin typeface="Arial" pitchFamily="34" charset="0"/>
                  <a:cs typeface="Arial" pitchFamily="34" charset="0"/>
                </a:endParaRPr>
              </a:p>
            </p:txBody>
          </p:sp>
          <p:sp>
            <p:nvSpPr>
              <p:cNvPr id="2102" name="Rectangle 849"/>
              <p:cNvSpPr>
                <a:spLocks noChangeArrowheads="1"/>
              </p:cNvSpPr>
              <p:nvPr/>
            </p:nvSpPr>
            <p:spPr bwMode="auto">
              <a:xfrm>
                <a:off x="10244114" y="15192798"/>
                <a:ext cx="168015"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dirty="0" smtClean="0">
                    <a:ln>
                      <a:noFill/>
                    </a:ln>
                    <a:solidFill>
                      <a:srgbClr val="000000"/>
                    </a:solidFill>
                    <a:effectLst/>
                    <a:latin typeface="Tahoma" pitchFamily="34" charset="0"/>
                    <a:cs typeface="Arial" pitchFamily="34" charset="0"/>
                  </a:rPr>
                  <a:t>99</a:t>
                </a:r>
                <a:endParaRPr kumimoji="0" lang="de-DE" sz="1200" b="0" i="0" u="none" strike="noStrike" cap="none" normalizeH="0" baseline="0" dirty="0" smtClean="0">
                  <a:ln>
                    <a:noFill/>
                  </a:ln>
                  <a:solidFill>
                    <a:schemeClr val="tx1"/>
                  </a:solidFill>
                  <a:effectLst/>
                  <a:latin typeface="Arial" pitchFamily="34" charset="0"/>
                  <a:cs typeface="Arial" pitchFamily="34" charset="0"/>
                </a:endParaRPr>
              </a:p>
            </p:txBody>
          </p:sp>
        </p:grpSp>
        <p:grpSp>
          <p:nvGrpSpPr>
            <p:cNvPr id="1538" name="Group 1537"/>
            <p:cNvGrpSpPr/>
            <p:nvPr/>
          </p:nvGrpSpPr>
          <p:grpSpPr>
            <a:xfrm>
              <a:off x="10444618" y="13203765"/>
              <a:ext cx="5108106" cy="3127758"/>
              <a:chOff x="10444618" y="13378390"/>
              <a:chExt cx="5108106" cy="3127758"/>
            </a:xfrm>
          </p:grpSpPr>
          <p:sp>
            <p:nvSpPr>
              <p:cNvPr id="1185" name="Freeform 220"/>
              <p:cNvSpPr>
                <a:spLocks/>
              </p:cNvSpPr>
              <p:nvPr/>
            </p:nvSpPr>
            <p:spPr bwMode="auto">
              <a:xfrm>
                <a:off x="10444618" y="14909800"/>
                <a:ext cx="1069464" cy="1513545"/>
              </a:xfrm>
              <a:custGeom>
                <a:avLst/>
                <a:gdLst>
                  <a:gd name="T0" fmla="*/ 0 w 76"/>
                  <a:gd name="T1" fmla="*/ 0 h 1204"/>
                  <a:gd name="T2" fmla="*/ 0 w 76"/>
                  <a:gd name="T3" fmla="*/ 1204 h 1204"/>
                  <a:gd name="T4" fmla="*/ 76 w 76"/>
                  <a:gd name="T5" fmla="*/ 1204 h 1204"/>
                </a:gdLst>
                <a:ahLst/>
                <a:cxnLst>
                  <a:cxn ang="0">
                    <a:pos x="T0" y="T1"/>
                  </a:cxn>
                  <a:cxn ang="0">
                    <a:pos x="T2" y="T3"/>
                  </a:cxn>
                  <a:cxn ang="0">
                    <a:pos x="T4" y="T5"/>
                  </a:cxn>
                </a:cxnLst>
                <a:rect l="0" t="0" r="r" b="b"/>
                <a:pathLst>
                  <a:path w="76" h="1204">
                    <a:moveTo>
                      <a:pt x="0" y="0"/>
                    </a:moveTo>
                    <a:lnTo>
                      <a:pt x="0" y="1204"/>
                    </a:lnTo>
                    <a:lnTo>
                      <a:pt x="76" y="1204"/>
                    </a:lnTo>
                  </a:path>
                </a:pathLst>
              </a:custGeom>
              <a:noFill/>
              <a:ln w="25400"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none" lIns="0" tIns="0" rIns="0" bIns="0" numCol="1" anchor="t" anchorCtr="0" compatLnSpc="1">
                <a:prstTxWarp prst="textNoShape">
                  <a:avLst/>
                </a:prstTxWarp>
              </a:bodyPr>
              <a:lstStyle/>
              <a:p>
                <a:endParaRPr lang="en-GB"/>
              </a:p>
            </p:txBody>
          </p:sp>
          <p:sp>
            <p:nvSpPr>
              <p:cNvPr id="1182" name="Freeform 215"/>
              <p:cNvSpPr>
                <a:spLocks/>
              </p:cNvSpPr>
              <p:nvPr/>
            </p:nvSpPr>
            <p:spPr bwMode="auto">
              <a:xfrm>
                <a:off x="10444618" y="13378390"/>
                <a:ext cx="1013179" cy="1506010"/>
              </a:xfrm>
              <a:custGeom>
                <a:avLst/>
                <a:gdLst>
                  <a:gd name="T0" fmla="*/ 0 w 72"/>
                  <a:gd name="T1" fmla="*/ 1203 h 1203"/>
                  <a:gd name="T2" fmla="*/ 0 w 72"/>
                  <a:gd name="T3" fmla="*/ 0 h 1203"/>
                  <a:gd name="T4" fmla="*/ 72 w 72"/>
                  <a:gd name="T5" fmla="*/ 0 h 1203"/>
                </a:gdLst>
                <a:ahLst/>
                <a:cxnLst>
                  <a:cxn ang="0">
                    <a:pos x="T0" y="T1"/>
                  </a:cxn>
                  <a:cxn ang="0">
                    <a:pos x="T2" y="T3"/>
                  </a:cxn>
                  <a:cxn ang="0">
                    <a:pos x="T4" y="T5"/>
                  </a:cxn>
                </a:cxnLst>
                <a:rect l="0" t="0" r="r" b="b"/>
                <a:pathLst>
                  <a:path w="72" h="1203">
                    <a:moveTo>
                      <a:pt x="0" y="1203"/>
                    </a:moveTo>
                    <a:lnTo>
                      <a:pt x="0" y="0"/>
                    </a:lnTo>
                    <a:lnTo>
                      <a:pt x="72" y="0"/>
                    </a:lnTo>
                  </a:path>
                </a:pathLst>
              </a:custGeom>
              <a:noFill/>
              <a:ln w="25400"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none" lIns="0" tIns="0" rIns="0" bIns="0" numCol="1" anchor="t" anchorCtr="0" compatLnSpc="1">
                <a:prstTxWarp prst="textNoShape">
                  <a:avLst/>
                </a:prstTxWarp>
              </a:bodyPr>
              <a:lstStyle/>
              <a:p>
                <a:endParaRPr lang="en-GB"/>
              </a:p>
            </p:txBody>
          </p:sp>
          <p:sp>
            <p:nvSpPr>
              <p:cNvPr id="1183" name="Freeform 217"/>
              <p:cNvSpPr>
                <a:spLocks/>
              </p:cNvSpPr>
              <p:nvPr/>
            </p:nvSpPr>
            <p:spPr bwMode="auto">
              <a:xfrm>
                <a:off x="11514084" y="16340541"/>
                <a:ext cx="4038640" cy="79353"/>
              </a:xfrm>
              <a:custGeom>
                <a:avLst/>
                <a:gdLst>
                  <a:gd name="T0" fmla="*/ 0 w 287"/>
                  <a:gd name="T1" fmla="*/ 69 h 69"/>
                  <a:gd name="T2" fmla="*/ 0 w 287"/>
                  <a:gd name="T3" fmla="*/ 0 h 69"/>
                  <a:gd name="T4" fmla="*/ 287 w 287"/>
                  <a:gd name="T5" fmla="*/ 0 h 69"/>
                </a:gdLst>
                <a:ahLst/>
                <a:cxnLst>
                  <a:cxn ang="0">
                    <a:pos x="T0" y="T1"/>
                  </a:cxn>
                  <a:cxn ang="0">
                    <a:pos x="T2" y="T3"/>
                  </a:cxn>
                  <a:cxn ang="0">
                    <a:pos x="T4" y="T5"/>
                  </a:cxn>
                </a:cxnLst>
                <a:rect l="0" t="0" r="r" b="b"/>
                <a:pathLst>
                  <a:path w="287" h="69">
                    <a:moveTo>
                      <a:pt x="0" y="69"/>
                    </a:moveTo>
                    <a:lnTo>
                      <a:pt x="0" y="0"/>
                    </a:lnTo>
                    <a:lnTo>
                      <a:pt x="287" y="0"/>
                    </a:lnTo>
                  </a:path>
                </a:pathLst>
              </a:custGeom>
              <a:noFill/>
              <a:ln w="25400"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none" lIns="0" tIns="0" rIns="0" bIns="0" numCol="1" anchor="t" anchorCtr="0" compatLnSpc="1">
                <a:prstTxWarp prst="textNoShape">
                  <a:avLst/>
                </a:prstTxWarp>
              </a:bodyPr>
              <a:lstStyle/>
              <a:p>
                <a:endParaRPr lang="en-GB"/>
              </a:p>
            </p:txBody>
          </p:sp>
          <p:sp>
            <p:nvSpPr>
              <p:cNvPr id="1184" name="Freeform 219"/>
              <p:cNvSpPr>
                <a:spLocks/>
              </p:cNvSpPr>
              <p:nvPr/>
            </p:nvSpPr>
            <p:spPr bwMode="auto">
              <a:xfrm>
                <a:off x="11514084" y="16426795"/>
                <a:ext cx="2828453" cy="79353"/>
              </a:xfrm>
              <a:custGeom>
                <a:avLst/>
                <a:gdLst>
                  <a:gd name="T0" fmla="*/ 0 w 201"/>
                  <a:gd name="T1" fmla="*/ 0 h 69"/>
                  <a:gd name="T2" fmla="*/ 0 w 201"/>
                  <a:gd name="T3" fmla="*/ 69 h 69"/>
                  <a:gd name="T4" fmla="*/ 201 w 201"/>
                  <a:gd name="T5" fmla="*/ 69 h 69"/>
                </a:gdLst>
                <a:ahLst/>
                <a:cxnLst>
                  <a:cxn ang="0">
                    <a:pos x="T0" y="T1"/>
                  </a:cxn>
                  <a:cxn ang="0">
                    <a:pos x="T2" y="T3"/>
                  </a:cxn>
                  <a:cxn ang="0">
                    <a:pos x="T4" y="T5"/>
                  </a:cxn>
                </a:cxnLst>
                <a:rect l="0" t="0" r="r" b="b"/>
                <a:pathLst>
                  <a:path w="201" h="69">
                    <a:moveTo>
                      <a:pt x="0" y="0"/>
                    </a:moveTo>
                    <a:lnTo>
                      <a:pt x="0" y="69"/>
                    </a:lnTo>
                    <a:lnTo>
                      <a:pt x="201" y="69"/>
                    </a:lnTo>
                  </a:path>
                </a:pathLst>
              </a:custGeom>
              <a:noFill/>
              <a:ln w="25400"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none" lIns="0" tIns="0" rIns="0" bIns="0" numCol="1" anchor="t" anchorCtr="0" compatLnSpc="1">
                <a:prstTxWarp prst="textNoShape">
                  <a:avLst/>
                </a:prstTxWarp>
              </a:bodyPr>
              <a:lstStyle/>
              <a:p>
                <a:endParaRPr lang="en-GB"/>
              </a:p>
            </p:txBody>
          </p:sp>
        </p:grpSp>
      </p:grpSp>
      <p:sp>
        <p:nvSpPr>
          <p:cNvPr id="2104" name="Rectangle 851"/>
          <p:cNvSpPr>
            <a:spLocks noChangeArrowheads="1"/>
          </p:cNvSpPr>
          <p:nvPr/>
        </p:nvSpPr>
        <p:spPr bwMode="auto">
          <a:xfrm>
            <a:off x="8505525" y="17101123"/>
            <a:ext cx="168015"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dirty="0" smtClean="0">
                <a:ln>
                  <a:noFill/>
                </a:ln>
                <a:solidFill>
                  <a:srgbClr val="000000"/>
                </a:solidFill>
                <a:effectLst/>
                <a:latin typeface="Tahoma" pitchFamily="34" charset="0"/>
                <a:cs typeface="Arial" pitchFamily="34" charset="0"/>
              </a:rPr>
              <a:t>98</a:t>
            </a:r>
            <a:endParaRPr kumimoji="0" lang="de-DE" sz="1200" b="0" i="0" u="none" strike="noStrike" cap="none" normalizeH="0" baseline="0" dirty="0" smtClean="0">
              <a:ln>
                <a:noFill/>
              </a:ln>
              <a:solidFill>
                <a:schemeClr val="tx1"/>
              </a:solidFill>
              <a:effectLst/>
              <a:latin typeface="Arial" pitchFamily="34" charset="0"/>
              <a:cs typeface="Arial" pitchFamily="34" charset="0"/>
            </a:endParaRPr>
          </a:p>
        </p:txBody>
      </p:sp>
      <p:sp>
        <p:nvSpPr>
          <p:cNvPr id="2171" name="Rectangle 456"/>
          <p:cNvSpPr>
            <a:spLocks noChangeArrowheads="1"/>
          </p:cNvSpPr>
          <p:nvPr/>
        </p:nvSpPr>
        <p:spPr bwMode="auto">
          <a:xfrm>
            <a:off x="12617498" y="29510518"/>
            <a:ext cx="2446358"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dirty="0" smtClean="0">
                <a:ln>
                  <a:noFill/>
                </a:ln>
                <a:solidFill>
                  <a:srgbClr val="000000"/>
                </a:solidFill>
                <a:effectLst/>
                <a:latin typeface="Arial" pitchFamily="34" charset="0"/>
                <a:cs typeface="Arial" pitchFamily="34" charset="0"/>
              </a:rPr>
              <a:t> </a:t>
            </a:r>
            <a:r>
              <a:rPr kumimoji="0" lang="de-DE" sz="1200" b="0" i="0" u="none" strike="noStrike" cap="none" normalizeH="0" baseline="0" dirty="0" err="1" smtClean="0">
                <a:ln>
                  <a:noFill/>
                </a:ln>
                <a:solidFill>
                  <a:srgbClr val="000000"/>
                </a:solidFill>
                <a:effectLst/>
                <a:latin typeface="Arial" pitchFamily="34" charset="0"/>
                <a:cs typeface="Arial" pitchFamily="34" charset="0"/>
              </a:rPr>
              <a:t>Geitlerinema</a:t>
            </a:r>
            <a:r>
              <a:rPr kumimoji="0" lang="de-DE" sz="1200" b="0" i="0" u="none" strike="noStrike" cap="none" normalizeH="0" baseline="0" dirty="0" smtClean="0">
                <a:ln>
                  <a:noFill/>
                </a:ln>
                <a:solidFill>
                  <a:srgbClr val="000000"/>
                </a:solidFill>
                <a:effectLst/>
                <a:latin typeface="Arial" pitchFamily="34" charset="0"/>
                <a:cs typeface="Arial" pitchFamily="34" charset="0"/>
              </a:rPr>
              <a:t> sp. PCC 7407</a:t>
            </a:r>
            <a:endParaRPr kumimoji="0" lang="de-DE" sz="1200" b="0" i="0" u="none" strike="noStrike" cap="none" normalizeH="0" baseline="0" dirty="0" smtClean="0">
              <a:ln>
                <a:noFill/>
              </a:ln>
              <a:solidFill>
                <a:schemeClr val="tx1"/>
              </a:solidFill>
              <a:effectLst/>
              <a:latin typeface="Arial" pitchFamily="34" charset="0"/>
              <a:cs typeface="Arial" pitchFamily="34" charset="0"/>
            </a:endParaRPr>
          </a:p>
        </p:txBody>
      </p:sp>
      <p:sp>
        <p:nvSpPr>
          <p:cNvPr id="2238" name="Rectangle 703"/>
          <p:cNvSpPr>
            <a:spLocks noChangeArrowheads="1"/>
          </p:cNvSpPr>
          <p:nvPr/>
        </p:nvSpPr>
        <p:spPr bwMode="auto">
          <a:xfrm>
            <a:off x="8445263" y="29608085"/>
            <a:ext cx="171171"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dirty="0" smtClean="0">
                <a:ln>
                  <a:noFill/>
                </a:ln>
                <a:solidFill>
                  <a:srgbClr val="000000"/>
                </a:solidFill>
                <a:effectLst/>
                <a:latin typeface="Arial"/>
                <a:cs typeface="Arial"/>
              </a:rPr>
              <a:t>38</a:t>
            </a:r>
            <a:endParaRPr kumimoji="0" lang="de-DE" sz="1200" b="0" i="0" u="none" strike="noStrike" cap="none" normalizeH="0" baseline="0" dirty="0" smtClean="0">
              <a:ln>
                <a:noFill/>
              </a:ln>
              <a:solidFill>
                <a:schemeClr val="tx1"/>
              </a:solidFill>
              <a:effectLst/>
              <a:latin typeface="Arial"/>
              <a:cs typeface="Arial"/>
            </a:endParaRPr>
          </a:p>
        </p:txBody>
      </p:sp>
      <p:sp>
        <p:nvSpPr>
          <p:cNvPr id="2283" name="Rectangle 513"/>
          <p:cNvSpPr>
            <a:spLocks noChangeArrowheads="1"/>
          </p:cNvSpPr>
          <p:nvPr/>
        </p:nvSpPr>
        <p:spPr bwMode="auto">
          <a:xfrm>
            <a:off x="25733470" y="33127915"/>
            <a:ext cx="2647855"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dirty="0" smtClean="0">
                <a:ln>
                  <a:noFill/>
                </a:ln>
                <a:solidFill>
                  <a:srgbClr val="000000"/>
                </a:solidFill>
                <a:effectLst/>
                <a:latin typeface="Arial" pitchFamily="34" charset="0"/>
                <a:cs typeface="Arial" pitchFamily="34" charset="0"/>
              </a:rPr>
              <a:t> </a:t>
            </a:r>
            <a:r>
              <a:rPr kumimoji="0" lang="de-DE" sz="1200" b="0" i="0" u="none" strike="noStrike" cap="none" normalizeH="0" baseline="0" dirty="0" err="1" smtClean="0">
                <a:ln>
                  <a:noFill/>
                </a:ln>
                <a:solidFill>
                  <a:srgbClr val="000000"/>
                </a:solidFill>
                <a:effectLst/>
                <a:latin typeface="Arial" pitchFamily="34" charset="0"/>
                <a:cs typeface="Arial" pitchFamily="34" charset="0"/>
              </a:rPr>
              <a:t>Prochlorococcus</a:t>
            </a:r>
            <a:r>
              <a:rPr kumimoji="0" lang="de-DE" sz="1200" b="0" i="0" u="none" strike="noStrike" cap="none" normalizeH="0" baseline="0" dirty="0" smtClean="0">
                <a:ln>
                  <a:noFill/>
                </a:ln>
                <a:solidFill>
                  <a:srgbClr val="000000"/>
                </a:solidFill>
                <a:effectLst/>
                <a:latin typeface="Arial" pitchFamily="34" charset="0"/>
                <a:cs typeface="Arial" pitchFamily="34" charset="0"/>
              </a:rPr>
              <a:t> </a:t>
            </a:r>
            <a:r>
              <a:rPr kumimoji="0" lang="de-DE" sz="1200" b="0" i="0" u="none" strike="noStrike" cap="none" normalizeH="0" baseline="0" dirty="0" err="1" smtClean="0">
                <a:ln>
                  <a:noFill/>
                </a:ln>
                <a:solidFill>
                  <a:srgbClr val="000000"/>
                </a:solidFill>
                <a:effectLst/>
                <a:latin typeface="Arial" pitchFamily="34" charset="0"/>
                <a:cs typeface="Arial" pitchFamily="34" charset="0"/>
              </a:rPr>
              <a:t>marinus</a:t>
            </a:r>
            <a:r>
              <a:rPr kumimoji="0" lang="de-DE" sz="1200" b="0" i="0" u="none" strike="noStrike" cap="none" normalizeH="0" baseline="0" dirty="0" smtClean="0">
                <a:ln>
                  <a:noFill/>
                </a:ln>
                <a:solidFill>
                  <a:srgbClr val="000000"/>
                </a:solidFill>
                <a:effectLst/>
                <a:latin typeface="Arial" pitchFamily="34" charset="0"/>
                <a:cs typeface="Arial" pitchFamily="34" charset="0"/>
              </a:rPr>
              <a:t> CCMP1986</a:t>
            </a:r>
            <a:endParaRPr kumimoji="0" lang="de-DE" sz="1200" b="0" i="0" u="none" strike="noStrike" cap="none" normalizeH="0" baseline="0" dirty="0" smtClean="0">
              <a:ln>
                <a:noFill/>
              </a:ln>
              <a:solidFill>
                <a:schemeClr val="tx1"/>
              </a:solidFill>
              <a:effectLst/>
              <a:latin typeface="Arial" pitchFamily="34" charset="0"/>
              <a:cs typeface="Arial" pitchFamily="34" charset="0"/>
            </a:endParaRPr>
          </a:p>
        </p:txBody>
      </p:sp>
      <p:sp>
        <p:nvSpPr>
          <p:cNvPr id="847" name="Rectangle 770"/>
          <p:cNvSpPr>
            <a:spLocks noChangeArrowheads="1"/>
          </p:cNvSpPr>
          <p:nvPr/>
        </p:nvSpPr>
        <p:spPr bwMode="auto">
          <a:xfrm>
            <a:off x="7984967" y="21503017"/>
            <a:ext cx="168015"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lang="de-DE" sz="1200" b="0" dirty="0" smtClean="0">
                <a:solidFill>
                  <a:srgbClr val="000000"/>
                </a:solidFill>
                <a:latin typeface="Tahoma" pitchFamily="34" charset="0"/>
                <a:cs typeface="Arial" pitchFamily="34" charset="0"/>
              </a:rPr>
              <a:t>30</a:t>
            </a:r>
            <a:endParaRPr kumimoji="0" lang="de-DE" sz="1200" b="0" i="0" u="none" strike="noStrike" cap="none" normalizeH="0" baseline="0" dirty="0" smtClean="0">
              <a:ln>
                <a:noFill/>
              </a:ln>
              <a:solidFill>
                <a:schemeClr val="tx1"/>
              </a:solidFill>
              <a:effectLst/>
              <a:latin typeface="Arial" pitchFamily="34" charset="0"/>
              <a:cs typeface="Arial" pitchFamily="34" charset="0"/>
            </a:endParaRPr>
          </a:p>
        </p:txBody>
      </p:sp>
      <p:sp>
        <p:nvSpPr>
          <p:cNvPr id="1186" name="Freeform 221"/>
          <p:cNvSpPr>
            <a:spLocks/>
          </p:cNvSpPr>
          <p:nvPr/>
        </p:nvSpPr>
        <p:spPr bwMode="auto">
          <a:xfrm>
            <a:off x="9338387" y="14393880"/>
            <a:ext cx="534734" cy="1074720"/>
          </a:xfrm>
          <a:custGeom>
            <a:avLst/>
            <a:gdLst>
              <a:gd name="T0" fmla="*/ 0 w 38"/>
              <a:gd name="T1" fmla="*/ 798 h 798"/>
              <a:gd name="T2" fmla="*/ 0 w 38"/>
              <a:gd name="T3" fmla="*/ 0 h 798"/>
              <a:gd name="T4" fmla="*/ 38 w 38"/>
              <a:gd name="T5" fmla="*/ 0 h 798"/>
            </a:gdLst>
            <a:ahLst/>
            <a:cxnLst>
              <a:cxn ang="0">
                <a:pos x="T0" y="T1"/>
              </a:cxn>
              <a:cxn ang="0">
                <a:pos x="T2" y="T3"/>
              </a:cxn>
              <a:cxn ang="0">
                <a:pos x="T4" y="T5"/>
              </a:cxn>
            </a:cxnLst>
            <a:rect l="0" t="0" r="r" b="b"/>
            <a:pathLst>
              <a:path w="38" h="798">
                <a:moveTo>
                  <a:pt x="0" y="798"/>
                </a:moveTo>
                <a:lnTo>
                  <a:pt x="0" y="0"/>
                </a:lnTo>
                <a:lnTo>
                  <a:pt x="38" y="0"/>
                </a:lnTo>
              </a:path>
            </a:pathLst>
          </a:custGeom>
          <a:noFill/>
          <a:ln w="25400"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none" lIns="0" tIns="0" rIns="0" bIns="0" numCol="1" anchor="t" anchorCtr="0" compatLnSpc="1">
            <a:prstTxWarp prst="textNoShape">
              <a:avLst/>
            </a:prstTxWarp>
          </a:bodyPr>
          <a:lstStyle/>
          <a:p>
            <a:endParaRPr lang="en-GB"/>
          </a:p>
        </p:txBody>
      </p:sp>
      <p:grpSp>
        <p:nvGrpSpPr>
          <p:cNvPr id="1562" name="Group 1561"/>
          <p:cNvGrpSpPr/>
          <p:nvPr/>
        </p:nvGrpSpPr>
        <p:grpSpPr>
          <a:xfrm>
            <a:off x="9136639" y="14630211"/>
            <a:ext cx="11716657" cy="1464902"/>
            <a:chOff x="9708139" y="15628216"/>
            <a:chExt cx="11716657" cy="1464902"/>
          </a:xfrm>
        </p:grpSpPr>
        <p:grpSp>
          <p:nvGrpSpPr>
            <p:cNvPr id="1552" name="Group 1551"/>
            <p:cNvGrpSpPr/>
            <p:nvPr/>
          </p:nvGrpSpPr>
          <p:grpSpPr>
            <a:xfrm>
              <a:off x="14048459" y="16577236"/>
              <a:ext cx="7376337" cy="515882"/>
              <a:chOff x="14048459" y="16577236"/>
              <a:chExt cx="7376337" cy="515882"/>
            </a:xfrm>
          </p:grpSpPr>
          <p:sp>
            <p:nvSpPr>
              <p:cNvPr id="2004" name="Rectangle 222"/>
              <p:cNvSpPr>
                <a:spLocks noChangeArrowheads="1"/>
              </p:cNvSpPr>
              <p:nvPr/>
            </p:nvSpPr>
            <p:spPr bwMode="auto">
              <a:xfrm>
                <a:off x="14048459" y="16577236"/>
                <a:ext cx="2942212"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dirty="0" smtClean="0">
                    <a:ln>
                      <a:noFill/>
                    </a:ln>
                    <a:solidFill>
                      <a:srgbClr val="000000"/>
                    </a:solidFill>
                    <a:effectLst/>
                    <a:latin typeface="Arial" pitchFamily="34" charset="0"/>
                    <a:cs typeface="Arial" pitchFamily="34" charset="0"/>
                  </a:rPr>
                  <a:t> </a:t>
                </a:r>
                <a:r>
                  <a:rPr kumimoji="0" lang="de-DE" sz="1200" b="0" i="0" u="none" strike="noStrike" cap="none" normalizeH="0" baseline="0" dirty="0" err="1" smtClean="0">
                    <a:ln>
                      <a:noFill/>
                    </a:ln>
                    <a:solidFill>
                      <a:srgbClr val="000000"/>
                    </a:solidFill>
                    <a:effectLst/>
                    <a:latin typeface="Arial" pitchFamily="34" charset="0"/>
                    <a:cs typeface="Arial" pitchFamily="34" charset="0"/>
                  </a:rPr>
                  <a:t>Crinalium</a:t>
                </a:r>
                <a:r>
                  <a:rPr kumimoji="0" lang="de-DE" sz="1200" b="0" i="0" u="none" strike="noStrike" cap="none" normalizeH="0" baseline="0" dirty="0" smtClean="0">
                    <a:ln>
                      <a:noFill/>
                    </a:ln>
                    <a:solidFill>
                      <a:srgbClr val="000000"/>
                    </a:solidFill>
                    <a:effectLst/>
                    <a:latin typeface="Arial" pitchFamily="34" charset="0"/>
                    <a:cs typeface="Arial" pitchFamily="34" charset="0"/>
                  </a:rPr>
                  <a:t> </a:t>
                </a:r>
                <a:r>
                  <a:rPr kumimoji="0" lang="de-DE" sz="1200" b="0" i="0" u="none" strike="noStrike" cap="none" normalizeH="0" baseline="0" dirty="0" err="1" smtClean="0">
                    <a:ln>
                      <a:noFill/>
                    </a:ln>
                    <a:solidFill>
                      <a:srgbClr val="000000"/>
                    </a:solidFill>
                    <a:effectLst/>
                    <a:latin typeface="Arial" pitchFamily="34" charset="0"/>
                    <a:cs typeface="Arial" pitchFamily="34" charset="0"/>
                  </a:rPr>
                  <a:t>epipsammum</a:t>
                </a:r>
                <a:r>
                  <a:rPr kumimoji="0" lang="de-DE" sz="1200" b="0" i="0" u="none" strike="noStrike" cap="none" normalizeH="0" baseline="0" dirty="0" smtClean="0">
                    <a:ln>
                      <a:noFill/>
                    </a:ln>
                    <a:solidFill>
                      <a:srgbClr val="000000"/>
                    </a:solidFill>
                    <a:effectLst/>
                    <a:latin typeface="Arial" pitchFamily="34" charset="0"/>
                    <a:cs typeface="Arial" pitchFamily="34" charset="0"/>
                  </a:rPr>
                  <a:t> PCC 9333</a:t>
                </a:r>
                <a:endParaRPr kumimoji="0" lang="de-DE" sz="1200" b="0" i="0" u="none" strike="noStrike" cap="none" normalizeH="0" baseline="0" dirty="0" smtClean="0">
                  <a:ln>
                    <a:noFill/>
                  </a:ln>
                  <a:solidFill>
                    <a:schemeClr val="tx1"/>
                  </a:solidFill>
                  <a:effectLst/>
                  <a:latin typeface="Arial" pitchFamily="34" charset="0"/>
                  <a:cs typeface="Arial" pitchFamily="34" charset="0"/>
                </a:endParaRPr>
              </a:p>
            </p:txBody>
          </p:sp>
          <p:sp>
            <p:nvSpPr>
              <p:cNvPr id="2005" name="Rectangle 224"/>
              <p:cNvSpPr>
                <a:spLocks noChangeArrowheads="1"/>
              </p:cNvSpPr>
              <p:nvPr/>
            </p:nvSpPr>
            <p:spPr bwMode="auto">
              <a:xfrm>
                <a:off x="18482133" y="16742845"/>
                <a:ext cx="2942663"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dirty="0" smtClean="0">
                    <a:ln>
                      <a:noFill/>
                    </a:ln>
                    <a:solidFill>
                      <a:srgbClr val="000000"/>
                    </a:solidFill>
                    <a:effectLst/>
                    <a:latin typeface="Arial" pitchFamily="34" charset="0"/>
                    <a:cs typeface="Arial" pitchFamily="34" charset="0"/>
                  </a:rPr>
                  <a:t> </a:t>
                </a:r>
                <a:r>
                  <a:rPr kumimoji="0" lang="de-DE" sz="1200" b="0" i="0" u="none" strike="noStrike" cap="none" normalizeH="0" baseline="0" dirty="0" err="1" smtClean="0">
                    <a:ln>
                      <a:noFill/>
                    </a:ln>
                    <a:solidFill>
                      <a:srgbClr val="000000"/>
                    </a:solidFill>
                    <a:effectLst/>
                    <a:latin typeface="Arial" pitchFamily="34" charset="0"/>
                    <a:cs typeface="Arial" pitchFamily="34" charset="0"/>
                  </a:rPr>
                  <a:t>Chamaesiphon</a:t>
                </a:r>
                <a:r>
                  <a:rPr kumimoji="0" lang="de-DE" sz="1200" b="0" i="0" u="none" strike="noStrike" cap="none" normalizeH="0" baseline="0" dirty="0" smtClean="0">
                    <a:ln>
                      <a:noFill/>
                    </a:ln>
                    <a:solidFill>
                      <a:srgbClr val="000000"/>
                    </a:solidFill>
                    <a:effectLst/>
                    <a:latin typeface="Arial" pitchFamily="34" charset="0"/>
                    <a:cs typeface="Arial" pitchFamily="34" charset="0"/>
                  </a:rPr>
                  <a:t> </a:t>
                </a:r>
                <a:r>
                  <a:rPr kumimoji="0" lang="de-DE" sz="1200" b="0" i="0" u="none" strike="noStrike" cap="none" normalizeH="0" baseline="0" dirty="0" err="1" smtClean="0">
                    <a:ln>
                      <a:noFill/>
                    </a:ln>
                    <a:solidFill>
                      <a:srgbClr val="000000"/>
                    </a:solidFill>
                    <a:effectLst/>
                    <a:latin typeface="Arial" pitchFamily="34" charset="0"/>
                    <a:cs typeface="Arial" pitchFamily="34" charset="0"/>
                  </a:rPr>
                  <a:t>minutus</a:t>
                </a:r>
                <a:r>
                  <a:rPr kumimoji="0" lang="de-DE" sz="1200" b="0" i="0" u="none" strike="noStrike" cap="none" normalizeH="0" baseline="0" dirty="0" smtClean="0">
                    <a:ln>
                      <a:noFill/>
                    </a:ln>
                    <a:solidFill>
                      <a:srgbClr val="000000"/>
                    </a:solidFill>
                    <a:effectLst/>
                    <a:latin typeface="Arial" pitchFamily="34" charset="0"/>
                    <a:cs typeface="Arial" pitchFamily="34" charset="0"/>
                  </a:rPr>
                  <a:t> PCC 6605</a:t>
                </a:r>
                <a:endParaRPr kumimoji="0" lang="de-DE" sz="1200" b="0" i="0" u="none" strike="noStrike" cap="none" normalizeH="0" baseline="0" dirty="0" smtClean="0">
                  <a:ln>
                    <a:noFill/>
                  </a:ln>
                  <a:solidFill>
                    <a:schemeClr val="tx1"/>
                  </a:solidFill>
                  <a:effectLst/>
                  <a:latin typeface="Arial" pitchFamily="34" charset="0"/>
                  <a:cs typeface="Arial" pitchFamily="34" charset="0"/>
                </a:endParaRPr>
              </a:p>
            </p:txBody>
          </p:sp>
          <p:sp>
            <p:nvSpPr>
              <p:cNvPr id="2006" name="Rectangle 227"/>
              <p:cNvSpPr>
                <a:spLocks noChangeArrowheads="1"/>
              </p:cNvSpPr>
              <p:nvPr/>
            </p:nvSpPr>
            <p:spPr bwMode="auto">
              <a:xfrm>
                <a:off x="17074013" y="16908452"/>
                <a:ext cx="3008185"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dirty="0" smtClean="0">
                    <a:ln>
                      <a:noFill/>
                    </a:ln>
                    <a:solidFill>
                      <a:srgbClr val="000000"/>
                    </a:solidFill>
                    <a:effectLst/>
                    <a:latin typeface="Arial" pitchFamily="34" charset="0"/>
                    <a:cs typeface="Arial" pitchFamily="34" charset="0"/>
                  </a:rPr>
                  <a:t> </a:t>
                </a:r>
                <a:r>
                  <a:rPr kumimoji="0" lang="de-DE" sz="1200" b="0" i="0" u="none" strike="noStrike" cap="none" normalizeH="0" baseline="0" dirty="0" err="1" smtClean="0">
                    <a:ln>
                      <a:noFill/>
                    </a:ln>
                    <a:solidFill>
                      <a:srgbClr val="000000"/>
                    </a:solidFill>
                    <a:effectLst/>
                    <a:latin typeface="Arial" pitchFamily="34" charset="0"/>
                    <a:cs typeface="Arial" pitchFamily="34" charset="0"/>
                  </a:rPr>
                  <a:t>Merismopedia</a:t>
                </a:r>
                <a:r>
                  <a:rPr kumimoji="0" lang="de-DE" sz="1200" b="0" i="0" u="none" strike="noStrike" cap="none" normalizeH="0" baseline="0" dirty="0" smtClean="0">
                    <a:ln>
                      <a:noFill/>
                    </a:ln>
                    <a:solidFill>
                      <a:srgbClr val="000000"/>
                    </a:solidFill>
                    <a:effectLst/>
                    <a:latin typeface="Arial" pitchFamily="34" charset="0"/>
                    <a:cs typeface="Arial" pitchFamily="34" charset="0"/>
                  </a:rPr>
                  <a:t> </a:t>
                </a:r>
                <a:r>
                  <a:rPr kumimoji="0" lang="de-DE" sz="1200" b="0" i="0" u="none" strike="noStrike" cap="none" normalizeH="0" baseline="0" dirty="0" err="1" smtClean="0">
                    <a:ln>
                      <a:noFill/>
                    </a:ln>
                    <a:solidFill>
                      <a:srgbClr val="000000"/>
                    </a:solidFill>
                    <a:effectLst/>
                    <a:latin typeface="Arial" pitchFamily="34" charset="0"/>
                    <a:cs typeface="Arial" pitchFamily="34" charset="0"/>
                  </a:rPr>
                  <a:t>glauca</a:t>
                </a:r>
                <a:r>
                  <a:rPr kumimoji="0" lang="de-DE" sz="1200" b="0" i="0" u="none" strike="noStrike" cap="none" normalizeH="0" baseline="0" dirty="0" smtClean="0">
                    <a:ln>
                      <a:noFill/>
                    </a:ln>
                    <a:solidFill>
                      <a:srgbClr val="000000"/>
                    </a:solidFill>
                    <a:effectLst/>
                    <a:latin typeface="Arial" pitchFamily="34" charset="0"/>
                    <a:cs typeface="Arial" pitchFamily="34" charset="0"/>
                  </a:rPr>
                  <a:t> CCAP1448/3</a:t>
                </a:r>
                <a:endParaRPr kumimoji="0" lang="de-DE" sz="1200" b="0" i="0" u="none" strike="noStrike" cap="none" normalizeH="0" baseline="0" dirty="0" smtClean="0">
                  <a:ln>
                    <a:noFill/>
                  </a:ln>
                  <a:solidFill>
                    <a:schemeClr val="tx1"/>
                  </a:solidFill>
                  <a:effectLst/>
                  <a:latin typeface="Arial" pitchFamily="34" charset="0"/>
                  <a:cs typeface="Arial" pitchFamily="34" charset="0"/>
                </a:endParaRPr>
              </a:p>
            </p:txBody>
          </p:sp>
        </p:grpSp>
        <p:grpSp>
          <p:nvGrpSpPr>
            <p:cNvPr id="1560" name="Group 1559"/>
            <p:cNvGrpSpPr/>
            <p:nvPr/>
          </p:nvGrpSpPr>
          <p:grpSpPr>
            <a:xfrm>
              <a:off x="9708139" y="15628216"/>
              <a:ext cx="1420734" cy="1247382"/>
              <a:chOff x="9708139" y="15628216"/>
              <a:chExt cx="1420734" cy="1247382"/>
            </a:xfrm>
          </p:grpSpPr>
          <p:sp>
            <p:nvSpPr>
              <p:cNvPr id="2099" name="Rectangle 776"/>
              <p:cNvSpPr>
                <a:spLocks noChangeArrowheads="1"/>
              </p:cNvSpPr>
              <p:nvPr/>
            </p:nvSpPr>
            <p:spPr bwMode="auto">
              <a:xfrm>
                <a:off x="10960858" y="16569229"/>
                <a:ext cx="168015"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dirty="0" smtClean="0">
                    <a:ln>
                      <a:noFill/>
                    </a:ln>
                    <a:solidFill>
                      <a:srgbClr val="000000"/>
                    </a:solidFill>
                    <a:effectLst/>
                    <a:latin typeface="Tahoma" pitchFamily="34" charset="0"/>
                    <a:cs typeface="Arial" pitchFamily="34" charset="0"/>
                  </a:rPr>
                  <a:t>85</a:t>
                </a:r>
                <a:endParaRPr kumimoji="0" lang="de-DE" sz="1200" b="0" i="0" u="none" strike="noStrike" cap="none" normalizeH="0" baseline="0" dirty="0" smtClean="0">
                  <a:ln>
                    <a:noFill/>
                  </a:ln>
                  <a:solidFill>
                    <a:schemeClr val="tx1"/>
                  </a:solidFill>
                  <a:effectLst/>
                  <a:latin typeface="Arial" pitchFamily="34" charset="0"/>
                  <a:cs typeface="Arial" pitchFamily="34" charset="0"/>
                </a:endParaRPr>
              </a:p>
            </p:txBody>
          </p:sp>
          <p:sp>
            <p:nvSpPr>
              <p:cNvPr id="2100" name="Rectangle 777"/>
              <p:cNvSpPr>
                <a:spLocks noChangeArrowheads="1"/>
              </p:cNvSpPr>
              <p:nvPr/>
            </p:nvSpPr>
            <p:spPr bwMode="auto">
              <a:xfrm>
                <a:off x="10301674" y="16690932"/>
                <a:ext cx="252022"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dirty="0" smtClean="0">
                    <a:ln>
                      <a:noFill/>
                    </a:ln>
                    <a:solidFill>
                      <a:srgbClr val="000000"/>
                    </a:solidFill>
                    <a:effectLst/>
                    <a:latin typeface="Tahoma" pitchFamily="34" charset="0"/>
                    <a:cs typeface="Arial" pitchFamily="34" charset="0"/>
                  </a:rPr>
                  <a:t>100</a:t>
                </a:r>
                <a:endParaRPr kumimoji="0" lang="de-DE" sz="1200" b="0" i="0" u="none" strike="noStrike" cap="none" normalizeH="0" baseline="0" dirty="0" smtClean="0">
                  <a:ln>
                    <a:noFill/>
                  </a:ln>
                  <a:solidFill>
                    <a:schemeClr val="tx1"/>
                  </a:solidFill>
                  <a:effectLst/>
                  <a:latin typeface="Arial" pitchFamily="34" charset="0"/>
                  <a:cs typeface="Arial" pitchFamily="34" charset="0"/>
                </a:endParaRPr>
              </a:p>
            </p:txBody>
          </p:sp>
          <p:sp>
            <p:nvSpPr>
              <p:cNvPr id="2103" name="Rectangle 850"/>
              <p:cNvSpPr>
                <a:spLocks noChangeArrowheads="1"/>
              </p:cNvSpPr>
              <p:nvPr/>
            </p:nvSpPr>
            <p:spPr bwMode="auto">
              <a:xfrm>
                <a:off x="9708139" y="15628216"/>
                <a:ext cx="168015"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dirty="0" smtClean="0">
                    <a:ln>
                      <a:noFill/>
                    </a:ln>
                    <a:solidFill>
                      <a:srgbClr val="000000"/>
                    </a:solidFill>
                    <a:effectLst/>
                    <a:latin typeface="Tahoma" pitchFamily="34" charset="0"/>
                    <a:cs typeface="Arial" pitchFamily="34" charset="0"/>
                  </a:rPr>
                  <a:t>95</a:t>
                </a:r>
                <a:endParaRPr kumimoji="0" lang="de-DE" sz="1200" b="0" i="0" u="none" strike="noStrike" cap="none" normalizeH="0" baseline="0" dirty="0" smtClean="0">
                  <a:ln>
                    <a:noFill/>
                  </a:ln>
                  <a:solidFill>
                    <a:schemeClr val="tx1"/>
                  </a:solidFill>
                  <a:effectLst/>
                  <a:latin typeface="Arial" pitchFamily="34" charset="0"/>
                  <a:cs typeface="Arial" pitchFamily="34" charset="0"/>
                </a:endParaRPr>
              </a:p>
            </p:txBody>
          </p:sp>
        </p:grpSp>
        <p:grpSp>
          <p:nvGrpSpPr>
            <p:cNvPr id="1557" name="Group 1556"/>
            <p:cNvGrpSpPr/>
            <p:nvPr/>
          </p:nvGrpSpPr>
          <p:grpSpPr>
            <a:xfrm>
              <a:off x="9909887" y="15808326"/>
              <a:ext cx="8527575" cy="1194647"/>
              <a:chOff x="9909887" y="15808326"/>
              <a:chExt cx="8527575" cy="1194647"/>
            </a:xfrm>
          </p:grpSpPr>
          <p:sp>
            <p:nvSpPr>
              <p:cNvPr id="1191" name="Freeform 229"/>
              <p:cNvSpPr>
                <a:spLocks/>
              </p:cNvSpPr>
              <p:nvPr/>
            </p:nvSpPr>
            <p:spPr bwMode="auto">
              <a:xfrm>
                <a:off x="9909887" y="15808326"/>
                <a:ext cx="675452" cy="1070442"/>
              </a:xfrm>
              <a:custGeom>
                <a:avLst/>
                <a:gdLst>
                  <a:gd name="T0" fmla="*/ 0 w 48"/>
                  <a:gd name="T1" fmla="*/ 0 h 799"/>
                  <a:gd name="T2" fmla="*/ 0 w 48"/>
                  <a:gd name="T3" fmla="*/ 799 h 799"/>
                  <a:gd name="T4" fmla="*/ 48 w 48"/>
                  <a:gd name="T5" fmla="*/ 799 h 799"/>
                </a:gdLst>
                <a:ahLst/>
                <a:cxnLst>
                  <a:cxn ang="0">
                    <a:pos x="T0" y="T1"/>
                  </a:cxn>
                  <a:cxn ang="0">
                    <a:pos x="T2" y="T3"/>
                  </a:cxn>
                  <a:cxn ang="0">
                    <a:pos x="T4" y="T5"/>
                  </a:cxn>
                </a:cxnLst>
                <a:rect l="0" t="0" r="r" b="b"/>
                <a:pathLst>
                  <a:path w="48" h="799">
                    <a:moveTo>
                      <a:pt x="0" y="0"/>
                    </a:moveTo>
                    <a:lnTo>
                      <a:pt x="0" y="799"/>
                    </a:lnTo>
                    <a:lnTo>
                      <a:pt x="48" y="799"/>
                    </a:lnTo>
                  </a:path>
                </a:pathLst>
              </a:custGeom>
              <a:noFill/>
              <a:ln w="25400"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none" lIns="0" tIns="0" rIns="0" bIns="0" numCol="1" anchor="t" anchorCtr="0" compatLnSpc="1">
                <a:prstTxWarp prst="textNoShape">
                  <a:avLst/>
                </a:prstTxWarp>
              </a:bodyPr>
              <a:lstStyle/>
              <a:p>
                <a:endParaRPr lang="en-GB"/>
              </a:p>
            </p:txBody>
          </p:sp>
          <p:sp>
            <p:nvSpPr>
              <p:cNvPr id="1187" name="Freeform 223"/>
              <p:cNvSpPr>
                <a:spLocks/>
              </p:cNvSpPr>
              <p:nvPr/>
            </p:nvSpPr>
            <p:spPr bwMode="auto">
              <a:xfrm>
                <a:off x="11162286" y="16671757"/>
                <a:ext cx="2842525" cy="79353"/>
              </a:xfrm>
              <a:custGeom>
                <a:avLst/>
                <a:gdLst>
                  <a:gd name="T0" fmla="*/ 0 w 202"/>
                  <a:gd name="T1" fmla="*/ 69 h 69"/>
                  <a:gd name="T2" fmla="*/ 0 w 202"/>
                  <a:gd name="T3" fmla="*/ 0 h 69"/>
                  <a:gd name="T4" fmla="*/ 202 w 202"/>
                  <a:gd name="T5" fmla="*/ 0 h 69"/>
                </a:gdLst>
                <a:ahLst/>
                <a:cxnLst>
                  <a:cxn ang="0">
                    <a:pos x="T0" y="T1"/>
                  </a:cxn>
                  <a:cxn ang="0">
                    <a:pos x="T2" y="T3"/>
                  </a:cxn>
                  <a:cxn ang="0">
                    <a:pos x="T4" y="T5"/>
                  </a:cxn>
                </a:cxnLst>
                <a:rect l="0" t="0" r="r" b="b"/>
                <a:pathLst>
                  <a:path w="202" h="69">
                    <a:moveTo>
                      <a:pt x="0" y="69"/>
                    </a:moveTo>
                    <a:lnTo>
                      <a:pt x="0" y="0"/>
                    </a:lnTo>
                    <a:lnTo>
                      <a:pt x="202" y="0"/>
                    </a:lnTo>
                  </a:path>
                </a:pathLst>
              </a:custGeom>
              <a:noFill/>
              <a:ln w="25400"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none" lIns="0" tIns="0" rIns="0" bIns="0" numCol="1" anchor="t" anchorCtr="0" compatLnSpc="1">
                <a:prstTxWarp prst="textNoShape">
                  <a:avLst/>
                </a:prstTxWarp>
              </a:bodyPr>
              <a:lstStyle/>
              <a:p>
                <a:endParaRPr lang="en-GB"/>
              </a:p>
            </p:txBody>
          </p:sp>
          <p:sp>
            <p:nvSpPr>
              <p:cNvPr id="1188" name="Freeform 225"/>
              <p:cNvSpPr>
                <a:spLocks/>
              </p:cNvSpPr>
              <p:nvPr/>
            </p:nvSpPr>
            <p:spPr bwMode="auto">
              <a:xfrm>
                <a:off x="11162286" y="16758010"/>
                <a:ext cx="7275176" cy="79353"/>
              </a:xfrm>
              <a:custGeom>
                <a:avLst/>
                <a:gdLst>
                  <a:gd name="T0" fmla="*/ 0 w 517"/>
                  <a:gd name="T1" fmla="*/ 0 h 69"/>
                  <a:gd name="T2" fmla="*/ 0 w 517"/>
                  <a:gd name="T3" fmla="*/ 69 h 69"/>
                  <a:gd name="T4" fmla="*/ 517 w 517"/>
                  <a:gd name="T5" fmla="*/ 69 h 69"/>
                </a:gdLst>
                <a:ahLst/>
                <a:cxnLst>
                  <a:cxn ang="0">
                    <a:pos x="T0" y="T1"/>
                  </a:cxn>
                  <a:cxn ang="0">
                    <a:pos x="T2" y="T3"/>
                  </a:cxn>
                  <a:cxn ang="0">
                    <a:pos x="T4" y="T5"/>
                  </a:cxn>
                </a:cxnLst>
                <a:rect l="0" t="0" r="r" b="b"/>
                <a:pathLst>
                  <a:path w="517" h="69">
                    <a:moveTo>
                      <a:pt x="0" y="0"/>
                    </a:moveTo>
                    <a:lnTo>
                      <a:pt x="0" y="69"/>
                    </a:lnTo>
                    <a:lnTo>
                      <a:pt x="517" y="69"/>
                    </a:lnTo>
                  </a:path>
                </a:pathLst>
              </a:custGeom>
              <a:noFill/>
              <a:ln w="25400"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none" lIns="0" tIns="0" rIns="0" bIns="0" numCol="1" anchor="t" anchorCtr="0" compatLnSpc="1">
                <a:prstTxWarp prst="textNoShape">
                  <a:avLst/>
                </a:prstTxWarp>
              </a:bodyPr>
              <a:lstStyle/>
              <a:p>
                <a:endParaRPr lang="en-GB"/>
              </a:p>
            </p:txBody>
          </p:sp>
          <p:sp>
            <p:nvSpPr>
              <p:cNvPr id="1189" name="Freeform 226"/>
              <p:cNvSpPr>
                <a:spLocks/>
              </p:cNvSpPr>
              <p:nvPr/>
            </p:nvSpPr>
            <p:spPr bwMode="auto">
              <a:xfrm>
                <a:off x="10585339" y="16754560"/>
                <a:ext cx="576947" cy="120756"/>
              </a:xfrm>
              <a:custGeom>
                <a:avLst/>
                <a:gdLst>
                  <a:gd name="T0" fmla="*/ 0 w 41"/>
                  <a:gd name="T1" fmla="*/ 105 h 105"/>
                  <a:gd name="T2" fmla="*/ 0 w 41"/>
                  <a:gd name="T3" fmla="*/ 0 h 105"/>
                  <a:gd name="T4" fmla="*/ 41 w 41"/>
                  <a:gd name="T5" fmla="*/ 0 h 105"/>
                </a:gdLst>
                <a:ahLst/>
                <a:cxnLst>
                  <a:cxn ang="0">
                    <a:pos x="T0" y="T1"/>
                  </a:cxn>
                  <a:cxn ang="0">
                    <a:pos x="T2" y="T3"/>
                  </a:cxn>
                  <a:cxn ang="0">
                    <a:pos x="T4" y="T5"/>
                  </a:cxn>
                </a:cxnLst>
                <a:rect l="0" t="0" r="r" b="b"/>
                <a:pathLst>
                  <a:path w="41" h="105">
                    <a:moveTo>
                      <a:pt x="0" y="105"/>
                    </a:moveTo>
                    <a:lnTo>
                      <a:pt x="0" y="0"/>
                    </a:lnTo>
                    <a:lnTo>
                      <a:pt x="41" y="0"/>
                    </a:lnTo>
                  </a:path>
                </a:pathLst>
              </a:custGeom>
              <a:noFill/>
              <a:ln w="25400"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none" lIns="0" tIns="0" rIns="0" bIns="0" numCol="1" anchor="t" anchorCtr="0" compatLnSpc="1">
                <a:prstTxWarp prst="textNoShape">
                  <a:avLst/>
                </a:prstTxWarp>
              </a:bodyPr>
              <a:lstStyle/>
              <a:p>
                <a:endParaRPr lang="en-GB"/>
              </a:p>
            </p:txBody>
          </p:sp>
          <p:sp>
            <p:nvSpPr>
              <p:cNvPr id="1190" name="Freeform 228"/>
              <p:cNvSpPr>
                <a:spLocks/>
              </p:cNvSpPr>
              <p:nvPr/>
            </p:nvSpPr>
            <p:spPr bwMode="auto">
              <a:xfrm>
                <a:off x="10585339" y="16882217"/>
                <a:ext cx="6444935" cy="120756"/>
              </a:xfrm>
              <a:custGeom>
                <a:avLst/>
                <a:gdLst>
                  <a:gd name="T0" fmla="*/ 0 w 458"/>
                  <a:gd name="T1" fmla="*/ 0 h 105"/>
                  <a:gd name="T2" fmla="*/ 0 w 458"/>
                  <a:gd name="T3" fmla="*/ 105 h 105"/>
                  <a:gd name="T4" fmla="*/ 458 w 458"/>
                  <a:gd name="T5" fmla="*/ 105 h 105"/>
                </a:gdLst>
                <a:ahLst/>
                <a:cxnLst>
                  <a:cxn ang="0">
                    <a:pos x="T0" y="T1"/>
                  </a:cxn>
                  <a:cxn ang="0">
                    <a:pos x="T2" y="T3"/>
                  </a:cxn>
                  <a:cxn ang="0">
                    <a:pos x="T4" y="T5"/>
                  </a:cxn>
                </a:cxnLst>
                <a:rect l="0" t="0" r="r" b="b"/>
                <a:pathLst>
                  <a:path w="458" h="105">
                    <a:moveTo>
                      <a:pt x="0" y="0"/>
                    </a:moveTo>
                    <a:lnTo>
                      <a:pt x="0" y="105"/>
                    </a:lnTo>
                    <a:lnTo>
                      <a:pt x="458" y="105"/>
                    </a:lnTo>
                  </a:path>
                </a:pathLst>
              </a:custGeom>
              <a:noFill/>
              <a:ln w="25400"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none" lIns="0" tIns="0" rIns="0" bIns="0" numCol="1" anchor="t" anchorCtr="0" compatLnSpc="1">
                <a:prstTxWarp prst="textNoShape">
                  <a:avLst/>
                </a:prstTxWarp>
              </a:bodyPr>
              <a:lstStyle/>
              <a:p>
                <a:endParaRPr lang="en-GB"/>
              </a:p>
            </p:txBody>
          </p:sp>
        </p:grpSp>
      </p:grpSp>
      <p:grpSp>
        <p:nvGrpSpPr>
          <p:cNvPr id="1706" name="Group 1705"/>
          <p:cNvGrpSpPr/>
          <p:nvPr/>
        </p:nvGrpSpPr>
        <p:grpSpPr>
          <a:xfrm>
            <a:off x="8184489" y="14818718"/>
            <a:ext cx="9957065" cy="6872882"/>
            <a:chOff x="8755989" y="15480173"/>
            <a:chExt cx="9957065" cy="6872882"/>
          </a:xfrm>
        </p:grpSpPr>
        <p:grpSp>
          <p:nvGrpSpPr>
            <p:cNvPr id="1565" name="Group 1564"/>
            <p:cNvGrpSpPr/>
            <p:nvPr/>
          </p:nvGrpSpPr>
          <p:grpSpPr>
            <a:xfrm>
              <a:off x="13712288" y="16905785"/>
              <a:ext cx="5000766" cy="681488"/>
              <a:chOff x="13712288" y="17074060"/>
              <a:chExt cx="5000766" cy="681488"/>
            </a:xfrm>
          </p:grpSpPr>
          <p:sp>
            <p:nvSpPr>
              <p:cNvPr id="2007" name="Rectangle 231"/>
              <p:cNvSpPr>
                <a:spLocks noChangeArrowheads="1"/>
              </p:cNvSpPr>
              <p:nvPr/>
            </p:nvSpPr>
            <p:spPr bwMode="auto">
              <a:xfrm>
                <a:off x="15006235" y="17074060"/>
                <a:ext cx="2107323"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dirty="0" smtClean="0">
                    <a:ln>
                      <a:noFill/>
                    </a:ln>
                    <a:solidFill>
                      <a:srgbClr val="000000"/>
                    </a:solidFill>
                    <a:effectLst/>
                    <a:latin typeface="Arial" pitchFamily="34" charset="0"/>
                    <a:cs typeface="Arial" pitchFamily="34" charset="0"/>
                  </a:rPr>
                  <a:t> </a:t>
                </a:r>
                <a:r>
                  <a:rPr kumimoji="0" lang="de-DE" sz="1200" b="0" i="0" u="none" strike="noStrike" cap="none" normalizeH="0" baseline="0" dirty="0" err="1" smtClean="0">
                    <a:ln>
                      <a:noFill/>
                    </a:ln>
                    <a:solidFill>
                      <a:srgbClr val="000000"/>
                    </a:solidFill>
                    <a:effectLst/>
                    <a:latin typeface="Arial" pitchFamily="34" charset="0"/>
                    <a:cs typeface="Arial" pitchFamily="34" charset="0"/>
                  </a:rPr>
                  <a:t>Moorea</a:t>
                </a:r>
                <a:r>
                  <a:rPr kumimoji="0" lang="de-DE" sz="1200" b="0" i="0" u="none" strike="noStrike" cap="none" normalizeH="0" baseline="0" dirty="0" smtClean="0">
                    <a:ln>
                      <a:noFill/>
                    </a:ln>
                    <a:solidFill>
                      <a:srgbClr val="000000"/>
                    </a:solidFill>
                    <a:effectLst/>
                    <a:latin typeface="Arial" pitchFamily="34" charset="0"/>
                    <a:cs typeface="Arial" pitchFamily="34" charset="0"/>
                  </a:rPr>
                  <a:t> </a:t>
                </a:r>
                <a:r>
                  <a:rPr kumimoji="0" lang="de-DE" sz="1200" b="0" i="0" u="none" strike="noStrike" cap="none" normalizeH="0" baseline="0" dirty="0" err="1" smtClean="0">
                    <a:ln>
                      <a:noFill/>
                    </a:ln>
                    <a:solidFill>
                      <a:srgbClr val="000000"/>
                    </a:solidFill>
                    <a:effectLst/>
                    <a:latin typeface="Arial" pitchFamily="34" charset="0"/>
                    <a:cs typeface="Arial" pitchFamily="34" charset="0"/>
                  </a:rPr>
                  <a:t>producens</a:t>
                </a:r>
                <a:r>
                  <a:rPr kumimoji="0" lang="de-DE" sz="1200" b="0" i="0" u="none" strike="noStrike" cap="none" normalizeH="0" baseline="0" dirty="0" smtClean="0">
                    <a:ln>
                      <a:noFill/>
                    </a:ln>
                    <a:solidFill>
                      <a:srgbClr val="000000"/>
                    </a:solidFill>
                    <a:effectLst/>
                    <a:latin typeface="Arial" pitchFamily="34" charset="0"/>
                    <a:cs typeface="Arial" pitchFamily="34" charset="0"/>
                  </a:rPr>
                  <a:t> 3L</a:t>
                </a:r>
                <a:endParaRPr kumimoji="0" lang="de-DE" sz="1200" b="0" i="0" u="none" strike="noStrike" cap="none" normalizeH="0" baseline="0" dirty="0" smtClean="0">
                  <a:ln>
                    <a:noFill/>
                  </a:ln>
                  <a:solidFill>
                    <a:schemeClr val="tx1"/>
                  </a:solidFill>
                  <a:effectLst/>
                  <a:latin typeface="Arial" pitchFamily="34" charset="0"/>
                  <a:cs typeface="Arial" pitchFamily="34" charset="0"/>
                </a:endParaRPr>
              </a:p>
            </p:txBody>
          </p:sp>
          <p:sp>
            <p:nvSpPr>
              <p:cNvPr id="2008" name="Rectangle 233"/>
              <p:cNvSpPr>
                <a:spLocks noChangeArrowheads="1"/>
              </p:cNvSpPr>
              <p:nvPr/>
            </p:nvSpPr>
            <p:spPr bwMode="auto">
              <a:xfrm>
                <a:off x="14977691" y="17239667"/>
                <a:ext cx="2863088"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dirty="0" smtClean="0">
                    <a:ln>
                      <a:noFill/>
                    </a:ln>
                    <a:solidFill>
                      <a:srgbClr val="000000"/>
                    </a:solidFill>
                    <a:effectLst/>
                    <a:latin typeface="Arial" pitchFamily="34" charset="0"/>
                    <a:cs typeface="Arial" pitchFamily="34" charset="0"/>
                  </a:rPr>
                  <a:t> </a:t>
                </a:r>
                <a:r>
                  <a:rPr kumimoji="0" lang="de-DE" sz="1200" b="0" i="0" u="none" strike="noStrike" cap="none" normalizeH="0" baseline="0" dirty="0" err="1" smtClean="0">
                    <a:ln>
                      <a:noFill/>
                    </a:ln>
                    <a:solidFill>
                      <a:srgbClr val="000000"/>
                    </a:solidFill>
                    <a:effectLst/>
                    <a:latin typeface="Arial" pitchFamily="34" charset="0"/>
                    <a:cs typeface="Arial" pitchFamily="34" charset="0"/>
                  </a:rPr>
                  <a:t>Moorea</a:t>
                </a:r>
                <a:r>
                  <a:rPr kumimoji="0" lang="de-DE" sz="1200" b="0" i="0" u="none" strike="noStrike" cap="none" normalizeH="0" baseline="0" dirty="0" smtClean="0">
                    <a:ln>
                      <a:noFill/>
                    </a:ln>
                    <a:solidFill>
                      <a:srgbClr val="000000"/>
                    </a:solidFill>
                    <a:effectLst/>
                    <a:latin typeface="Arial" pitchFamily="34" charset="0"/>
                    <a:cs typeface="Arial" pitchFamily="34" charset="0"/>
                  </a:rPr>
                  <a:t> </a:t>
                </a:r>
                <a:r>
                  <a:rPr kumimoji="0" lang="de-DE" sz="1200" b="0" i="0" u="none" strike="noStrike" cap="none" normalizeH="0" baseline="0" dirty="0" err="1" smtClean="0">
                    <a:ln>
                      <a:noFill/>
                    </a:ln>
                    <a:solidFill>
                      <a:srgbClr val="000000"/>
                    </a:solidFill>
                    <a:effectLst/>
                    <a:latin typeface="Arial" pitchFamily="34" charset="0"/>
                    <a:cs typeface="Arial" pitchFamily="34" charset="0"/>
                  </a:rPr>
                  <a:t>producens</a:t>
                </a:r>
                <a:r>
                  <a:rPr kumimoji="0" lang="de-DE" sz="1200" b="0" i="0" u="none" strike="noStrike" cap="none" normalizeH="0" baseline="0" dirty="0" smtClean="0">
                    <a:ln>
                      <a:noFill/>
                    </a:ln>
                    <a:solidFill>
                      <a:srgbClr val="000000"/>
                    </a:solidFill>
                    <a:effectLst/>
                    <a:latin typeface="Arial" pitchFamily="34" charset="0"/>
                    <a:cs typeface="Arial" pitchFamily="34" charset="0"/>
                  </a:rPr>
                  <a:t> PAL-8-08-1</a:t>
                </a:r>
                <a:endParaRPr kumimoji="0" lang="de-DE" sz="1200" b="0" i="0" u="none" strike="noStrike" cap="none" normalizeH="0" baseline="0" dirty="0" smtClean="0">
                  <a:ln>
                    <a:noFill/>
                  </a:ln>
                  <a:solidFill>
                    <a:schemeClr val="tx1"/>
                  </a:solidFill>
                  <a:effectLst/>
                  <a:latin typeface="Arial" pitchFamily="34" charset="0"/>
                  <a:cs typeface="Arial" pitchFamily="34" charset="0"/>
                </a:endParaRPr>
              </a:p>
            </p:txBody>
          </p:sp>
          <p:sp>
            <p:nvSpPr>
              <p:cNvPr id="2009" name="Rectangle 236"/>
              <p:cNvSpPr>
                <a:spLocks noChangeArrowheads="1"/>
              </p:cNvSpPr>
              <p:nvPr/>
            </p:nvSpPr>
            <p:spPr bwMode="auto">
              <a:xfrm>
                <a:off x="15231407" y="17405276"/>
                <a:ext cx="3481647"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dirty="0" smtClean="0">
                    <a:ln>
                      <a:noFill/>
                    </a:ln>
                    <a:solidFill>
                      <a:srgbClr val="000000"/>
                    </a:solidFill>
                    <a:effectLst/>
                    <a:latin typeface="Arial" pitchFamily="34" charset="0"/>
                    <a:cs typeface="Arial" pitchFamily="34" charset="0"/>
                  </a:rPr>
                  <a:t> </a:t>
                </a:r>
                <a:r>
                  <a:rPr kumimoji="0" lang="de-DE" sz="1200" b="0" i="0" u="none" strike="noStrike" cap="none" normalizeH="0" baseline="0" dirty="0" err="1" smtClean="0">
                    <a:ln>
                      <a:noFill/>
                    </a:ln>
                    <a:solidFill>
                      <a:srgbClr val="000000"/>
                    </a:solidFill>
                    <a:effectLst/>
                    <a:latin typeface="Arial" pitchFamily="34" charset="0"/>
                    <a:cs typeface="Arial" pitchFamily="34" charset="0"/>
                  </a:rPr>
                  <a:t>Coleofasciculus</a:t>
                </a:r>
                <a:r>
                  <a:rPr kumimoji="0" lang="de-DE" sz="1200" b="0" i="0" u="none" strike="noStrike" cap="none" normalizeH="0" baseline="0" dirty="0" smtClean="0">
                    <a:ln>
                      <a:noFill/>
                    </a:ln>
                    <a:solidFill>
                      <a:srgbClr val="000000"/>
                    </a:solidFill>
                    <a:effectLst/>
                    <a:latin typeface="Arial" pitchFamily="34" charset="0"/>
                    <a:cs typeface="Arial" pitchFamily="34" charset="0"/>
                  </a:rPr>
                  <a:t> </a:t>
                </a:r>
                <a:r>
                  <a:rPr kumimoji="0" lang="de-DE" sz="1200" b="0" i="0" u="none" strike="noStrike" cap="none" normalizeH="0" baseline="0" dirty="0" err="1" smtClean="0">
                    <a:ln>
                      <a:noFill/>
                    </a:ln>
                    <a:solidFill>
                      <a:srgbClr val="000000"/>
                    </a:solidFill>
                    <a:effectLst/>
                    <a:latin typeface="Arial" pitchFamily="34" charset="0"/>
                    <a:cs typeface="Arial" pitchFamily="34" charset="0"/>
                  </a:rPr>
                  <a:t>chthonoplastes</a:t>
                </a:r>
                <a:r>
                  <a:rPr kumimoji="0" lang="de-DE" sz="1200" b="0" i="0" u="none" strike="noStrike" cap="none" normalizeH="0" baseline="0" dirty="0" smtClean="0">
                    <a:ln>
                      <a:noFill/>
                    </a:ln>
                    <a:solidFill>
                      <a:srgbClr val="000000"/>
                    </a:solidFill>
                    <a:effectLst/>
                    <a:latin typeface="Arial" pitchFamily="34" charset="0"/>
                    <a:cs typeface="Arial" pitchFamily="34" charset="0"/>
                  </a:rPr>
                  <a:t> PCC 7420</a:t>
                </a:r>
                <a:endParaRPr kumimoji="0" lang="de-DE" sz="1200" b="0" i="0" u="none" strike="noStrike" cap="none" normalizeH="0" baseline="0" dirty="0" smtClean="0">
                  <a:ln>
                    <a:noFill/>
                  </a:ln>
                  <a:solidFill>
                    <a:schemeClr val="tx1"/>
                  </a:solidFill>
                  <a:effectLst/>
                  <a:latin typeface="Arial" pitchFamily="34" charset="0"/>
                  <a:cs typeface="Arial" pitchFamily="34" charset="0"/>
                </a:endParaRPr>
              </a:p>
            </p:txBody>
          </p:sp>
          <p:sp>
            <p:nvSpPr>
              <p:cNvPr id="2010" name="Rectangle 239"/>
              <p:cNvSpPr>
                <a:spLocks noChangeArrowheads="1"/>
              </p:cNvSpPr>
              <p:nvPr/>
            </p:nvSpPr>
            <p:spPr bwMode="auto">
              <a:xfrm>
                <a:off x="13712288" y="17570882"/>
                <a:ext cx="2383540"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dirty="0" smtClean="0">
                    <a:ln>
                      <a:noFill/>
                    </a:ln>
                    <a:solidFill>
                      <a:srgbClr val="000000"/>
                    </a:solidFill>
                    <a:effectLst/>
                    <a:latin typeface="Arial" pitchFamily="34" charset="0"/>
                    <a:cs typeface="Arial" pitchFamily="34" charset="0"/>
                  </a:rPr>
                  <a:t> </a:t>
                </a:r>
                <a:r>
                  <a:rPr kumimoji="0" lang="de-DE" sz="1200" b="0" i="0" u="none" strike="noStrike" cap="none" normalizeH="0" baseline="0" dirty="0" err="1" smtClean="0">
                    <a:ln>
                      <a:noFill/>
                    </a:ln>
                    <a:solidFill>
                      <a:srgbClr val="000000"/>
                    </a:solidFill>
                    <a:effectLst/>
                    <a:latin typeface="Arial" pitchFamily="34" charset="0"/>
                    <a:cs typeface="Arial" pitchFamily="34" charset="0"/>
                  </a:rPr>
                  <a:t>Microcoleus</a:t>
                </a:r>
                <a:r>
                  <a:rPr kumimoji="0" lang="de-DE" sz="1200" b="0" i="0" u="none" strike="noStrike" cap="none" normalizeH="0" baseline="0" dirty="0" smtClean="0">
                    <a:ln>
                      <a:noFill/>
                    </a:ln>
                    <a:solidFill>
                      <a:srgbClr val="000000"/>
                    </a:solidFill>
                    <a:effectLst/>
                    <a:latin typeface="Arial" pitchFamily="34" charset="0"/>
                    <a:cs typeface="Arial" pitchFamily="34" charset="0"/>
                  </a:rPr>
                  <a:t> sp. PCC 7113</a:t>
                </a:r>
                <a:endParaRPr kumimoji="0" lang="de-DE" sz="1200" b="0" i="0" u="none" strike="noStrike" cap="none" normalizeH="0" baseline="0" dirty="0" smtClean="0">
                  <a:ln>
                    <a:noFill/>
                  </a:ln>
                  <a:solidFill>
                    <a:schemeClr val="tx1"/>
                  </a:solidFill>
                  <a:effectLst/>
                  <a:latin typeface="Arial" pitchFamily="34" charset="0"/>
                  <a:cs typeface="Arial" pitchFamily="34" charset="0"/>
                </a:endParaRPr>
              </a:p>
            </p:txBody>
          </p:sp>
        </p:grpSp>
        <p:grpSp>
          <p:nvGrpSpPr>
            <p:cNvPr id="1566" name="Group 1565"/>
            <p:cNvGrpSpPr/>
            <p:nvPr/>
          </p:nvGrpSpPr>
          <p:grpSpPr>
            <a:xfrm>
              <a:off x="9736682" y="16897775"/>
              <a:ext cx="4952570" cy="3556169"/>
              <a:chOff x="9736682" y="17066050"/>
              <a:chExt cx="4952570" cy="3556169"/>
            </a:xfrm>
          </p:grpSpPr>
          <p:sp>
            <p:nvSpPr>
              <p:cNvPr id="2095" name="Rectangle 772"/>
              <p:cNvSpPr>
                <a:spLocks noChangeArrowheads="1"/>
              </p:cNvSpPr>
              <p:nvPr/>
            </p:nvSpPr>
            <p:spPr bwMode="auto">
              <a:xfrm>
                <a:off x="14437230" y="17066050"/>
                <a:ext cx="252022"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smtClean="0">
                    <a:ln>
                      <a:noFill/>
                    </a:ln>
                    <a:solidFill>
                      <a:srgbClr val="000000"/>
                    </a:solidFill>
                    <a:effectLst/>
                    <a:latin typeface="Tahoma" pitchFamily="34" charset="0"/>
                    <a:cs typeface="Arial" pitchFamily="34" charset="0"/>
                  </a:rPr>
                  <a:t>100</a:t>
                </a:r>
                <a:endParaRPr kumimoji="0" lang="de-DE" sz="1200" b="0" i="0" u="none" strike="noStrike" cap="none" normalizeH="0" baseline="0" smtClean="0">
                  <a:ln>
                    <a:noFill/>
                  </a:ln>
                  <a:solidFill>
                    <a:schemeClr val="tx1"/>
                  </a:solidFill>
                  <a:effectLst/>
                  <a:latin typeface="Arial" pitchFamily="34" charset="0"/>
                  <a:cs typeface="Arial" pitchFamily="34" charset="0"/>
                </a:endParaRPr>
              </a:p>
            </p:txBody>
          </p:sp>
          <p:sp>
            <p:nvSpPr>
              <p:cNvPr id="2096" name="Rectangle 773"/>
              <p:cNvSpPr>
                <a:spLocks noChangeArrowheads="1"/>
              </p:cNvSpPr>
              <p:nvPr/>
            </p:nvSpPr>
            <p:spPr bwMode="auto">
              <a:xfrm>
                <a:off x="11230433" y="17187526"/>
                <a:ext cx="168015"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dirty="0" smtClean="0">
                    <a:ln>
                      <a:noFill/>
                    </a:ln>
                    <a:solidFill>
                      <a:srgbClr val="000000"/>
                    </a:solidFill>
                    <a:effectLst/>
                    <a:latin typeface="Tahoma" pitchFamily="34" charset="0"/>
                    <a:cs typeface="Arial" pitchFamily="34" charset="0"/>
                  </a:rPr>
                  <a:t>95</a:t>
                </a:r>
                <a:endParaRPr kumimoji="0" lang="de-DE" sz="1200" b="0" i="0" u="none" strike="noStrike" cap="none" normalizeH="0" baseline="0" dirty="0" smtClean="0">
                  <a:ln>
                    <a:noFill/>
                  </a:ln>
                  <a:solidFill>
                    <a:schemeClr val="tx1"/>
                  </a:solidFill>
                  <a:effectLst/>
                  <a:latin typeface="Arial" pitchFamily="34" charset="0"/>
                  <a:cs typeface="Arial" pitchFamily="34" charset="0"/>
                </a:endParaRPr>
              </a:p>
            </p:txBody>
          </p:sp>
          <p:sp>
            <p:nvSpPr>
              <p:cNvPr id="2097" name="Rectangle 774"/>
              <p:cNvSpPr>
                <a:spLocks noChangeArrowheads="1"/>
              </p:cNvSpPr>
              <p:nvPr/>
            </p:nvSpPr>
            <p:spPr bwMode="auto">
              <a:xfrm>
                <a:off x="10580758" y="17332431"/>
                <a:ext cx="252022"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dirty="0" smtClean="0">
                    <a:ln>
                      <a:noFill/>
                    </a:ln>
                    <a:solidFill>
                      <a:srgbClr val="000000"/>
                    </a:solidFill>
                    <a:effectLst/>
                    <a:latin typeface="Tahoma" pitchFamily="34" charset="0"/>
                    <a:cs typeface="Arial" pitchFamily="34" charset="0"/>
                  </a:rPr>
                  <a:t>100</a:t>
                </a:r>
                <a:endParaRPr kumimoji="0" lang="de-DE" sz="1200" b="0" i="0" u="none" strike="noStrike" cap="none" normalizeH="0" baseline="0" dirty="0" smtClean="0">
                  <a:ln>
                    <a:noFill/>
                  </a:ln>
                  <a:solidFill>
                    <a:schemeClr val="tx1"/>
                  </a:solidFill>
                  <a:effectLst/>
                  <a:latin typeface="Arial" pitchFamily="34" charset="0"/>
                  <a:cs typeface="Arial" pitchFamily="34" charset="0"/>
                </a:endParaRPr>
              </a:p>
            </p:txBody>
          </p:sp>
          <p:sp>
            <p:nvSpPr>
              <p:cNvPr id="2098" name="Rectangle 775"/>
              <p:cNvSpPr>
                <a:spLocks noChangeArrowheads="1"/>
              </p:cNvSpPr>
              <p:nvPr/>
            </p:nvSpPr>
            <p:spPr bwMode="auto">
              <a:xfrm>
                <a:off x="9736682" y="20437553"/>
                <a:ext cx="168015"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dirty="0" smtClean="0">
                    <a:ln>
                      <a:noFill/>
                    </a:ln>
                    <a:solidFill>
                      <a:srgbClr val="000000"/>
                    </a:solidFill>
                    <a:effectLst/>
                    <a:latin typeface="Tahoma" pitchFamily="34" charset="0"/>
                    <a:cs typeface="Arial" pitchFamily="34" charset="0"/>
                  </a:rPr>
                  <a:t>99</a:t>
                </a:r>
                <a:endParaRPr kumimoji="0" lang="de-DE" sz="1200" b="0" i="0" u="none" strike="noStrike" cap="none" normalizeH="0" baseline="0" dirty="0" smtClean="0">
                  <a:ln>
                    <a:noFill/>
                  </a:ln>
                  <a:solidFill>
                    <a:schemeClr val="tx1"/>
                  </a:solidFill>
                  <a:effectLst/>
                  <a:latin typeface="Arial" pitchFamily="34" charset="0"/>
                  <a:cs typeface="Arial" pitchFamily="34" charset="0"/>
                </a:endParaRPr>
              </a:p>
            </p:txBody>
          </p:sp>
        </p:grpSp>
        <p:grpSp>
          <p:nvGrpSpPr>
            <p:cNvPr id="1570" name="Group 1569"/>
            <p:cNvGrpSpPr/>
            <p:nvPr/>
          </p:nvGrpSpPr>
          <p:grpSpPr>
            <a:xfrm>
              <a:off x="8755989" y="15480173"/>
              <a:ext cx="6430863" cy="6872882"/>
              <a:chOff x="8755989" y="15648448"/>
              <a:chExt cx="6430863" cy="6872882"/>
            </a:xfrm>
          </p:grpSpPr>
          <p:sp>
            <p:nvSpPr>
              <p:cNvPr id="1192" name="Freeform 230"/>
              <p:cNvSpPr>
                <a:spLocks/>
              </p:cNvSpPr>
              <p:nvPr/>
            </p:nvSpPr>
            <p:spPr bwMode="auto">
              <a:xfrm>
                <a:off x="9276651" y="15648448"/>
                <a:ext cx="633236" cy="2468102"/>
              </a:xfrm>
              <a:custGeom>
                <a:avLst/>
                <a:gdLst>
                  <a:gd name="T0" fmla="*/ 0 w 45"/>
                  <a:gd name="T1" fmla="*/ 1990 h 1990"/>
                  <a:gd name="T2" fmla="*/ 0 w 45"/>
                  <a:gd name="T3" fmla="*/ 0 h 1990"/>
                  <a:gd name="T4" fmla="*/ 45 w 45"/>
                  <a:gd name="T5" fmla="*/ 0 h 1990"/>
                </a:gdLst>
                <a:ahLst/>
                <a:cxnLst>
                  <a:cxn ang="0">
                    <a:pos x="T0" y="T1"/>
                  </a:cxn>
                  <a:cxn ang="0">
                    <a:pos x="T2" y="T3"/>
                  </a:cxn>
                  <a:cxn ang="0">
                    <a:pos x="T4" y="T5"/>
                  </a:cxn>
                </a:cxnLst>
                <a:rect l="0" t="0" r="r" b="b"/>
                <a:pathLst>
                  <a:path w="45" h="1990">
                    <a:moveTo>
                      <a:pt x="0" y="1990"/>
                    </a:moveTo>
                    <a:lnTo>
                      <a:pt x="0" y="0"/>
                    </a:lnTo>
                    <a:lnTo>
                      <a:pt x="45" y="0"/>
                    </a:lnTo>
                  </a:path>
                </a:pathLst>
              </a:custGeom>
              <a:noFill/>
              <a:ln w="25400"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none" lIns="0" tIns="0" rIns="0" bIns="0" numCol="1" anchor="t" anchorCtr="0" compatLnSpc="1">
                <a:prstTxWarp prst="textNoShape">
                  <a:avLst/>
                </a:prstTxWarp>
              </a:bodyPr>
              <a:lstStyle/>
              <a:p>
                <a:endParaRPr lang="en-GB"/>
              </a:p>
            </p:txBody>
          </p:sp>
          <p:sp>
            <p:nvSpPr>
              <p:cNvPr id="1193" name="Freeform 232"/>
              <p:cNvSpPr>
                <a:spLocks/>
              </p:cNvSpPr>
              <p:nvPr/>
            </p:nvSpPr>
            <p:spPr bwMode="auto">
              <a:xfrm>
                <a:off x="14722479" y="17168580"/>
                <a:ext cx="239221" cy="79353"/>
              </a:xfrm>
              <a:custGeom>
                <a:avLst/>
                <a:gdLst>
                  <a:gd name="T0" fmla="*/ 0 w 17"/>
                  <a:gd name="T1" fmla="*/ 69 h 69"/>
                  <a:gd name="T2" fmla="*/ 0 w 17"/>
                  <a:gd name="T3" fmla="*/ 0 h 69"/>
                  <a:gd name="T4" fmla="*/ 17 w 17"/>
                  <a:gd name="T5" fmla="*/ 0 h 69"/>
                </a:gdLst>
                <a:ahLst/>
                <a:cxnLst>
                  <a:cxn ang="0">
                    <a:pos x="T0" y="T1"/>
                  </a:cxn>
                  <a:cxn ang="0">
                    <a:pos x="T2" y="T3"/>
                  </a:cxn>
                  <a:cxn ang="0">
                    <a:pos x="T4" y="T5"/>
                  </a:cxn>
                </a:cxnLst>
                <a:rect l="0" t="0" r="r" b="b"/>
                <a:pathLst>
                  <a:path w="17" h="69">
                    <a:moveTo>
                      <a:pt x="0" y="69"/>
                    </a:moveTo>
                    <a:lnTo>
                      <a:pt x="0" y="0"/>
                    </a:lnTo>
                    <a:lnTo>
                      <a:pt x="17" y="0"/>
                    </a:lnTo>
                  </a:path>
                </a:pathLst>
              </a:custGeom>
              <a:noFill/>
              <a:ln w="25400"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none" lIns="0" tIns="0" rIns="0" bIns="0" numCol="1" anchor="t" anchorCtr="0" compatLnSpc="1">
                <a:prstTxWarp prst="textNoShape">
                  <a:avLst/>
                </a:prstTxWarp>
              </a:bodyPr>
              <a:lstStyle/>
              <a:p>
                <a:endParaRPr lang="en-GB"/>
              </a:p>
            </p:txBody>
          </p:sp>
          <p:sp>
            <p:nvSpPr>
              <p:cNvPr id="1194" name="Freeform 234"/>
              <p:cNvSpPr>
                <a:spLocks/>
              </p:cNvSpPr>
              <p:nvPr/>
            </p:nvSpPr>
            <p:spPr bwMode="auto">
              <a:xfrm>
                <a:off x="14722479" y="17254834"/>
                <a:ext cx="211079" cy="79353"/>
              </a:xfrm>
              <a:custGeom>
                <a:avLst/>
                <a:gdLst>
                  <a:gd name="T0" fmla="*/ 0 w 15"/>
                  <a:gd name="T1" fmla="*/ 0 h 69"/>
                  <a:gd name="T2" fmla="*/ 0 w 15"/>
                  <a:gd name="T3" fmla="*/ 69 h 69"/>
                  <a:gd name="T4" fmla="*/ 15 w 15"/>
                  <a:gd name="T5" fmla="*/ 69 h 69"/>
                </a:gdLst>
                <a:ahLst/>
                <a:cxnLst>
                  <a:cxn ang="0">
                    <a:pos x="T0" y="T1"/>
                  </a:cxn>
                  <a:cxn ang="0">
                    <a:pos x="T2" y="T3"/>
                  </a:cxn>
                  <a:cxn ang="0">
                    <a:pos x="T4" y="T5"/>
                  </a:cxn>
                </a:cxnLst>
                <a:rect l="0" t="0" r="r" b="b"/>
                <a:pathLst>
                  <a:path w="15" h="69">
                    <a:moveTo>
                      <a:pt x="0" y="0"/>
                    </a:moveTo>
                    <a:lnTo>
                      <a:pt x="0" y="69"/>
                    </a:lnTo>
                    <a:lnTo>
                      <a:pt x="15" y="69"/>
                    </a:lnTo>
                  </a:path>
                </a:pathLst>
              </a:custGeom>
              <a:noFill/>
              <a:ln w="25400"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none" lIns="0" tIns="0" rIns="0" bIns="0" numCol="1" anchor="t" anchorCtr="0" compatLnSpc="1">
                <a:prstTxWarp prst="textNoShape">
                  <a:avLst/>
                </a:prstTxWarp>
              </a:bodyPr>
              <a:lstStyle/>
              <a:p>
                <a:endParaRPr lang="en-GB"/>
              </a:p>
            </p:txBody>
          </p:sp>
          <p:sp>
            <p:nvSpPr>
              <p:cNvPr id="1195" name="Freeform 235"/>
              <p:cNvSpPr>
                <a:spLocks/>
              </p:cNvSpPr>
              <p:nvPr/>
            </p:nvSpPr>
            <p:spPr bwMode="auto">
              <a:xfrm>
                <a:off x="11429654" y="17251384"/>
                <a:ext cx="3292827" cy="120756"/>
              </a:xfrm>
              <a:custGeom>
                <a:avLst/>
                <a:gdLst>
                  <a:gd name="T0" fmla="*/ 0 w 234"/>
                  <a:gd name="T1" fmla="*/ 105 h 105"/>
                  <a:gd name="T2" fmla="*/ 0 w 234"/>
                  <a:gd name="T3" fmla="*/ 0 h 105"/>
                  <a:gd name="T4" fmla="*/ 234 w 234"/>
                  <a:gd name="T5" fmla="*/ 0 h 105"/>
                </a:gdLst>
                <a:ahLst/>
                <a:cxnLst>
                  <a:cxn ang="0">
                    <a:pos x="T0" y="T1"/>
                  </a:cxn>
                  <a:cxn ang="0">
                    <a:pos x="T2" y="T3"/>
                  </a:cxn>
                  <a:cxn ang="0">
                    <a:pos x="T4" y="T5"/>
                  </a:cxn>
                </a:cxnLst>
                <a:rect l="0" t="0" r="r" b="b"/>
                <a:pathLst>
                  <a:path w="234" h="105">
                    <a:moveTo>
                      <a:pt x="0" y="105"/>
                    </a:moveTo>
                    <a:lnTo>
                      <a:pt x="0" y="0"/>
                    </a:lnTo>
                    <a:lnTo>
                      <a:pt x="234" y="0"/>
                    </a:lnTo>
                  </a:path>
                </a:pathLst>
              </a:custGeom>
              <a:noFill/>
              <a:ln w="25400"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none" lIns="0" tIns="0" rIns="0" bIns="0" numCol="1" anchor="t" anchorCtr="0" compatLnSpc="1">
                <a:prstTxWarp prst="textNoShape">
                  <a:avLst/>
                </a:prstTxWarp>
              </a:bodyPr>
              <a:lstStyle/>
              <a:p>
                <a:endParaRPr lang="en-GB"/>
              </a:p>
            </p:txBody>
          </p:sp>
          <p:sp>
            <p:nvSpPr>
              <p:cNvPr id="1196" name="Freeform 237"/>
              <p:cNvSpPr>
                <a:spLocks/>
              </p:cNvSpPr>
              <p:nvPr/>
            </p:nvSpPr>
            <p:spPr bwMode="auto">
              <a:xfrm>
                <a:off x="11429654" y="17379040"/>
                <a:ext cx="3757198" cy="120756"/>
              </a:xfrm>
              <a:custGeom>
                <a:avLst/>
                <a:gdLst>
                  <a:gd name="T0" fmla="*/ 0 w 267"/>
                  <a:gd name="T1" fmla="*/ 0 h 105"/>
                  <a:gd name="T2" fmla="*/ 0 w 267"/>
                  <a:gd name="T3" fmla="*/ 105 h 105"/>
                  <a:gd name="T4" fmla="*/ 267 w 267"/>
                  <a:gd name="T5" fmla="*/ 105 h 105"/>
                </a:gdLst>
                <a:ahLst/>
                <a:cxnLst>
                  <a:cxn ang="0">
                    <a:pos x="T0" y="T1"/>
                  </a:cxn>
                  <a:cxn ang="0">
                    <a:pos x="T2" y="T3"/>
                  </a:cxn>
                  <a:cxn ang="0">
                    <a:pos x="T4" y="T5"/>
                  </a:cxn>
                </a:cxnLst>
                <a:rect l="0" t="0" r="r" b="b"/>
                <a:pathLst>
                  <a:path w="267" h="105">
                    <a:moveTo>
                      <a:pt x="0" y="0"/>
                    </a:moveTo>
                    <a:lnTo>
                      <a:pt x="0" y="105"/>
                    </a:lnTo>
                    <a:lnTo>
                      <a:pt x="267" y="105"/>
                    </a:lnTo>
                  </a:path>
                </a:pathLst>
              </a:custGeom>
              <a:noFill/>
              <a:ln w="25400"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none" lIns="0" tIns="0" rIns="0" bIns="0" numCol="1" anchor="t" anchorCtr="0" compatLnSpc="1">
                <a:prstTxWarp prst="textNoShape">
                  <a:avLst/>
                </a:prstTxWarp>
              </a:bodyPr>
              <a:lstStyle/>
              <a:p>
                <a:endParaRPr lang="en-GB"/>
              </a:p>
            </p:txBody>
          </p:sp>
          <p:sp>
            <p:nvSpPr>
              <p:cNvPr id="1197" name="Freeform 238"/>
              <p:cNvSpPr>
                <a:spLocks/>
              </p:cNvSpPr>
              <p:nvPr/>
            </p:nvSpPr>
            <p:spPr bwMode="auto">
              <a:xfrm>
                <a:off x="10866777" y="17375589"/>
                <a:ext cx="562875" cy="141457"/>
              </a:xfrm>
              <a:custGeom>
                <a:avLst/>
                <a:gdLst>
                  <a:gd name="T0" fmla="*/ 0 w 40"/>
                  <a:gd name="T1" fmla="*/ 123 h 123"/>
                  <a:gd name="T2" fmla="*/ 0 w 40"/>
                  <a:gd name="T3" fmla="*/ 0 h 123"/>
                  <a:gd name="T4" fmla="*/ 40 w 40"/>
                  <a:gd name="T5" fmla="*/ 0 h 123"/>
                </a:gdLst>
                <a:ahLst/>
                <a:cxnLst>
                  <a:cxn ang="0">
                    <a:pos x="T0" y="T1"/>
                  </a:cxn>
                  <a:cxn ang="0">
                    <a:pos x="T2" y="T3"/>
                  </a:cxn>
                  <a:cxn ang="0">
                    <a:pos x="T4" y="T5"/>
                  </a:cxn>
                </a:cxnLst>
                <a:rect l="0" t="0" r="r" b="b"/>
                <a:pathLst>
                  <a:path w="40" h="123">
                    <a:moveTo>
                      <a:pt x="0" y="123"/>
                    </a:moveTo>
                    <a:lnTo>
                      <a:pt x="0" y="0"/>
                    </a:lnTo>
                    <a:lnTo>
                      <a:pt x="40" y="0"/>
                    </a:lnTo>
                  </a:path>
                </a:pathLst>
              </a:custGeom>
              <a:noFill/>
              <a:ln w="25400"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none" lIns="0" tIns="0" rIns="0" bIns="0" numCol="1" anchor="t" anchorCtr="0" compatLnSpc="1">
                <a:prstTxWarp prst="textNoShape">
                  <a:avLst/>
                </a:prstTxWarp>
              </a:bodyPr>
              <a:lstStyle/>
              <a:p>
                <a:endParaRPr lang="en-GB"/>
              </a:p>
            </p:txBody>
          </p:sp>
          <p:sp>
            <p:nvSpPr>
              <p:cNvPr id="1198" name="Freeform 240"/>
              <p:cNvSpPr>
                <a:spLocks/>
              </p:cNvSpPr>
              <p:nvPr/>
            </p:nvSpPr>
            <p:spPr bwMode="auto">
              <a:xfrm>
                <a:off x="10866777" y="17523947"/>
                <a:ext cx="2800312" cy="141457"/>
              </a:xfrm>
              <a:custGeom>
                <a:avLst/>
                <a:gdLst>
                  <a:gd name="T0" fmla="*/ 0 w 199"/>
                  <a:gd name="T1" fmla="*/ 0 h 123"/>
                  <a:gd name="T2" fmla="*/ 0 w 199"/>
                  <a:gd name="T3" fmla="*/ 123 h 123"/>
                  <a:gd name="T4" fmla="*/ 199 w 199"/>
                  <a:gd name="T5" fmla="*/ 123 h 123"/>
                </a:gdLst>
                <a:ahLst/>
                <a:cxnLst>
                  <a:cxn ang="0">
                    <a:pos x="T0" y="T1"/>
                  </a:cxn>
                  <a:cxn ang="0">
                    <a:pos x="T2" y="T3"/>
                  </a:cxn>
                  <a:cxn ang="0">
                    <a:pos x="T4" y="T5"/>
                  </a:cxn>
                </a:cxnLst>
                <a:rect l="0" t="0" r="r" b="b"/>
                <a:pathLst>
                  <a:path w="199" h="123">
                    <a:moveTo>
                      <a:pt x="0" y="0"/>
                    </a:moveTo>
                    <a:lnTo>
                      <a:pt x="0" y="123"/>
                    </a:lnTo>
                    <a:lnTo>
                      <a:pt x="199" y="123"/>
                    </a:lnTo>
                  </a:path>
                </a:pathLst>
              </a:custGeom>
              <a:noFill/>
              <a:ln w="25400"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none" lIns="0" tIns="0" rIns="0" bIns="0" numCol="1" anchor="t" anchorCtr="0" compatLnSpc="1">
                <a:prstTxWarp prst="textNoShape">
                  <a:avLst/>
                </a:prstTxWarp>
              </a:bodyPr>
              <a:lstStyle/>
              <a:p>
                <a:endParaRPr lang="en-GB"/>
              </a:p>
            </p:txBody>
          </p:sp>
          <p:sp>
            <p:nvSpPr>
              <p:cNvPr id="1199" name="Freeform 241"/>
              <p:cNvSpPr>
                <a:spLocks/>
              </p:cNvSpPr>
              <p:nvPr/>
            </p:nvSpPr>
            <p:spPr bwMode="auto">
              <a:xfrm>
                <a:off x="9938030" y="17520496"/>
                <a:ext cx="928745" cy="3104304"/>
              </a:xfrm>
              <a:custGeom>
                <a:avLst/>
                <a:gdLst>
                  <a:gd name="T0" fmla="*/ 0 w 66"/>
                  <a:gd name="T1" fmla="*/ 2625 h 2625"/>
                  <a:gd name="T2" fmla="*/ 0 w 66"/>
                  <a:gd name="T3" fmla="*/ 0 h 2625"/>
                  <a:gd name="T4" fmla="*/ 66 w 66"/>
                  <a:gd name="T5" fmla="*/ 0 h 2625"/>
                </a:gdLst>
                <a:ahLst/>
                <a:cxnLst>
                  <a:cxn ang="0">
                    <a:pos x="T0" y="T1"/>
                  </a:cxn>
                  <a:cxn ang="0">
                    <a:pos x="T2" y="T3"/>
                  </a:cxn>
                  <a:cxn ang="0">
                    <a:pos x="T4" y="T5"/>
                  </a:cxn>
                </a:cxnLst>
                <a:rect l="0" t="0" r="r" b="b"/>
                <a:pathLst>
                  <a:path w="66" h="2625">
                    <a:moveTo>
                      <a:pt x="0" y="2625"/>
                    </a:moveTo>
                    <a:lnTo>
                      <a:pt x="0" y="0"/>
                    </a:lnTo>
                    <a:lnTo>
                      <a:pt x="66" y="0"/>
                    </a:lnTo>
                  </a:path>
                </a:pathLst>
              </a:custGeom>
              <a:noFill/>
              <a:ln w="25400"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none" lIns="0" tIns="0" rIns="0" bIns="0" numCol="1" anchor="t" anchorCtr="0" compatLnSpc="1">
                <a:prstTxWarp prst="textNoShape">
                  <a:avLst/>
                </a:prstTxWarp>
              </a:bodyPr>
              <a:lstStyle/>
              <a:p>
                <a:endParaRPr lang="en-GB"/>
              </a:p>
            </p:txBody>
          </p:sp>
          <p:sp>
            <p:nvSpPr>
              <p:cNvPr id="1338" name="Freeform 367"/>
              <p:cNvSpPr>
                <a:spLocks/>
              </p:cNvSpPr>
              <p:nvPr/>
            </p:nvSpPr>
            <p:spPr bwMode="auto">
              <a:xfrm>
                <a:off x="9276651" y="18116550"/>
                <a:ext cx="661381" cy="2505664"/>
              </a:xfrm>
              <a:custGeom>
                <a:avLst/>
                <a:gdLst>
                  <a:gd name="T0" fmla="*/ 0 w 47"/>
                  <a:gd name="T1" fmla="*/ 0 h 1992"/>
                  <a:gd name="T2" fmla="*/ 0 w 47"/>
                  <a:gd name="T3" fmla="*/ 1992 h 1992"/>
                  <a:gd name="T4" fmla="*/ 47 w 47"/>
                  <a:gd name="T5" fmla="*/ 1992 h 1992"/>
                </a:gdLst>
                <a:ahLst/>
                <a:cxnLst>
                  <a:cxn ang="0">
                    <a:pos x="T0" y="T1"/>
                  </a:cxn>
                  <a:cxn ang="0">
                    <a:pos x="T2" y="T3"/>
                  </a:cxn>
                  <a:cxn ang="0">
                    <a:pos x="T4" y="T5"/>
                  </a:cxn>
                </a:cxnLst>
                <a:rect l="0" t="0" r="r" b="b"/>
                <a:pathLst>
                  <a:path w="47" h="1992">
                    <a:moveTo>
                      <a:pt x="0" y="0"/>
                    </a:moveTo>
                    <a:lnTo>
                      <a:pt x="0" y="1992"/>
                    </a:lnTo>
                    <a:lnTo>
                      <a:pt x="47" y="1992"/>
                    </a:lnTo>
                  </a:path>
                </a:pathLst>
              </a:custGeom>
              <a:noFill/>
              <a:ln w="25400"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none" lIns="0" tIns="0" rIns="0" bIns="0" numCol="1" anchor="t" anchorCtr="0" compatLnSpc="1">
                <a:prstTxWarp prst="textNoShape">
                  <a:avLst/>
                </a:prstTxWarp>
              </a:bodyPr>
              <a:lstStyle/>
              <a:p>
                <a:endParaRPr lang="en-GB"/>
              </a:p>
            </p:txBody>
          </p:sp>
          <p:sp>
            <p:nvSpPr>
              <p:cNvPr id="1341" name="Freeform 368"/>
              <p:cNvSpPr>
                <a:spLocks/>
              </p:cNvSpPr>
              <p:nvPr/>
            </p:nvSpPr>
            <p:spPr bwMode="auto">
              <a:xfrm>
                <a:off x="8755989" y="18116550"/>
                <a:ext cx="520662" cy="4404780"/>
              </a:xfrm>
              <a:custGeom>
                <a:avLst/>
                <a:gdLst>
                  <a:gd name="T0" fmla="*/ 0 w 37"/>
                  <a:gd name="T1" fmla="*/ 3551 h 3551"/>
                  <a:gd name="T2" fmla="*/ 0 w 37"/>
                  <a:gd name="T3" fmla="*/ 0 h 3551"/>
                  <a:gd name="T4" fmla="*/ 37 w 37"/>
                  <a:gd name="T5" fmla="*/ 0 h 3551"/>
                </a:gdLst>
                <a:ahLst/>
                <a:cxnLst>
                  <a:cxn ang="0">
                    <a:pos x="T0" y="T1"/>
                  </a:cxn>
                  <a:cxn ang="0">
                    <a:pos x="T2" y="T3"/>
                  </a:cxn>
                  <a:cxn ang="0">
                    <a:pos x="T4" y="T5"/>
                  </a:cxn>
                </a:cxnLst>
                <a:rect l="0" t="0" r="r" b="b"/>
                <a:pathLst>
                  <a:path w="37" h="3551">
                    <a:moveTo>
                      <a:pt x="0" y="3551"/>
                    </a:moveTo>
                    <a:lnTo>
                      <a:pt x="0" y="0"/>
                    </a:lnTo>
                    <a:lnTo>
                      <a:pt x="37" y="0"/>
                    </a:lnTo>
                  </a:path>
                </a:pathLst>
              </a:custGeom>
              <a:noFill/>
              <a:ln w="25400"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none" lIns="0" tIns="0" rIns="0" bIns="0" numCol="1" anchor="t" anchorCtr="0" compatLnSpc="1">
                <a:prstTxWarp prst="textNoShape">
                  <a:avLst/>
                </a:prstTxWarp>
              </a:bodyPr>
              <a:lstStyle/>
              <a:p>
                <a:endParaRPr lang="en-GB"/>
              </a:p>
            </p:txBody>
          </p:sp>
        </p:grpSp>
      </p:grpSp>
      <p:grpSp>
        <p:nvGrpSpPr>
          <p:cNvPr id="1707" name="Group 1706"/>
          <p:cNvGrpSpPr/>
          <p:nvPr/>
        </p:nvGrpSpPr>
        <p:grpSpPr>
          <a:xfrm>
            <a:off x="7888980" y="21691249"/>
            <a:ext cx="13213299" cy="5011819"/>
            <a:chOff x="8460480" y="22186549"/>
            <a:chExt cx="13213299" cy="5011819"/>
          </a:xfrm>
        </p:grpSpPr>
        <p:grpSp>
          <p:nvGrpSpPr>
            <p:cNvPr id="1069" name="Group 1068"/>
            <p:cNvGrpSpPr/>
            <p:nvPr/>
          </p:nvGrpSpPr>
          <p:grpSpPr>
            <a:xfrm>
              <a:off x="15174320" y="24695186"/>
              <a:ext cx="6499459" cy="2337571"/>
              <a:chOff x="15174320" y="24574153"/>
              <a:chExt cx="6499459" cy="2716093"/>
            </a:xfrm>
          </p:grpSpPr>
          <p:sp>
            <p:nvSpPr>
              <p:cNvPr id="2142" name="Rectangle 369"/>
              <p:cNvSpPr>
                <a:spLocks noChangeArrowheads="1"/>
              </p:cNvSpPr>
              <p:nvPr/>
            </p:nvSpPr>
            <p:spPr bwMode="auto">
              <a:xfrm>
                <a:off x="16652211" y="24574153"/>
                <a:ext cx="2514811" cy="2145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dirty="0" smtClean="0">
                    <a:ln>
                      <a:noFill/>
                    </a:ln>
                    <a:solidFill>
                      <a:srgbClr val="000000"/>
                    </a:solidFill>
                    <a:effectLst/>
                    <a:latin typeface="Arial" pitchFamily="34" charset="0"/>
                    <a:cs typeface="Arial" pitchFamily="34" charset="0"/>
                  </a:rPr>
                  <a:t> </a:t>
                </a:r>
                <a:r>
                  <a:rPr kumimoji="0" lang="de-DE" sz="1200" b="0" i="0" u="none" strike="noStrike" cap="none" normalizeH="0" baseline="0" dirty="0" err="1" smtClean="0">
                    <a:ln>
                      <a:noFill/>
                    </a:ln>
                    <a:solidFill>
                      <a:srgbClr val="000000"/>
                    </a:solidFill>
                    <a:effectLst/>
                    <a:latin typeface="Arial" pitchFamily="34" charset="0"/>
                    <a:cs typeface="Arial" pitchFamily="34" charset="0"/>
                  </a:rPr>
                  <a:t>Planktothrix</a:t>
                </a:r>
                <a:r>
                  <a:rPr kumimoji="0" lang="de-DE" sz="1200" b="0" i="0" u="none" strike="noStrike" cap="none" normalizeH="0" baseline="0" dirty="0" smtClean="0">
                    <a:ln>
                      <a:noFill/>
                    </a:ln>
                    <a:solidFill>
                      <a:srgbClr val="000000"/>
                    </a:solidFill>
                    <a:effectLst/>
                    <a:latin typeface="Arial" pitchFamily="34" charset="0"/>
                    <a:cs typeface="Arial" pitchFamily="34" charset="0"/>
                  </a:rPr>
                  <a:t> </a:t>
                </a:r>
                <a:r>
                  <a:rPr kumimoji="0" lang="de-DE" sz="1200" b="0" i="0" u="none" strike="noStrike" cap="none" normalizeH="0" baseline="0" dirty="0" err="1" smtClean="0">
                    <a:ln>
                      <a:noFill/>
                    </a:ln>
                    <a:solidFill>
                      <a:srgbClr val="000000"/>
                    </a:solidFill>
                    <a:effectLst/>
                    <a:latin typeface="Arial" pitchFamily="34" charset="0"/>
                    <a:cs typeface="Arial" pitchFamily="34" charset="0"/>
                  </a:rPr>
                  <a:t>serta</a:t>
                </a:r>
                <a:r>
                  <a:rPr kumimoji="0" lang="de-DE" sz="1200" b="0" i="0" u="none" strike="noStrike" cap="none" normalizeH="0" baseline="0" dirty="0" smtClean="0">
                    <a:ln>
                      <a:noFill/>
                    </a:ln>
                    <a:solidFill>
                      <a:srgbClr val="000000"/>
                    </a:solidFill>
                    <a:effectLst/>
                    <a:latin typeface="Arial" pitchFamily="34" charset="0"/>
                    <a:cs typeface="Arial" pitchFamily="34" charset="0"/>
                  </a:rPr>
                  <a:t> PCC 8927</a:t>
                </a:r>
                <a:endParaRPr kumimoji="0" lang="de-DE" sz="1200" b="0" i="0" u="none" strike="noStrike" cap="none" normalizeH="0" baseline="0" dirty="0" smtClean="0">
                  <a:ln>
                    <a:noFill/>
                  </a:ln>
                  <a:solidFill>
                    <a:schemeClr val="tx1"/>
                  </a:solidFill>
                  <a:effectLst/>
                  <a:latin typeface="Arial" pitchFamily="34" charset="0"/>
                  <a:cs typeface="Arial" pitchFamily="34" charset="0"/>
                </a:endParaRPr>
              </a:p>
            </p:txBody>
          </p:sp>
          <p:sp>
            <p:nvSpPr>
              <p:cNvPr id="2143" name="Rectangle 371"/>
              <p:cNvSpPr>
                <a:spLocks noChangeArrowheads="1"/>
              </p:cNvSpPr>
              <p:nvPr/>
            </p:nvSpPr>
            <p:spPr bwMode="auto">
              <a:xfrm>
                <a:off x="17426043" y="24766579"/>
                <a:ext cx="2452144" cy="2145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dirty="0" smtClean="0">
                    <a:ln>
                      <a:noFill/>
                    </a:ln>
                    <a:solidFill>
                      <a:srgbClr val="000000"/>
                    </a:solidFill>
                    <a:effectLst/>
                    <a:latin typeface="Arial" pitchFamily="34" charset="0"/>
                    <a:cs typeface="Arial" pitchFamily="34" charset="0"/>
                  </a:rPr>
                  <a:t> </a:t>
                </a:r>
                <a:r>
                  <a:rPr kumimoji="0" lang="de-DE" sz="1200" b="0" i="0" u="none" strike="noStrike" cap="none" normalizeH="0" baseline="0" dirty="0" err="1" smtClean="0">
                    <a:ln>
                      <a:noFill/>
                    </a:ln>
                    <a:solidFill>
                      <a:srgbClr val="000000"/>
                    </a:solidFill>
                    <a:effectLst/>
                    <a:latin typeface="Arial" pitchFamily="34" charset="0"/>
                    <a:cs typeface="Arial" pitchFamily="34" charset="0"/>
                  </a:rPr>
                  <a:t>Planktothrix</a:t>
                </a:r>
                <a:r>
                  <a:rPr kumimoji="0" lang="de-DE" sz="1200" b="0" i="0" u="none" strike="noStrike" cap="none" normalizeH="0" baseline="0" dirty="0" smtClean="0">
                    <a:ln>
                      <a:noFill/>
                    </a:ln>
                    <a:solidFill>
                      <a:srgbClr val="000000"/>
                    </a:solidFill>
                    <a:effectLst/>
                    <a:latin typeface="Arial" pitchFamily="34" charset="0"/>
                    <a:cs typeface="Arial" pitchFamily="34" charset="0"/>
                  </a:rPr>
                  <a:t> sp. PCC 11201</a:t>
                </a:r>
                <a:endParaRPr kumimoji="0" lang="de-DE" sz="1200" b="0" i="0" u="none" strike="noStrike" cap="none" normalizeH="0" baseline="0" dirty="0" smtClean="0">
                  <a:ln>
                    <a:noFill/>
                  </a:ln>
                  <a:solidFill>
                    <a:schemeClr val="tx1"/>
                  </a:solidFill>
                  <a:effectLst/>
                  <a:latin typeface="Arial" pitchFamily="34" charset="0"/>
                  <a:cs typeface="Arial" pitchFamily="34" charset="0"/>
                </a:endParaRPr>
              </a:p>
            </p:txBody>
          </p:sp>
          <p:sp>
            <p:nvSpPr>
              <p:cNvPr id="2144" name="Rectangle 373"/>
              <p:cNvSpPr>
                <a:spLocks noChangeArrowheads="1"/>
              </p:cNvSpPr>
              <p:nvPr/>
            </p:nvSpPr>
            <p:spPr bwMode="auto">
              <a:xfrm>
                <a:off x="17679758" y="24959005"/>
                <a:ext cx="2979482" cy="2145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dirty="0" smtClean="0">
                    <a:ln>
                      <a:noFill/>
                    </a:ln>
                    <a:solidFill>
                      <a:srgbClr val="000000"/>
                    </a:solidFill>
                    <a:effectLst/>
                    <a:latin typeface="Arial" pitchFamily="34" charset="0"/>
                    <a:cs typeface="Arial" pitchFamily="34" charset="0"/>
                  </a:rPr>
                  <a:t> </a:t>
                </a:r>
                <a:r>
                  <a:rPr kumimoji="0" lang="de-DE" sz="1200" b="0" i="0" u="none" strike="noStrike" cap="none" normalizeH="0" baseline="0" dirty="0" err="1" smtClean="0">
                    <a:ln>
                      <a:noFill/>
                    </a:ln>
                    <a:solidFill>
                      <a:srgbClr val="000000"/>
                    </a:solidFill>
                    <a:effectLst/>
                    <a:latin typeface="Arial" pitchFamily="34" charset="0"/>
                    <a:cs typeface="Arial" pitchFamily="34" charset="0"/>
                  </a:rPr>
                  <a:t>Planktothrix</a:t>
                </a:r>
                <a:r>
                  <a:rPr kumimoji="0" lang="de-DE" sz="1200" b="0" i="0" u="none" strike="noStrike" cap="none" normalizeH="0" baseline="0" dirty="0" smtClean="0">
                    <a:ln>
                      <a:noFill/>
                    </a:ln>
                    <a:solidFill>
                      <a:srgbClr val="000000"/>
                    </a:solidFill>
                    <a:effectLst/>
                    <a:latin typeface="Arial" pitchFamily="34" charset="0"/>
                    <a:cs typeface="Arial" pitchFamily="34" charset="0"/>
                  </a:rPr>
                  <a:t> </a:t>
                </a:r>
                <a:r>
                  <a:rPr kumimoji="0" lang="de-DE" sz="1200" b="0" i="0" u="none" strike="noStrike" cap="none" normalizeH="0" baseline="0" dirty="0" err="1" smtClean="0">
                    <a:ln>
                      <a:noFill/>
                    </a:ln>
                    <a:solidFill>
                      <a:srgbClr val="000000"/>
                    </a:solidFill>
                    <a:effectLst/>
                    <a:latin typeface="Arial" pitchFamily="34" charset="0"/>
                    <a:cs typeface="Arial" pitchFamily="34" charset="0"/>
                  </a:rPr>
                  <a:t>prolifica</a:t>
                </a:r>
                <a:r>
                  <a:rPr kumimoji="0" lang="de-DE" sz="1200" b="0" i="0" u="none" strike="noStrike" cap="none" normalizeH="0" baseline="0" dirty="0" smtClean="0">
                    <a:ln>
                      <a:noFill/>
                    </a:ln>
                    <a:solidFill>
                      <a:srgbClr val="000000"/>
                    </a:solidFill>
                    <a:effectLst/>
                    <a:latin typeface="Arial" pitchFamily="34" charset="0"/>
                    <a:cs typeface="Arial" pitchFamily="34" charset="0"/>
                  </a:rPr>
                  <a:t> NIVA-CYA</a:t>
                </a:r>
                <a:r>
                  <a:rPr kumimoji="0" lang="de-DE" sz="1200" b="0" i="0" u="none" strike="noStrike" cap="none" normalizeH="0" dirty="0" smtClean="0">
                    <a:ln>
                      <a:noFill/>
                    </a:ln>
                    <a:solidFill>
                      <a:srgbClr val="000000"/>
                    </a:solidFill>
                    <a:effectLst/>
                    <a:latin typeface="Arial" pitchFamily="34" charset="0"/>
                    <a:cs typeface="Arial" pitchFamily="34" charset="0"/>
                  </a:rPr>
                  <a:t> </a:t>
                </a:r>
                <a:r>
                  <a:rPr kumimoji="0" lang="de-DE" sz="1200" b="0" i="0" u="none" strike="noStrike" cap="none" normalizeH="0" baseline="0" dirty="0" smtClean="0">
                    <a:ln>
                      <a:noFill/>
                    </a:ln>
                    <a:solidFill>
                      <a:srgbClr val="000000"/>
                    </a:solidFill>
                    <a:effectLst/>
                    <a:latin typeface="Arial" pitchFamily="34" charset="0"/>
                    <a:cs typeface="Arial" pitchFamily="34" charset="0"/>
                  </a:rPr>
                  <a:t>406</a:t>
                </a:r>
                <a:endParaRPr kumimoji="0" lang="de-DE" sz="1200" b="0" i="0" u="none" strike="noStrike" cap="none" normalizeH="0" baseline="0" dirty="0" smtClean="0">
                  <a:ln>
                    <a:noFill/>
                  </a:ln>
                  <a:solidFill>
                    <a:schemeClr val="tx1"/>
                  </a:solidFill>
                  <a:effectLst/>
                  <a:latin typeface="Arial" pitchFamily="34" charset="0"/>
                  <a:cs typeface="Arial" pitchFamily="34" charset="0"/>
                </a:endParaRPr>
              </a:p>
            </p:txBody>
          </p:sp>
          <p:sp>
            <p:nvSpPr>
              <p:cNvPr id="2145" name="Rectangle 377"/>
              <p:cNvSpPr>
                <a:spLocks noChangeArrowheads="1"/>
              </p:cNvSpPr>
              <p:nvPr/>
            </p:nvSpPr>
            <p:spPr bwMode="auto">
              <a:xfrm>
                <a:off x="16271638" y="25151430"/>
                <a:ext cx="2591981" cy="2145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dirty="0" smtClean="0">
                    <a:ln>
                      <a:noFill/>
                    </a:ln>
                    <a:solidFill>
                      <a:srgbClr val="000000"/>
                    </a:solidFill>
                    <a:effectLst/>
                    <a:latin typeface="Arial" pitchFamily="34" charset="0"/>
                    <a:cs typeface="Arial" pitchFamily="34" charset="0"/>
                  </a:rPr>
                  <a:t> </a:t>
                </a:r>
                <a:r>
                  <a:rPr kumimoji="0" lang="de-DE" sz="1200" b="0" i="0" u="none" strike="noStrike" cap="none" normalizeH="0" baseline="0" dirty="0" err="1" smtClean="0">
                    <a:ln>
                      <a:noFill/>
                    </a:ln>
                    <a:solidFill>
                      <a:srgbClr val="000000"/>
                    </a:solidFill>
                    <a:effectLst/>
                    <a:latin typeface="Arial" pitchFamily="34" charset="0"/>
                    <a:cs typeface="Arial" pitchFamily="34" charset="0"/>
                  </a:rPr>
                  <a:t>Planktothrix</a:t>
                </a:r>
                <a:r>
                  <a:rPr kumimoji="0" lang="de-DE" sz="1200" b="0" i="0" u="none" strike="noStrike" cap="none" normalizeH="0" baseline="0" dirty="0" smtClean="0">
                    <a:ln>
                      <a:noFill/>
                    </a:ln>
                    <a:solidFill>
                      <a:srgbClr val="000000"/>
                    </a:solidFill>
                    <a:effectLst/>
                    <a:latin typeface="Arial" pitchFamily="34" charset="0"/>
                    <a:cs typeface="Arial" pitchFamily="34" charset="0"/>
                  </a:rPr>
                  <a:t> </a:t>
                </a:r>
                <a:r>
                  <a:rPr kumimoji="0" lang="de-DE" sz="1200" b="0" i="0" u="none" strike="noStrike" cap="none" normalizeH="0" baseline="0" dirty="0" err="1" smtClean="0">
                    <a:ln>
                      <a:noFill/>
                    </a:ln>
                    <a:solidFill>
                      <a:srgbClr val="000000"/>
                    </a:solidFill>
                    <a:effectLst/>
                    <a:latin typeface="Arial" pitchFamily="34" charset="0"/>
                    <a:cs typeface="Arial" pitchFamily="34" charset="0"/>
                  </a:rPr>
                  <a:t>tepida</a:t>
                </a:r>
                <a:r>
                  <a:rPr kumimoji="0" lang="de-DE" sz="1200" b="0" i="0" u="none" strike="noStrike" cap="none" normalizeH="0" baseline="0" dirty="0" smtClean="0">
                    <a:ln>
                      <a:noFill/>
                    </a:ln>
                    <a:solidFill>
                      <a:srgbClr val="000000"/>
                    </a:solidFill>
                    <a:effectLst/>
                    <a:latin typeface="Arial" pitchFamily="34" charset="0"/>
                    <a:cs typeface="Arial" pitchFamily="34" charset="0"/>
                  </a:rPr>
                  <a:t> PCC 9214</a:t>
                </a:r>
                <a:endParaRPr kumimoji="0" lang="de-DE" sz="1200" b="0" i="0" u="none" strike="noStrike" cap="none" normalizeH="0" baseline="0" dirty="0" smtClean="0">
                  <a:ln>
                    <a:noFill/>
                  </a:ln>
                  <a:solidFill>
                    <a:schemeClr val="tx1"/>
                  </a:solidFill>
                  <a:effectLst/>
                  <a:latin typeface="Arial" pitchFamily="34" charset="0"/>
                  <a:cs typeface="Arial" pitchFamily="34" charset="0"/>
                </a:endParaRPr>
              </a:p>
            </p:txBody>
          </p:sp>
          <p:sp>
            <p:nvSpPr>
              <p:cNvPr id="2146" name="Rectangle 380"/>
              <p:cNvSpPr>
                <a:spLocks noChangeArrowheads="1"/>
              </p:cNvSpPr>
              <p:nvPr/>
            </p:nvSpPr>
            <p:spPr bwMode="auto">
              <a:xfrm>
                <a:off x="17368956" y="25343855"/>
                <a:ext cx="3541309" cy="2145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dirty="0" smtClean="0">
                    <a:ln>
                      <a:noFill/>
                    </a:ln>
                    <a:solidFill>
                      <a:srgbClr val="000000"/>
                    </a:solidFill>
                    <a:effectLst/>
                    <a:latin typeface="Arial" pitchFamily="34" charset="0"/>
                    <a:cs typeface="Arial" pitchFamily="34" charset="0"/>
                  </a:rPr>
                  <a:t> </a:t>
                </a:r>
                <a:r>
                  <a:rPr kumimoji="0" lang="de-DE" sz="1200" b="0" i="0" u="none" strike="noStrike" cap="none" normalizeH="0" baseline="0" dirty="0" err="1" smtClean="0">
                    <a:ln>
                      <a:noFill/>
                    </a:ln>
                    <a:solidFill>
                      <a:srgbClr val="000000"/>
                    </a:solidFill>
                    <a:effectLst/>
                    <a:latin typeface="Arial" pitchFamily="34" charset="0"/>
                    <a:cs typeface="Arial" pitchFamily="34" charset="0"/>
                  </a:rPr>
                  <a:t>Limnospira</a:t>
                </a:r>
                <a:r>
                  <a:rPr kumimoji="0" lang="de-DE" sz="1200" b="0" i="0" u="none" strike="noStrike" cap="none" normalizeH="0" baseline="0" dirty="0" smtClean="0">
                    <a:ln>
                      <a:noFill/>
                    </a:ln>
                    <a:solidFill>
                      <a:srgbClr val="000000"/>
                    </a:solidFill>
                    <a:effectLst/>
                    <a:latin typeface="Arial" pitchFamily="34" charset="0"/>
                    <a:cs typeface="Arial" pitchFamily="34" charset="0"/>
                  </a:rPr>
                  <a:t> </a:t>
                </a:r>
                <a:r>
                  <a:rPr kumimoji="0" lang="de-DE" sz="1200" b="0" i="0" u="none" strike="noStrike" cap="none" normalizeH="0" baseline="0" dirty="0" err="1" smtClean="0">
                    <a:ln>
                      <a:noFill/>
                    </a:ln>
                    <a:solidFill>
                      <a:srgbClr val="000000"/>
                    </a:solidFill>
                    <a:effectLst/>
                    <a:latin typeface="Arial" pitchFamily="34" charset="0"/>
                    <a:cs typeface="Arial" pitchFamily="34" charset="0"/>
                  </a:rPr>
                  <a:t>indica</a:t>
                </a:r>
                <a:r>
                  <a:rPr kumimoji="0" lang="de-DE" sz="1200" b="0" i="0" u="none" strike="noStrike" cap="none" normalizeH="0" baseline="0" dirty="0" smtClean="0">
                    <a:ln>
                      <a:noFill/>
                    </a:ln>
                    <a:solidFill>
                      <a:srgbClr val="000000"/>
                    </a:solidFill>
                    <a:effectLst/>
                    <a:latin typeface="Arial" pitchFamily="34" charset="0"/>
                    <a:cs typeface="Arial" pitchFamily="34" charset="0"/>
                  </a:rPr>
                  <a:t> PCC 8005</a:t>
                </a:r>
                <a:endParaRPr kumimoji="0" lang="de-DE" sz="1200" b="0" i="0" u="none" strike="noStrike" cap="none" normalizeH="0" baseline="0" dirty="0" smtClean="0">
                  <a:ln>
                    <a:noFill/>
                  </a:ln>
                  <a:solidFill>
                    <a:schemeClr val="tx1"/>
                  </a:solidFill>
                  <a:effectLst/>
                  <a:latin typeface="Arial" pitchFamily="34" charset="0"/>
                  <a:cs typeface="Arial" pitchFamily="34" charset="0"/>
                </a:endParaRPr>
              </a:p>
            </p:txBody>
          </p:sp>
          <p:sp>
            <p:nvSpPr>
              <p:cNvPr id="2147" name="Rectangle 382"/>
              <p:cNvSpPr>
                <a:spLocks noChangeArrowheads="1"/>
              </p:cNvSpPr>
              <p:nvPr/>
            </p:nvSpPr>
            <p:spPr bwMode="auto">
              <a:xfrm>
                <a:off x="17384815" y="25536279"/>
                <a:ext cx="2289539" cy="2145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dirty="0" smtClean="0">
                    <a:ln>
                      <a:noFill/>
                    </a:ln>
                    <a:solidFill>
                      <a:srgbClr val="000000"/>
                    </a:solidFill>
                    <a:effectLst/>
                    <a:latin typeface="Arial" pitchFamily="34" charset="0"/>
                    <a:cs typeface="Arial" pitchFamily="34" charset="0"/>
                  </a:rPr>
                  <a:t> </a:t>
                </a:r>
                <a:r>
                  <a:rPr kumimoji="0" lang="de-DE" sz="1200" b="0" i="0" u="none" strike="noStrike" cap="none" normalizeH="0" baseline="0" dirty="0" err="1" smtClean="0">
                    <a:ln>
                      <a:noFill/>
                    </a:ln>
                    <a:solidFill>
                      <a:srgbClr val="000000"/>
                    </a:solidFill>
                    <a:effectLst/>
                    <a:latin typeface="Arial" pitchFamily="34" charset="0"/>
                    <a:cs typeface="Arial" pitchFamily="34" charset="0"/>
                  </a:rPr>
                  <a:t>Arthrospira</a:t>
                </a:r>
                <a:r>
                  <a:rPr kumimoji="0" lang="de-DE" sz="1200" b="0" i="0" u="none" strike="noStrike" cap="none" normalizeH="0" baseline="0" dirty="0" smtClean="0">
                    <a:ln>
                      <a:noFill/>
                    </a:ln>
                    <a:solidFill>
                      <a:srgbClr val="000000"/>
                    </a:solidFill>
                    <a:effectLst/>
                    <a:latin typeface="Arial" pitchFamily="34" charset="0"/>
                    <a:cs typeface="Arial" pitchFamily="34" charset="0"/>
                  </a:rPr>
                  <a:t> sp. TJSD092</a:t>
                </a:r>
                <a:endParaRPr kumimoji="0" lang="de-DE" sz="1200" b="0" i="0" u="none" strike="noStrike" cap="none" normalizeH="0" baseline="0" dirty="0" smtClean="0">
                  <a:ln>
                    <a:noFill/>
                  </a:ln>
                  <a:solidFill>
                    <a:schemeClr val="tx1"/>
                  </a:solidFill>
                  <a:effectLst/>
                  <a:latin typeface="Arial" pitchFamily="34" charset="0"/>
                  <a:cs typeface="Arial" pitchFamily="34" charset="0"/>
                </a:endParaRPr>
              </a:p>
            </p:txBody>
          </p:sp>
          <p:sp>
            <p:nvSpPr>
              <p:cNvPr id="2148" name="Rectangle 385"/>
              <p:cNvSpPr>
                <a:spLocks noChangeArrowheads="1"/>
              </p:cNvSpPr>
              <p:nvPr/>
            </p:nvSpPr>
            <p:spPr bwMode="auto">
              <a:xfrm>
                <a:off x="17131099" y="25728703"/>
                <a:ext cx="2150078" cy="2145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dirty="0" smtClean="0">
                    <a:ln>
                      <a:noFill/>
                    </a:ln>
                    <a:solidFill>
                      <a:srgbClr val="000000"/>
                    </a:solidFill>
                    <a:effectLst/>
                    <a:latin typeface="Arial" pitchFamily="34" charset="0"/>
                    <a:cs typeface="Arial" pitchFamily="34" charset="0"/>
                  </a:rPr>
                  <a:t> </a:t>
                </a:r>
                <a:r>
                  <a:rPr kumimoji="0" lang="de-DE" sz="1200" b="0" i="0" u="none" strike="noStrike" cap="none" normalizeH="0" baseline="0" dirty="0" err="1" smtClean="0">
                    <a:ln>
                      <a:noFill/>
                    </a:ln>
                    <a:solidFill>
                      <a:srgbClr val="000000"/>
                    </a:solidFill>
                    <a:effectLst/>
                    <a:latin typeface="Arial" pitchFamily="34" charset="0"/>
                    <a:cs typeface="Arial" pitchFamily="34" charset="0"/>
                  </a:rPr>
                  <a:t>Lyngbya</a:t>
                </a:r>
                <a:r>
                  <a:rPr kumimoji="0" lang="de-DE" sz="1200" b="0" i="0" u="none" strike="noStrike" cap="none" normalizeH="0" baseline="0" dirty="0" smtClean="0">
                    <a:ln>
                      <a:noFill/>
                    </a:ln>
                    <a:solidFill>
                      <a:srgbClr val="000000"/>
                    </a:solidFill>
                    <a:effectLst/>
                    <a:latin typeface="Arial" pitchFamily="34" charset="0"/>
                    <a:cs typeface="Arial" pitchFamily="34" charset="0"/>
                  </a:rPr>
                  <a:t> sp. PCC 8106</a:t>
                </a:r>
                <a:endParaRPr kumimoji="0" lang="de-DE" sz="1200" b="0" i="0" u="none" strike="noStrike" cap="none" normalizeH="0" baseline="0" dirty="0" smtClean="0">
                  <a:ln>
                    <a:noFill/>
                  </a:ln>
                  <a:solidFill>
                    <a:schemeClr val="tx1"/>
                  </a:solidFill>
                  <a:effectLst/>
                  <a:latin typeface="Arial" pitchFamily="34" charset="0"/>
                  <a:cs typeface="Arial" pitchFamily="34" charset="0"/>
                </a:endParaRPr>
              </a:p>
            </p:txBody>
          </p:sp>
          <p:sp>
            <p:nvSpPr>
              <p:cNvPr id="2149" name="Rectangle 389"/>
              <p:cNvSpPr>
                <a:spLocks noChangeArrowheads="1"/>
              </p:cNvSpPr>
              <p:nvPr/>
            </p:nvSpPr>
            <p:spPr bwMode="auto">
              <a:xfrm>
                <a:off x="17635356" y="25921128"/>
                <a:ext cx="3053420" cy="2145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dirty="0" smtClean="0">
                    <a:ln>
                      <a:noFill/>
                    </a:ln>
                    <a:solidFill>
                      <a:srgbClr val="000000"/>
                    </a:solidFill>
                    <a:effectLst/>
                    <a:latin typeface="Arial" pitchFamily="34" charset="0"/>
                    <a:cs typeface="Arial" pitchFamily="34" charset="0"/>
                  </a:rPr>
                  <a:t> </a:t>
                </a:r>
                <a:r>
                  <a:rPr kumimoji="0" lang="de-DE" sz="1200" b="0" i="0" u="none" strike="noStrike" cap="none" normalizeH="0" baseline="0" dirty="0" err="1" smtClean="0">
                    <a:ln>
                      <a:noFill/>
                    </a:ln>
                    <a:solidFill>
                      <a:srgbClr val="000000"/>
                    </a:solidFill>
                    <a:effectLst/>
                    <a:latin typeface="Arial" pitchFamily="34" charset="0"/>
                    <a:cs typeface="Arial" pitchFamily="34" charset="0"/>
                  </a:rPr>
                  <a:t>Trichodesmium</a:t>
                </a:r>
                <a:r>
                  <a:rPr kumimoji="0" lang="de-DE" sz="1200" b="0" i="0" u="none" strike="noStrike" cap="none" normalizeH="0" baseline="0" dirty="0" smtClean="0">
                    <a:ln>
                      <a:noFill/>
                    </a:ln>
                    <a:solidFill>
                      <a:srgbClr val="000000"/>
                    </a:solidFill>
                    <a:effectLst/>
                    <a:latin typeface="Arial" pitchFamily="34" charset="0"/>
                    <a:cs typeface="Arial" pitchFamily="34" charset="0"/>
                  </a:rPr>
                  <a:t> </a:t>
                </a:r>
                <a:r>
                  <a:rPr kumimoji="0" lang="de-DE" sz="1200" b="0" i="0" u="none" strike="noStrike" cap="none" normalizeH="0" baseline="0" dirty="0" err="1" smtClean="0">
                    <a:ln>
                      <a:noFill/>
                    </a:ln>
                    <a:solidFill>
                      <a:srgbClr val="000000"/>
                    </a:solidFill>
                    <a:effectLst/>
                    <a:latin typeface="Arial" pitchFamily="34" charset="0"/>
                    <a:cs typeface="Arial" pitchFamily="34" charset="0"/>
                  </a:rPr>
                  <a:t>erythraeum</a:t>
                </a:r>
                <a:r>
                  <a:rPr kumimoji="0" lang="de-DE" sz="1200" b="0" i="0" u="none" strike="noStrike" cap="none" normalizeH="0" baseline="0" dirty="0" smtClean="0">
                    <a:ln>
                      <a:noFill/>
                    </a:ln>
                    <a:solidFill>
                      <a:srgbClr val="000000"/>
                    </a:solidFill>
                    <a:effectLst/>
                    <a:latin typeface="Arial" pitchFamily="34" charset="0"/>
                    <a:cs typeface="Arial" pitchFamily="34" charset="0"/>
                  </a:rPr>
                  <a:t> IMS101</a:t>
                </a:r>
                <a:endParaRPr kumimoji="0" lang="de-DE" sz="1200" b="0" i="0" u="none" strike="noStrike" cap="none" normalizeH="0" baseline="0" dirty="0" smtClean="0">
                  <a:ln>
                    <a:noFill/>
                  </a:ln>
                  <a:solidFill>
                    <a:schemeClr val="tx1"/>
                  </a:solidFill>
                  <a:effectLst/>
                  <a:latin typeface="Arial" pitchFamily="34" charset="0"/>
                  <a:cs typeface="Arial" pitchFamily="34" charset="0"/>
                </a:endParaRPr>
              </a:p>
            </p:txBody>
          </p:sp>
          <p:sp>
            <p:nvSpPr>
              <p:cNvPr id="2150" name="Rectangle 392"/>
              <p:cNvSpPr>
                <a:spLocks noChangeArrowheads="1"/>
              </p:cNvSpPr>
              <p:nvPr/>
            </p:nvSpPr>
            <p:spPr bwMode="auto">
              <a:xfrm>
                <a:off x="15485122" y="26113553"/>
                <a:ext cx="2583114" cy="2145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dirty="0" smtClean="0">
                    <a:ln>
                      <a:noFill/>
                    </a:ln>
                    <a:solidFill>
                      <a:srgbClr val="000000"/>
                    </a:solidFill>
                    <a:effectLst/>
                    <a:latin typeface="Arial" pitchFamily="34" charset="0"/>
                    <a:cs typeface="Arial" pitchFamily="34" charset="0"/>
                  </a:rPr>
                  <a:t> </a:t>
                </a:r>
                <a:r>
                  <a:rPr kumimoji="0" lang="de-DE" sz="1200" b="0" i="0" u="none" strike="noStrike" cap="none" normalizeH="0" baseline="0" dirty="0" err="1" smtClean="0">
                    <a:ln>
                      <a:noFill/>
                    </a:ln>
                    <a:solidFill>
                      <a:srgbClr val="000000"/>
                    </a:solidFill>
                    <a:effectLst/>
                    <a:latin typeface="Arial" pitchFamily="34" charset="0"/>
                    <a:cs typeface="Arial" pitchFamily="34" charset="0"/>
                  </a:rPr>
                  <a:t>Microcoleus</a:t>
                </a:r>
                <a:r>
                  <a:rPr kumimoji="0" lang="de-DE" sz="1200" b="0" i="0" u="none" strike="noStrike" cap="none" normalizeH="0" baseline="0" dirty="0" smtClean="0">
                    <a:ln>
                      <a:noFill/>
                    </a:ln>
                    <a:solidFill>
                      <a:srgbClr val="000000"/>
                    </a:solidFill>
                    <a:effectLst/>
                    <a:latin typeface="Arial" pitchFamily="34" charset="0"/>
                    <a:cs typeface="Arial" pitchFamily="34" charset="0"/>
                  </a:rPr>
                  <a:t> </a:t>
                </a:r>
                <a:r>
                  <a:rPr kumimoji="0" lang="de-DE" sz="1200" b="0" i="0" u="none" strike="noStrike" cap="none" normalizeH="0" baseline="0" dirty="0" err="1" smtClean="0">
                    <a:ln>
                      <a:noFill/>
                    </a:ln>
                    <a:solidFill>
                      <a:srgbClr val="000000"/>
                    </a:solidFill>
                    <a:effectLst/>
                    <a:latin typeface="Arial" pitchFamily="34" charset="0"/>
                    <a:cs typeface="Arial" pitchFamily="34" charset="0"/>
                  </a:rPr>
                  <a:t>vaginatus</a:t>
                </a:r>
                <a:r>
                  <a:rPr kumimoji="0" lang="de-DE" sz="1200" b="0" i="0" u="none" strike="noStrike" cap="none" normalizeH="0" baseline="0" dirty="0" smtClean="0">
                    <a:ln>
                      <a:noFill/>
                    </a:ln>
                    <a:solidFill>
                      <a:srgbClr val="000000"/>
                    </a:solidFill>
                    <a:effectLst/>
                    <a:latin typeface="Arial" pitchFamily="34" charset="0"/>
                    <a:cs typeface="Arial" pitchFamily="34" charset="0"/>
                  </a:rPr>
                  <a:t> FGP-2</a:t>
                </a:r>
                <a:endParaRPr kumimoji="0" lang="de-DE" sz="1200" b="0" i="0" u="none" strike="noStrike" cap="none" normalizeH="0" baseline="0" dirty="0" smtClean="0">
                  <a:ln>
                    <a:noFill/>
                  </a:ln>
                  <a:solidFill>
                    <a:schemeClr val="tx1"/>
                  </a:solidFill>
                  <a:effectLst/>
                  <a:latin typeface="Arial" pitchFamily="34" charset="0"/>
                  <a:cs typeface="Arial" pitchFamily="34" charset="0"/>
                </a:endParaRPr>
              </a:p>
            </p:txBody>
          </p:sp>
          <p:sp>
            <p:nvSpPr>
              <p:cNvPr id="2151" name="Rectangle 394"/>
              <p:cNvSpPr>
                <a:spLocks noChangeArrowheads="1"/>
              </p:cNvSpPr>
              <p:nvPr/>
            </p:nvSpPr>
            <p:spPr bwMode="auto">
              <a:xfrm>
                <a:off x="15656383" y="26305976"/>
                <a:ext cx="2956563" cy="2145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dirty="0" smtClean="0">
                    <a:ln>
                      <a:noFill/>
                    </a:ln>
                    <a:solidFill>
                      <a:srgbClr val="000000"/>
                    </a:solidFill>
                    <a:effectLst/>
                    <a:latin typeface="Arial" pitchFamily="34" charset="0"/>
                    <a:cs typeface="Arial" pitchFamily="34" charset="0"/>
                  </a:rPr>
                  <a:t> </a:t>
                </a:r>
                <a:r>
                  <a:rPr kumimoji="0" lang="de-DE" sz="1200" b="0" i="0" u="none" strike="noStrike" cap="none" normalizeH="0" baseline="0" dirty="0" err="1" smtClean="0">
                    <a:ln>
                      <a:noFill/>
                    </a:ln>
                    <a:solidFill>
                      <a:srgbClr val="000000"/>
                    </a:solidFill>
                    <a:effectLst/>
                    <a:latin typeface="Arial" pitchFamily="34" charset="0"/>
                    <a:cs typeface="Arial" pitchFamily="34" charset="0"/>
                  </a:rPr>
                  <a:t>Tychonema</a:t>
                </a:r>
                <a:r>
                  <a:rPr kumimoji="0" lang="de-DE" sz="1200" b="0" i="0" u="none" strike="noStrike" cap="none" normalizeH="0" baseline="0" dirty="0" smtClean="0">
                    <a:ln>
                      <a:noFill/>
                    </a:ln>
                    <a:solidFill>
                      <a:srgbClr val="000000"/>
                    </a:solidFill>
                    <a:effectLst/>
                    <a:latin typeface="Arial" pitchFamily="34" charset="0"/>
                    <a:cs typeface="Arial" pitchFamily="34" charset="0"/>
                  </a:rPr>
                  <a:t> </a:t>
                </a:r>
                <a:r>
                  <a:rPr kumimoji="0" lang="de-DE" sz="1200" b="0" i="0" u="none" strike="noStrike" cap="none" normalizeH="0" baseline="0" dirty="0" err="1" smtClean="0">
                    <a:ln>
                      <a:noFill/>
                    </a:ln>
                    <a:solidFill>
                      <a:srgbClr val="000000"/>
                    </a:solidFill>
                    <a:effectLst/>
                    <a:latin typeface="Arial" pitchFamily="34" charset="0"/>
                    <a:cs typeface="Arial" pitchFamily="34" charset="0"/>
                  </a:rPr>
                  <a:t>bourrellyi</a:t>
                </a:r>
                <a:r>
                  <a:rPr kumimoji="0" lang="de-DE" sz="1200" b="0" i="0" u="none" strike="noStrike" cap="none" normalizeH="0" baseline="0" dirty="0" smtClean="0">
                    <a:ln>
                      <a:noFill/>
                    </a:ln>
                    <a:solidFill>
                      <a:srgbClr val="000000"/>
                    </a:solidFill>
                    <a:effectLst/>
                    <a:latin typeface="Arial" pitchFamily="34" charset="0"/>
                    <a:cs typeface="Arial" pitchFamily="34" charset="0"/>
                  </a:rPr>
                  <a:t> FEM_GT703</a:t>
                </a:r>
                <a:endParaRPr kumimoji="0" lang="de-DE" sz="1200" b="0" i="0" u="none" strike="noStrike" cap="none" normalizeH="0" baseline="0" dirty="0" smtClean="0">
                  <a:ln>
                    <a:noFill/>
                  </a:ln>
                  <a:solidFill>
                    <a:schemeClr val="tx1"/>
                  </a:solidFill>
                  <a:effectLst/>
                  <a:latin typeface="Arial" pitchFamily="34" charset="0"/>
                  <a:cs typeface="Arial" pitchFamily="34" charset="0"/>
                </a:endParaRPr>
              </a:p>
            </p:txBody>
          </p:sp>
          <p:sp>
            <p:nvSpPr>
              <p:cNvPr id="2152" name="Rectangle 397"/>
              <p:cNvSpPr>
                <a:spLocks noChangeArrowheads="1"/>
              </p:cNvSpPr>
              <p:nvPr/>
            </p:nvSpPr>
            <p:spPr bwMode="auto">
              <a:xfrm>
                <a:off x="15174320" y="26498401"/>
                <a:ext cx="3644252" cy="2145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dirty="0" smtClean="0">
                    <a:ln>
                      <a:noFill/>
                    </a:ln>
                    <a:solidFill>
                      <a:srgbClr val="000000"/>
                    </a:solidFill>
                    <a:effectLst/>
                    <a:latin typeface="Arial" pitchFamily="34" charset="0"/>
                    <a:cs typeface="Arial" pitchFamily="34" charset="0"/>
                  </a:rPr>
                  <a:t> </a:t>
                </a:r>
                <a:r>
                  <a:rPr kumimoji="0" lang="de-DE" sz="1200" b="0" i="0" u="none" strike="noStrike" cap="none" normalizeH="0" baseline="0" dirty="0" err="1" smtClean="0">
                    <a:ln>
                      <a:noFill/>
                    </a:ln>
                    <a:solidFill>
                      <a:srgbClr val="000000"/>
                    </a:solidFill>
                    <a:effectLst/>
                    <a:latin typeface="Arial" pitchFamily="34" charset="0"/>
                    <a:cs typeface="Arial" pitchFamily="34" charset="0"/>
                  </a:rPr>
                  <a:t>Kamptonema</a:t>
                </a:r>
                <a:r>
                  <a:rPr kumimoji="0" lang="de-DE" sz="1200" b="0" i="0" u="none" strike="noStrike" cap="none" normalizeH="0" baseline="0" dirty="0" smtClean="0">
                    <a:ln>
                      <a:noFill/>
                    </a:ln>
                    <a:solidFill>
                      <a:srgbClr val="000000"/>
                    </a:solidFill>
                    <a:effectLst/>
                    <a:latin typeface="Arial" pitchFamily="34" charset="0"/>
                    <a:cs typeface="Arial" pitchFamily="34" charset="0"/>
                  </a:rPr>
                  <a:t> sp. PCC 6506</a:t>
                </a:r>
                <a:endParaRPr kumimoji="0" lang="de-DE" sz="1200" b="0" i="0" u="none" strike="noStrike" cap="none" normalizeH="0" baseline="0" dirty="0" smtClean="0">
                  <a:ln>
                    <a:noFill/>
                  </a:ln>
                  <a:solidFill>
                    <a:schemeClr val="tx1"/>
                  </a:solidFill>
                  <a:effectLst/>
                  <a:latin typeface="Arial" pitchFamily="34" charset="0"/>
                  <a:cs typeface="Arial" pitchFamily="34" charset="0"/>
                </a:endParaRPr>
              </a:p>
            </p:txBody>
          </p:sp>
          <p:sp>
            <p:nvSpPr>
              <p:cNvPr id="2153" name="Rectangle 401"/>
              <p:cNvSpPr>
                <a:spLocks noChangeArrowheads="1"/>
              </p:cNvSpPr>
              <p:nvPr/>
            </p:nvSpPr>
            <p:spPr bwMode="auto">
              <a:xfrm>
                <a:off x="15190179" y="26690827"/>
                <a:ext cx="2839795" cy="2145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dirty="0" smtClean="0">
                    <a:ln>
                      <a:noFill/>
                    </a:ln>
                    <a:solidFill>
                      <a:srgbClr val="000000"/>
                    </a:solidFill>
                    <a:effectLst/>
                    <a:latin typeface="Arial" pitchFamily="34" charset="0"/>
                    <a:cs typeface="Arial" pitchFamily="34" charset="0"/>
                  </a:rPr>
                  <a:t> </a:t>
                </a:r>
                <a:r>
                  <a:rPr kumimoji="0" lang="de-DE" sz="1200" b="0" i="0" u="none" strike="noStrike" cap="none" normalizeH="0" baseline="0" dirty="0" err="1" smtClean="0">
                    <a:ln>
                      <a:noFill/>
                    </a:ln>
                    <a:solidFill>
                      <a:srgbClr val="000000"/>
                    </a:solidFill>
                    <a:effectLst/>
                    <a:latin typeface="Arial" pitchFamily="34" charset="0"/>
                    <a:cs typeface="Arial" pitchFamily="34" charset="0"/>
                  </a:rPr>
                  <a:t>Oscillatoria</a:t>
                </a:r>
                <a:r>
                  <a:rPr kumimoji="0" lang="de-DE" sz="1200" b="0" i="0" u="none" strike="noStrike" cap="none" normalizeH="0" baseline="0" dirty="0" smtClean="0">
                    <a:ln>
                      <a:noFill/>
                    </a:ln>
                    <a:solidFill>
                      <a:srgbClr val="000000"/>
                    </a:solidFill>
                    <a:effectLst/>
                    <a:latin typeface="Arial" pitchFamily="34" charset="0"/>
                    <a:cs typeface="Arial" pitchFamily="34" charset="0"/>
                  </a:rPr>
                  <a:t> </a:t>
                </a:r>
                <a:r>
                  <a:rPr kumimoji="0" lang="de-DE" sz="1200" b="0" i="0" u="none" strike="noStrike" cap="none" normalizeH="0" baseline="0" dirty="0" err="1" smtClean="0">
                    <a:ln>
                      <a:noFill/>
                    </a:ln>
                    <a:solidFill>
                      <a:srgbClr val="000000"/>
                    </a:solidFill>
                    <a:effectLst/>
                    <a:latin typeface="Arial" pitchFamily="34" charset="0"/>
                    <a:cs typeface="Arial" pitchFamily="34" charset="0"/>
                  </a:rPr>
                  <a:t>acuminata</a:t>
                </a:r>
                <a:r>
                  <a:rPr kumimoji="0" lang="de-DE" sz="1200" b="0" i="0" u="none" strike="noStrike" cap="none" normalizeH="0" baseline="0" dirty="0" smtClean="0">
                    <a:ln>
                      <a:noFill/>
                    </a:ln>
                    <a:solidFill>
                      <a:srgbClr val="000000"/>
                    </a:solidFill>
                    <a:effectLst/>
                    <a:latin typeface="Arial" pitchFamily="34" charset="0"/>
                    <a:cs typeface="Arial" pitchFamily="34" charset="0"/>
                  </a:rPr>
                  <a:t> PCC 6304</a:t>
                </a:r>
                <a:endParaRPr kumimoji="0" lang="de-DE" sz="1200" b="0" i="0" u="none" strike="noStrike" cap="none" normalizeH="0" baseline="0" dirty="0" smtClean="0">
                  <a:ln>
                    <a:noFill/>
                  </a:ln>
                  <a:solidFill>
                    <a:schemeClr val="tx1"/>
                  </a:solidFill>
                  <a:effectLst/>
                  <a:latin typeface="Arial" pitchFamily="34" charset="0"/>
                  <a:cs typeface="Arial" pitchFamily="34" charset="0"/>
                </a:endParaRPr>
              </a:p>
            </p:txBody>
          </p:sp>
          <p:sp>
            <p:nvSpPr>
              <p:cNvPr id="2154" name="Rectangle 403"/>
              <p:cNvSpPr>
                <a:spLocks noChangeArrowheads="1"/>
              </p:cNvSpPr>
              <p:nvPr/>
            </p:nvSpPr>
            <p:spPr bwMode="auto">
              <a:xfrm>
                <a:off x="19227421" y="26883256"/>
                <a:ext cx="2446358" cy="2145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dirty="0" smtClean="0">
                    <a:ln>
                      <a:noFill/>
                    </a:ln>
                    <a:solidFill>
                      <a:srgbClr val="000000"/>
                    </a:solidFill>
                    <a:effectLst/>
                    <a:latin typeface="Arial" pitchFamily="34" charset="0"/>
                    <a:cs typeface="Arial" pitchFamily="34" charset="0"/>
                  </a:rPr>
                  <a:t> </a:t>
                </a:r>
                <a:r>
                  <a:rPr kumimoji="0" lang="de-DE" sz="1200" b="0" i="0" u="none" strike="noStrike" cap="none" normalizeH="0" baseline="0" dirty="0" err="1" smtClean="0">
                    <a:ln>
                      <a:noFill/>
                    </a:ln>
                    <a:solidFill>
                      <a:srgbClr val="000000"/>
                    </a:solidFill>
                    <a:effectLst/>
                    <a:latin typeface="Arial" pitchFamily="34" charset="0"/>
                    <a:cs typeface="Arial" pitchFamily="34" charset="0"/>
                  </a:rPr>
                  <a:t>Geitlerinema</a:t>
                </a:r>
                <a:r>
                  <a:rPr kumimoji="0" lang="de-DE" sz="1200" b="0" i="0" u="none" strike="noStrike" cap="none" normalizeH="0" baseline="0" dirty="0" smtClean="0">
                    <a:ln>
                      <a:noFill/>
                    </a:ln>
                    <a:solidFill>
                      <a:srgbClr val="000000"/>
                    </a:solidFill>
                    <a:effectLst/>
                    <a:latin typeface="Arial" pitchFamily="34" charset="0"/>
                    <a:cs typeface="Arial" pitchFamily="34" charset="0"/>
                  </a:rPr>
                  <a:t> sp. PCC 9228</a:t>
                </a:r>
                <a:endParaRPr kumimoji="0" lang="de-DE" sz="1200" b="0" i="0" u="none" strike="noStrike" cap="none" normalizeH="0" baseline="0" dirty="0" smtClean="0">
                  <a:ln>
                    <a:noFill/>
                  </a:ln>
                  <a:solidFill>
                    <a:schemeClr val="tx1"/>
                  </a:solidFill>
                  <a:effectLst/>
                  <a:latin typeface="Arial" pitchFamily="34" charset="0"/>
                  <a:cs typeface="Arial" pitchFamily="34" charset="0"/>
                </a:endParaRPr>
              </a:p>
            </p:txBody>
          </p:sp>
          <p:sp>
            <p:nvSpPr>
              <p:cNvPr id="2155" name="Rectangle 406"/>
              <p:cNvSpPr>
                <a:spLocks noChangeArrowheads="1"/>
              </p:cNvSpPr>
              <p:nvPr/>
            </p:nvSpPr>
            <p:spPr bwMode="auto">
              <a:xfrm>
                <a:off x="16189183" y="27075677"/>
                <a:ext cx="2446358" cy="2145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dirty="0" smtClean="0">
                    <a:ln>
                      <a:noFill/>
                    </a:ln>
                    <a:solidFill>
                      <a:srgbClr val="000000"/>
                    </a:solidFill>
                    <a:effectLst/>
                    <a:latin typeface="Arial" pitchFamily="34" charset="0"/>
                    <a:cs typeface="Arial" pitchFamily="34" charset="0"/>
                  </a:rPr>
                  <a:t> </a:t>
                </a:r>
                <a:r>
                  <a:rPr kumimoji="0" lang="de-DE" sz="1200" b="0" i="0" u="none" strike="noStrike" cap="none" normalizeH="0" baseline="0" dirty="0" err="1" smtClean="0">
                    <a:ln>
                      <a:noFill/>
                    </a:ln>
                    <a:solidFill>
                      <a:srgbClr val="000000"/>
                    </a:solidFill>
                    <a:effectLst/>
                    <a:latin typeface="Arial" pitchFamily="34" charset="0"/>
                    <a:cs typeface="Arial" pitchFamily="34" charset="0"/>
                  </a:rPr>
                  <a:t>Geitlerinema</a:t>
                </a:r>
                <a:r>
                  <a:rPr kumimoji="0" lang="de-DE" sz="1200" b="0" i="0" u="none" strike="noStrike" cap="none" normalizeH="0" baseline="0" dirty="0" smtClean="0">
                    <a:ln>
                      <a:noFill/>
                    </a:ln>
                    <a:solidFill>
                      <a:srgbClr val="000000"/>
                    </a:solidFill>
                    <a:effectLst/>
                    <a:latin typeface="Arial" pitchFamily="34" charset="0"/>
                    <a:cs typeface="Arial" pitchFamily="34" charset="0"/>
                  </a:rPr>
                  <a:t> sp. PCC 7105</a:t>
                </a:r>
                <a:endParaRPr kumimoji="0" lang="de-DE" sz="1200" b="0" i="0" u="none" strike="noStrike" cap="none" normalizeH="0" baseline="0" dirty="0" smtClean="0">
                  <a:ln>
                    <a:noFill/>
                  </a:ln>
                  <a:solidFill>
                    <a:schemeClr val="tx1"/>
                  </a:solidFill>
                  <a:effectLst/>
                  <a:latin typeface="Arial" pitchFamily="34" charset="0"/>
                  <a:cs typeface="Arial" pitchFamily="34" charset="0"/>
                </a:endParaRPr>
              </a:p>
            </p:txBody>
          </p:sp>
        </p:grpSp>
        <p:grpSp>
          <p:nvGrpSpPr>
            <p:cNvPr id="1071" name="Group 1070"/>
            <p:cNvGrpSpPr/>
            <p:nvPr/>
          </p:nvGrpSpPr>
          <p:grpSpPr>
            <a:xfrm>
              <a:off x="8988219" y="24725408"/>
              <a:ext cx="8306345" cy="2293666"/>
              <a:chOff x="8988219" y="24609300"/>
              <a:chExt cx="8306345" cy="2665082"/>
            </a:xfrm>
          </p:grpSpPr>
          <p:sp>
            <p:nvSpPr>
              <p:cNvPr id="2236" name="Rectangle 722"/>
              <p:cNvSpPr>
                <a:spLocks noChangeArrowheads="1"/>
              </p:cNvSpPr>
              <p:nvPr/>
            </p:nvSpPr>
            <p:spPr bwMode="auto">
              <a:xfrm>
                <a:off x="17037808" y="25330895"/>
                <a:ext cx="256756" cy="2145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smtClean="0">
                    <a:ln>
                      <a:noFill/>
                    </a:ln>
                    <a:solidFill>
                      <a:srgbClr val="000000"/>
                    </a:solidFill>
                    <a:effectLst/>
                    <a:latin typeface="Arial"/>
                    <a:cs typeface="Arial"/>
                  </a:rPr>
                  <a:t>100</a:t>
                </a:r>
                <a:endParaRPr kumimoji="0" lang="de-DE" sz="1200" b="0" i="0" u="none" strike="noStrike" cap="none" normalizeH="0" baseline="0" smtClean="0">
                  <a:ln>
                    <a:noFill/>
                  </a:ln>
                  <a:solidFill>
                    <a:schemeClr val="tx1"/>
                  </a:solidFill>
                  <a:effectLst/>
                  <a:latin typeface="Arial"/>
                  <a:cs typeface="Arial"/>
                </a:endParaRPr>
              </a:p>
            </p:txBody>
          </p:sp>
          <p:sp>
            <p:nvSpPr>
              <p:cNvPr id="2251" name="Rectangle 717"/>
              <p:cNvSpPr>
                <a:spLocks noChangeArrowheads="1"/>
              </p:cNvSpPr>
              <p:nvPr/>
            </p:nvSpPr>
            <p:spPr bwMode="auto">
              <a:xfrm>
                <a:off x="13365281" y="27059813"/>
                <a:ext cx="256756" cy="2145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smtClean="0">
                    <a:ln>
                      <a:noFill/>
                    </a:ln>
                    <a:solidFill>
                      <a:srgbClr val="000000"/>
                    </a:solidFill>
                    <a:effectLst/>
                    <a:latin typeface="Arial"/>
                    <a:cs typeface="Arial"/>
                  </a:rPr>
                  <a:t>100</a:t>
                </a:r>
                <a:endParaRPr kumimoji="0" lang="de-DE" sz="1200" b="0" i="0" u="none" strike="noStrike" cap="none" normalizeH="0" baseline="0" smtClean="0">
                  <a:ln>
                    <a:noFill/>
                  </a:ln>
                  <a:solidFill>
                    <a:schemeClr val="tx1"/>
                  </a:solidFill>
                  <a:effectLst/>
                  <a:latin typeface="Arial"/>
                  <a:cs typeface="Arial"/>
                </a:endParaRPr>
              </a:p>
            </p:txBody>
          </p:sp>
          <p:sp>
            <p:nvSpPr>
              <p:cNvPr id="2252" name="Rectangle 718"/>
              <p:cNvSpPr>
                <a:spLocks noChangeArrowheads="1"/>
              </p:cNvSpPr>
              <p:nvPr/>
            </p:nvSpPr>
            <p:spPr bwMode="auto">
              <a:xfrm>
                <a:off x="10085537" y="26674693"/>
                <a:ext cx="171171" cy="2145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smtClean="0">
                    <a:ln>
                      <a:noFill/>
                    </a:ln>
                    <a:solidFill>
                      <a:srgbClr val="000000"/>
                    </a:solidFill>
                    <a:effectLst/>
                    <a:latin typeface="Arial"/>
                    <a:cs typeface="Arial"/>
                  </a:rPr>
                  <a:t>52</a:t>
                </a:r>
                <a:endParaRPr kumimoji="0" lang="de-DE" sz="1200" b="0" i="0" u="none" strike="noStrike" cap="none" normalizeH="0" baseline="0" smtClean="0">
                  <a:ln>
                    <a:noFill/>
                  </a:ln>
                  <a:solidFill>
                    <a:schemeClr val="tx1"/>
                  </a:solidFill>
                  <a:effectLst/>
                  <a:latin typeface="Arial"/>
                  <a:cs typeface="Arial"/>
                </a:endParaRPr>
              </a:p>
            </p:txBody>
          </p:sp>
          <p:sp>
            <p:nvSpPr>
              <p:cNvPr id="2253" name="Rectangle 719"/>
              <p:cNvSpPr>
                <a:spLocks noChangeArrowheads="1"/>
              </p:cNvSpPr>
              <p:nvPr/>
            </p:nvSpPr>
            <p:spPr bwMode="auto">
              <a:xfrm>
                <a:off x="9438564" y="26870560"/>
                <a:ext cx="171171" cy="2145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dirty="0" smtClean="0">
                    <a:ln>
                      <a:noFill/>
                    </a:ln>
                    <a:solidFill>
                      <a:srgbClr val="000000"/>
                    </a:solidFill>
                    <a:effectLst/>
                    <a:latin typeface="Arial"/>
                    <a:cs typeface="Arial"/>
                  </a:rPr>
                  <a:t>41</a:t>
                </a:r>
                <a:endParaRPr kumimoji="0" lang="de-DE" sz="1200" b="0" i="0" u="none" strike="noStrike" cap="none" normalizeH="0" baseline="0" dirty="0" smtClean="0">
                  <a:ln>
                    <a:noFill/>
                  </a:ln>
                  <a:solidFill>
                    <a:schemeClr val="tx1"/>
                  </a:solidFill>
                  <a:effectLst/>
                  <a:latin typeface="Arial"/>
                  <a:cs typeface="Arial"/>
                </a:endParaRPr>
              </a:p>
            </p:txBody>
          </p:sp>
          <p:sp>
            <p:nvSpPr>
              <p:cNvPr id="2254" name="Rectangle 720"/>
              <p:cNvSpPr>
                <a:spLocks noChangeArrowheads="1"/>
              </p:cNvSpPr>
              <p:nvPr/>
            </p:nvSpPr>
            <p:spPr bwMode="auto">
              <a:xfrm>
                <a:off x="14139112" y="26097419"/>
                <a:ext cx="256756" cy="2145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smtClean="0">
                    <a:ln>
                      <a:noFill/>
                    </a:ln>
                    <a:solidFill>
                      <a:srgbClr val="000000"/>
                    </a:solidFill>
                    <a:effectLst/>
                    <a:latin typeface="Arial"/>
                    <a:cs typeface="Arial"/>
                  </a:rPr>
                  <a:t>100</a:t>
                </a:r>
                <a:endParaRPr kumimoji="0" lang="de-DE" sz="1200" b="0" i="0" u="none" strike="noStrike" cap="none" normalizeH="0" baseline="0" smtClean="0">
                  <a:ln>
                    <a:noFill/>
                  </a:ln>
                  <a:solidFill>
                    <a:schemeClr val="tx1"/>
                  </a:solidFill>
                  <a:effectLst/>
                  <a:latin typeface="Arial"/>
                  <a:cs typeface="Arial"/>
                </a:endParaRPr>
              </a:p>
            </p:txBody>
          </p:sp>
          <p:sp>
            <p:nvSpPr>
              <p:cNvPr id="2255" name="Rectangle 721"/>
              <p:cNvSpPr>
                <a:spLocks noChangeArrowheads="1"/>
              </p:cNvSpPr>
              <p:nvPr/>
            </p:nvSpPr>
            <p:spPr bwMode="auto">
              <a:xfrm>
                <a:off x="12309190" y="26242006"/>
                <a:ext cx="256756" cy="2145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smtClean="0">
                    <a:ln>
                      <a:noFill/>
                    </a:ln>
                    <a:solidFill>
                      <a:srgbClr val="000000"/>
                    </a:solidFill>
                    <a:effectLst/>
                    <a:latin typeface="Arial"/>
                    <a:cs typeface="Arial"/>
                  </a:rPr>
                  <a:t>100</a:t>
                </a:r>
                <a:endParaRPr kumimoji="0" lang="de-DE" sz="1200" b="0" i="0" u="none" strike="noStrike" cap="none" normalizeH="0" baseline="0" smtClean="0">
                  <a:ln>
                    <a:noFill/>
                  </a:ln>
                  <a:solidFill>
                    <a:schemeClr val="tx1"/>
                  </a:solidFill>
                  <a:effectLst/>
                  <a:latin typeface="Arial"/>
                  <a:cs typeface="Arial"/>
                </a:endParaRPr>
              </a:p>
            </p:txBody>
          </p:sp>
          <p:sp>
            <p:nvSpPr>
              <p:cNvPr id="2256" name="Rectangle 723"/>
              <p:cNvSpPr>
                <a:spLocks noChangeArrowheads="1"/>
              </p:cNvSpPr>
              <p:nvPr/>
            </p:nvSpPr>
            <p:spPr bwMode="auto">
              <a:xfrm>
                <a:off x="13450911" y="25472306"/>
                <a:ext cx="256756" cy="2145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smtClean="0">
                    <a:ln>
                      <a:noFill/>
                    </a:ln>
                    <a:solidFill>
                      <a:srgbClr val="000000"/>
                    </a:solidFill>
                    <a:effectLst/>
                    <a:latin typeface="Arial"/>
                    <a:cs typeface="Arial"/>
                  </a:rPr>
                  <a:t>100</a:t>
                </a:r>
                <a:endParaRPr kumimoji="0" lang="de-DE" sz="1200" b="0" i="0" u="none" strike="noStrike" cap="none" normalizeH="0" baseline="0" smtClean="0">
                  <a:ln>
                    <a:noFill/>
                  </a:ln>
                  <a:solidFill>
                    <a:schemeClr val="tx1"/>
                  </a:solidFill>
                  <a:effectLst/>
                  <a:latin typeface="Arial"/>
                  <a:cs typeface="Arial"/>
                </a:endParaRPr>
              </a:p>
            </p:txBody>
          </p:sp>
          <p:sp>
            <p:nvSpPr>
              <p:cNvPr id="2257" name="Rectangle 724"/>
              <p:cNvSpPr>
                <a:spLocks noChangeArrowheads="1"/>
              </p:cNvSpPr>
              <p:nvPr/>
            </p:nvSpPr>
            <p:spPr bwMode="auto">
              <a:xfrm>
                <a:off x="16882407" y="24750713"/>
                <a:ext cx="256756" cy="2145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smtClean="0">
                    <a:ln>
                      <a:noFill/>
                    </a:ln>
                    <a:solidFill>
                      <a:srgbClr val="000000"/>
                    </a:solidFill>
                    <a:effectLst/>
                    <a:latin typeface="Arial"/>
                    <a:cs typeface="Arial"/>
                  </a:rPr>
                  <a:t>100</a:t>
                </a:r>
                <a:endParaRPr kumimoji="0" lang="de-DE" sz="1200" b="0" i="0" u="none" strike="noStrike" cap="none" normalizeH="0" baseline="0" smtClean="0">
                  <a:ln>
                    <a:noFill/>
                  </a:ln>
                  <a:solidFill>
                    <a:schemeClr val="tx1"/>
                  </a:solidFill>
                  <a:effectLst/>
                  <a:latin typeface="Arial"/>
                  <a:cs typeface="Arial"/>
                </a:endParaRPr>
              </a:p>
            </p:txBody>
          </p:sp>
          <p:sp>
            <p:nvSpPr>
              <p:cNvPr id="2258" name="Rectangle 725"/>
              <p:cNvSpPr>
                <a:spLocks noChangeArrowheads="1"/>
              </p:cNvSpPr>
              <p:nvPr/>
            </p:nvSpPr>
            <p:spPr bwMode="auto">
              <a:xfrm>
                <a:off x="15940016" y="24609300"/>
                <a:ext cx="171171" cy="2145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smtClean="0">
                    <a:ln>
                      <a:noFill/>
                    </a:ln>
                    <a:solidFill>
                      <a:srgbClr val="000000"/>
                    </a:solidFill>
                    <a:effectLst/>
                    <a:latin typeface="Arial"/>
                    <a:cs typeface="Arial"/>
                  </a:rPr>
                  <a:t>89</a:t>
                </a:r>
                <a:endParaRPr kumimoji="0" lang="de-DE" sz="1200" b="0" i="0" u="none" strike="noStrike" cap="none" normalizeH="0" baseline="0" smtClean="0">
                  <a:ln>
                    <a:noFill/>
                  </a:ln>
                  <a:solidFill>
                    <a:schemeClr val="tx1"/>
                  </a:solidFill>
                  <a:effectLst/>
                  <a:latin typeface="Arial"/>
                  <a:cs typeface="Arial"/>
                </a:endParaRPr>
              </a:p>
            </p:txBody>
          </p:sp>
          <p:sp>
            <p:nvSpPr>
              <p:cNvPr id="2259" name="Rectangle 726"/>
              <p:cNvSpPr>
                <a:spLocks noChangeArrowheads="1"/>
              </p:cNvSpPr>
              <p:nvPr/>
            </p:nvSpPr>
            <p:spPr bwMode="auto">
              <a:xfrm>
                <a:off x="15515514" y="24825776"/>
                <a:ext cx="256756" cy="2145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smtClean="0">
                    <a:ln>
                      <a:noFill/>
                    </a:ln>
                    <a:solidFill>
                      <a:srgbClr val="000000"/>
                    </a:solidFill>
                    <a:effectLst/>
                    <a:latin typeface="Arial"/>
                    <a:cs typeface="Arial"/>
                  </a:rPr>
                  <a:t>100</a:t>
                </a:r>
                <a:endParaRPr kumimoji="0" lang="de-DE" sz="1200" b="0" i="0" u="none" strike="noStrike" cap="none" normalizeH="0" baseline="0" smtClean="0">
                  <a:ln>
                    <a:noFill/>
                  </a:ln>
                  <a:solidFill>
                    <a:schemeClr val="tx1"/>
                  </a:solidFill>
                  <a:effectLst/>
                  <a:latin typeface="Arial"/>
                  <a:cs typeface="Arial"/>
                </a:endParaRPr>
              </a:p>
            </p:txBody>
          </p:sp>
          <p:sp>
            <p:nvSpPr>
              <p:cNvPr id="2260" name="Rectangle 727"/>
              <p:cNvSpPr>
                <a:spLocks noChangeArrowheads="1"/>
              </p:cNvSpPr>
              <p:nvPr/>
            </p:nvSpPr>
            <p:spPr bwMode="auto">
              <a:xfrm>
                <a:off x="12604134" y="25147308"/>
                <a:ext cx="256756" cy="2145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smtClean="0">
                    <a:ln>
                      <a:noFill/>
                    </a:ln>
                    <a:solidFill>
                      <a:srgbClr val="000000"/>
                    </a:solidFill>
                    <a:effectLst/>
                    <a:latin typeface="Arial"/>
                    <a:cs typeface="Arial"/>
                  </a:rPr>
                  <a:t>100</a:t>
                </a:r>
                <a:endParaRPr kumimoji="0" lang="de-DE" sz="1200" b="0" i="0" u="none" strike="noStrike" cap="none" normalizeH="0" baseline="0" smtClean="0">
                  <a:ln>
                    <a:noFill/>
                  </a:ln>
                  <a:solidFill>
                    <a:schemeClr val="tx1"/>
                  </a:solidFill>
                  <a:effectLst/>
                  <a:latin typeface="Arial"/>
                  <a:cs typeface="Arial"/>
                </a:endParaRPr>
              </a:p>
            </p:txBody>
          </p:sp>
          <p:sp>
            <p:nvSpPr>
              <p:cNvPr id="2261" name="Rectangle 728"/>
              <p:cNvSpPr>
                <a:spLocks noChangeArrowheads="1"/>
              </p:cNvSpPr>
              <p:nvPr/>
            </p:nvSpPr>
            <p:spPr bwMode="auto">
              <a:xfrm>
                <a:off x="11128943" y="25478698"/>
                <a:ext cx="171171" cy="2145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smtClean="0">
                    <a:ln>
                      <a:noFill/>
                    </a:ln>
                    <a:solidFill>
                      <a:srgbClr val="000000"/>
                    </a:solidFill>
                    <a:effectLst/>
                    <a:latin typeface="Arial"/>
                    <a:cs typeface="Arial"/>
                  </a:rPr>
                  <a:t>98</a:t>
                </a:r>
                <a:endParaRPr kumimoji="0" lang="de-DE" sz="1200" b="0" i="0" u="none" strike="noStrike" cap="none" normalizeH="0" baseline="0" smtClean="0">
                  <a:ln>
                    <a:noFill/>
                  </a:ln>
                  <a:solidFill>
                    <a:schemeClr val="tx1"/>
                  </a:solidFill>
                  <a:effectLst/>
                  <a:latin typeface="Arial"/>
                  <a:cs typeface="Arial"/>
                </a:endParaRPr>
              </a:p>
            </p:txBody>
          </p:sp>
          <p:sp>
            <p:nvSpPr>
              <p:cNvPr id="2262" name="Rectangle 729"/>
              <p:cNvSpPr>
                <a:spLocks noChangeArrowheads="1"/>
              </p:cNvSpPr>
              <p:nvPr/>
            </p:nvSpPr>
            <p:spPr bwMode="auto">
              <a:xfrm>
                <a:off x="10171641" y="25862714"/>
                <a:ext cx="256756" cy="2145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smtClean="0">
                    <a:ln>
                      <a:noFill/>
                    </a:ln>
                    <a:solidFill>
                      <a:srgbClr val="000000"/>
                    </a:solidFill>
                    <a:effectLst/>
                    <a:latin typeface="Arial"/>
                    <a:cs typeface="Arial"/>
                  </a:rPr>
                  <a:t>100</a:t>
                </a:r>
                <a:endParaRPr kumimoji="0" lang="de-DE" sz="1200" b="0" i="0" u="none" strike="noStrike" cap="none" normalizeH="0" baseline="0" smtClean="0">
                  <a:ln>
                    <a:noFill/>
                  </a:ln>
                  <a:solidFill>
                    <a:schemeClr val="tx1"/>
                  </a:solidFill>
                  <a:effectLst/>
                  <a:latin typeface="Arial"/>
                  <a:cs typeface="Arial"/>
                </a:endParaRPr>
              </a:p>
            </p:txBody>
          </p:sp>
          <p:sp>
            <p:nvSpPr>
              <p:cNvPr id="2263" name="Rectangle 730"/>
              <p:cNvSpPr>
                <a:spLocks noChangeArrowheads="1"/>
              </p:cNvSpPr>
              <p:nvPr/>
            </p:nvSpPr>
            <p:spPr bwMode="auto">
              <a:xfrm>
                <a:off x="8988219" y="26365408"/>
                <a:ext cx="171171" cy="2145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smtClean="0">
                    <a:ln>
                      <a:noFill/>
                    </a:ln>
                    <a:solidFill>
                      <a:srgbClr val="000000"/>
                    </a:solidFill>
                    <a:effectLst/>
                    <a:latin typeface="Arial"/>
                    <a:cs typeface="Arial"/>
                  </a:rPr>
                  <a:t>44</a:t>
                </a:r>
                <a:endParaRPr kumimoji="0" lang="de-DE" sz="1200" b="0" i="0" u="none" strike="noStrike" cap="none" normalizeH="0" baseline="0" smtClean="0">
                  <a:ln>
                    <a:noFill/>
                  </a:ln>
                  <a:solidFill>
                    <a:schemeClr val="tx1"/>
                  </a:solidFill>
                  <a:effectLst/>
                  <a:latin typeface="Arial"/>
                  <a:cs typeface="Arial"/>
                </a:endParaRPr>
              </a:p>
            </p:txBody>
          </p:sp>
        </p:grpSp>
        <p:grpSp>
          <p:nvGrpSpPr>
            <p:cNvPr id="1075" name="Group 1074"/>
            <p:cNvGrpSpPr/>
            <p:nvPr/>
          </p:nvGrpSpPr>
          <p:grpSpPr>
            <a:xfrm>
              <a:off x="8460480" y="22186549"/>
              <a:ext cx="10726205" cy="5011819"/>
              <a:chOff x="8460480" y="21659245"/>
              <a:chExt cx="10726205" cy="5823366"/>
            </a:xfrm>
          </p:grpSpPr>
          <p:sp>
            <p:nvSpPr>
              <p:cNvPr id="1429" name="Freeform 414"/>
              <p:cNvSpPr>
                <a:spLocks/>
              </p:cNvSpPr>
              <p:nvPr/>
            </p:nvSpPr>
            <p:spPr bwMode="auto">
              <a:xfrm>
                <a:off x="8460480" y="21659245"/>
                <a:ext cx="295509" cy="3091888"/>
              </a:xfrm>
              <a:custGeom>
                <a:avLst/>
                <a:gdLst>
                  <a:gd name="T0" fmla="*/ 0 w 21"/>
                  <a:gd name="T1" fmla="*/ 2178 h 2178"/>
                  <a:gd name="T2" fmla="*/ 0 w 21"/>
                  <a:gd name="T3" fmla="*/ 0 h 2178"/>
                  <a:gd name="T4" fmla="*/ 21 w 21"/>
                  <a:gd name="T5" fmla="*/ 0 h 2178"/>
                </a:gdLst>
                <a:ahLst/>
                <a:cxnLst>
                  <a:cxn ang="0">
                    <a:pos x="T0" y="T1"/>
                  </a:cxn>
                  <a:cxn ang="0">
                    <a:pos x="T2" y="T3"/>
                  </a:cxn>
                  <a:cxn ang="0">
                    <a:pos x="T4" y="T5"/>
                  </a:cxn>
                </a:cxnLst>
                <a:rect l="0" t="0" r="r" b="b"/>
                <a:pathLst>
                  <a:path w="21" h="2178">
                    <a:moveTo>
                      <a:pt x="0" y="2178"/>
                    </a:moveTo>
                    <a:lnTo>
                      <a:pt x="0" y="0"/>
                    </a:lnTo>
                    <a:lnTo>
                      <a:pt x="21" y="0"/>
                    </a:lnTo>
                  </a:path>
                </a:pathLst>
              </a:custGeom>
              <a:noFill/>
              <a:ln w="25400"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none" lIns="0" tIns="0" rIns="0" bIns="0" numCol="1" anchor="t" anchorCtr="0" compatLnSpc="1">
                <a:prstTxWarp prst="textNoShape">
                  <a:avLst/>
                </a:prstTxWarp>
              </a:bodyPr>
              <a:lstStyle/>
              <a:p>
                <a:endParaRPr lang="en-GB"/>
              </a:p>
            </p:txBody>
          </p:sp>
          <p:sp>
            <p:nvSpPr>
              <p:cNvPr id="2156" name="Rectangle 409"/>
              <p:cNvSpPr>
                <a:spLocks noChangeArrowheads="1"/>
              </p:cNvSpPr>
              <p:nvPr/>
            </p:nvSpPr>
            <p:spPr bwMode="auto">
              <a:xfrm>
                <a:off x="16877384" y="27268043"/>
                <a:ext cx="2309301" cy="2145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dirty="0" smtClean="0">
                    <a:ln>
                      <a:noFill/>
                    </a:ln>
                    <a:solidFill>
                      <a:srgbClr val="000000"/>
                    </a:solidFill>
                    <a:effectLst/>
                    <a:latin typeface="Arial" pitchFamily="34" charset="0"/>
                    <a:cs typeface="Arial" pitchFamily="34" charset="0"/>
                  </a:rPr>
                  <a:t> </a:t>
                </a:r>
                <a:r>
                  <a:rPr kumimoji="0" lang="de-DE" sz="1200" b="0" i="0" u="none" strike="noStrike" cap="none" normalizeH="0" baseline="0" dirty="0" err="1" smtClean="0">
                    <a:ln>
                      <a:noFill/>
                    </a:ln>
                    <a:solidFill>
                      <a:srgbClr val="000000"/>
                    </a:solidFill>
                    <a:effectLst/>
                    <a:latin typeface="Arial" pitchFamily="34" charset="0"/>
                    <a:cs typeface="Arial" pitchFamily="34" charset="0"/>
                  </a:rPr>
                  <a:t>Phormidium</a:t>
                </a:r>
                <a:r>
                  <a:rPr kumimoji="0" lang="de-DE" sz="1200" b="0" i="0" u="none" strike="noStrike" cap="none" normalizeH="0" baseline="0" dirty="0" smtClean="0">
                    <a:ln>
                      <a:noFill/>
                    </a:ln>
                    <a:solidFill>
                      <a:srgbClr val="000000"/>
                    </a:solidFill>
                    <a:effectLst/>
                    <a:latin typeface="Arial" pitchFamily="34" charset="0"/>
                    <a:cs typeface="Arial" pitchFamily="34" charset="0"/>
                  </a:rPr>
                  <a:t> sp. HE10JO</a:t>
                </a:r>
                <a:endParaRPr kumimoji="0" lang="de-DE" sz="1200" b="0" i="0" u="none" strike="noStrike" cap="none" normalizeH="0" baseline="0" dirty="0" smtClean="0">
                  <a:ln>
                    <a:noFill/>
                  </a:ln>
                  <a:solidFill>
                    <a:schemeClr val="tx1"/>
                  </a:solidFill>
                  <a:effectLst/>
                  <a:latin typeface="Arial" pitchFamily="34" charset="0"/>
                  <a:cs typeface="Arial" pitchFamily="34" charset="0"/>
                </a:endParaRPr>
              </a:p>
            </p:txBody>
          </p:sp>
          <p:sp>
            <p:nvSpPr>
              <p:cNvPr id="1344" name="Freeform 370"/>
              <p:cNvSpPr>
                <a:spLocks/>
              </p:cNvSpPr>
              <p:nvPr/>
            </p:nvSpPr>
            <p:spPr bwMode="auto">
              <a:xfrm>
                <a:off x="16143742" y="24680241"/>
                <a:ext cx="464373" cy="140310"/>
              </a:xfrm>
              <a:custGeom>
                <a:avLst/>
                <a:gdLst>
                  <a:gd name="T0" fmla="*/ 0 w 33"/>
                  <a:gd name="T1" fmla="*/ 105 h 105"/>
                  <a:gd name="T2" fmla="*/ 0 w 33"/>
                  <a:gd name="T3" fmla="*/ 0 h 105"/>
                  <a:gd name="T4" fmla="*/ 33 w 33"/>
                  <a:gd name="T5" fmla="*/ 0 h 105"/>
                </a:gdLst>
                <a:ahLst/>
                <a:cxnLst>
                  <a:cxn ang="0">
                    <a:pos x="T0" y="T1"/>
                  </a:cxn>
                  <a:cxn ang="0">
                    <a:pos x="T2" y="T3"/>
                  </a:cxn>
                  <a:cxn ang="0">
                    <a:pos x="T4" y="T5"/>
                  </a:cxn>
                </a:cxnLst>
                <a:rect l="0" t="0" r="r" b="b"/>
                <a:pathLst>
                  <a:path w="33" h="105">
                    <a:moveTo>
                      <a:pt x="0" y="105"/>
                    </a:moveTo>
                    <a:lnTo>
                      <a:pt x="0" y="0"/>
                    </a:lnTo>
                    <a:lnTo>
                      <a:pt x="33" y="0"/>
                    </a:lnTo>
                  </a:path>
                </a:pathLst>
              </a:custGeom>
              <a:noFill/>
              <a:ln w="25400"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none" lIns="0" tIns="0" rIns="0" bIns="0" numCol="1" anchor="t" anchorCtr="0" compatLnSpc="1">
                <a:prstTxWarp prst="textNoShape">
                  <a:avLst/>
                </a:prstTxWarp>
              </a:bodyPr>
              <a:lstStyle/>
              <a:p>
                <a:endParaRPr lang="en-GB"/>
              </a:p>
            </p:txBody>
          </p:sp>
          <p:sp>
            <p:nvSpPr>
              <p:cNvPr id="1346" name="Freeform 372"/>
              <p:cNvSpPr>
                <a:spLocks/>
              </p:cNvSpPr>
              <p:nvPr/>
            </p:nvSpPr>
            <p:spPr bwMode="auto">
              <a:xfrm>
                <a:off x="17170993" y="24872664"/>
                <a:ext cx="211079" cy="92202"/>
              </a:xfrm>
              <a:custGeom>
                <a:avLst/>
                <a:gdLst>
                  <a:gd name="T0" fmla="*/ 0 w 15"/>
                  <a:gd name="T1" fmla="*/ 69 h 69"/>
                  <a:gd name="T2" fmla="*/ 0 w 15"/>
                  <a:gd name="T3" fmla="*/ 0 h 69"/>
                  <a:gd name="T4" fmla="*/ 15 w 15"/>
                  <a:gd name="T5" fmla="*/ 0 h 69"/>
                </a:gdLst>
                <a:ahLst/>
                <a:cxnLst>
                  <a:cxn ang="0">
                    <a:pos x="T0" y="T1"/>
                  </a:cxn>
                  <a:cxn ang="0">
                    <a:pos x="T2" y="T3"/>
                  </a:cxn>
                  <a:cxn ang="0">
                    <a:pos x="T4" y="T5"/>
                  </a:cxn>
                </a:cxnLst>
                <a:rect l="0" t="0" r="r" b="b"/>
                <a:pathLst>
                  <a:path w="15" h="69">
                    <a:moveTo>
                      <a:pt x="0" y="69"/>
                    </a:moveTo>
                    <a:lnTo>
                      <a:pt x="0" y="0"/>
                    </a:lnTo>
                    <a:lnTo>
                      <a:pt x="15" y="0"/>
                    </a:lnTo>
                  </a:path>
                </a:pathLst>
              </a:custGeom>
              <a:noFill/>
              <a:ln w="25400"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none" lIns="0" tIns="0" rIns="0" bIns="0" numCol="1" anchor="t" anchorCtr="0" compatLnSpc="1">
                <a:prstTxWarp prst="textNoShape">
                  <a:avLst/>
                </a:prstTxWarp>
              </a:bodyPr>
              <a:lstStyle/>
              <a:p>
                <a:endParaRPr lang="en-GB"/>
              </a:p>
            </p:txBody>
          </p:sp>
          <p:sp>
            <p:nvSpPr>
              <p:cNvPr id="1349" name="Freeform 374"/>
              <p:cNvSpPr>
                <a:spLocks/>
              </p:cNvSpPr>
              <p:nvPr/>
            </p:nvSpPr>
            <p:spPr bwMode="auto">
              <a:xfrm>
                <a:off x="17170993" y="24972885"/>
                <a:ext cx="464373" cy="92202"/>
              </a:xfrm>
              <a:custGeom>
                <a:avLst/>
                <a:gdLst>
                  <a:gd name="T0" fmla="*/ 0 w 33"/>
                  <a:gd name="T1" fmla="*/ 0 h 69"/>
                  <a:gd name="T2" fmla="*/ 0 w 33"/>
                  <a:gd name="T3" fmla="*/ 69 h 69"/>
                  <a:gd name="T4" fmla="*/ 33 w 33"/>
                  <a:gd name="T5" fmla="*/ 69 h 69"/>
                </a:gdLst>
                <a:ahLst/>
                <a:cxnLst>
                  <a:cxn ang="0">
                    <a:pos x="T0" y="T1"/>
                  </a:cxn>
                  <a:cxn ang="0">
                    <a:pos x="T2" y="T3"/>
                  </a:cxn>
                  <a:cxn ang="0">
                    <a:pos x="T4" y="T5"/>
                  </a:cxn>
                </a:cxnLst>
                <a:rect l="0" t="0" r="r" b="b"/>
                <a:pathLst>
                  <a:path w="33" h="69">
                    <a:moveTo>
                      <a:pt x="0" y="0"/>
                    </a:moveTo>
                    <a:lnTo>
                      <a:pt x="0" y="69"/>
                    </a:lnTo>
                    <a:lnTo>
                      <a:pt x="33" y="69"/>
                    </a:lnTo>
                  </a:path>
                </a:pathLst>
              </a:custGeom>
              <a:noFill/>
              <a:ln w="25400"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none" lIns="0" tIns="0" rIns="0" bIns="0" numCol="1" anchor="t" anchorCtr="0" compatLnSpc="1">
                <a:prstTxWarp prst="textNoShape">
                  <a:avLst/>
                </a:prstTxWarp>
              </a:bodyPr>
              <a:lstStyle/>
              <a:p>
                <a:endParaRPr lang="en-GB"/>
              </a:p>
            </p:txBody>
          </p:sp>
          <p:sp>
            <p:nvSpPr>
              <p:cNvPr id="1351" name="Freeform 375"/>
              <p:cNvSpPr>
                <a:spLocks/>
              </p:cNvSpPr>
              <p:nvPr/>
            </p:nvSpPr>
            <p:spPr bwMode="auto">
              <a:xfrm>
                <a:off x="16143742" y="24828568"/>
                <a:ext cx="1027250" cy="140310"/>
              </a:xfrm>
              <a:custGeom>
                <a:avLst/>
                <a:gdLst>
                  <a:gd name="T0" fmla="*/ 0 w 73"/>
                  <a:gd name="T1" fmla="*/ 0 h 105"/>
                  <a:gd name="T2" fmla="*/ 0 w 73"/>
                  <a:gd name="T3" fmla="*/ 105 h 105"/>
                  <a:gd name="T4" fmla="*/ 73 w 73"/>
                  <a:gd name="T5" fmla="*/ 105 h 105"/>
                </a:gdLst>
                <a:ahLst/>
                <a:cxnLst>
                  <a:cxn ang="0">
                    <a:pos x="T0" y="T1"/>
                  </a:cxn>
                  <a:cxn ang="0">
                    <a:pos x="T2" y="T3"/>
                  </a:cxn>
                  <a:cxn ang="0">
                    <a:pos x="T4" y="T5"/>
                  </a:cxn>
                </a:cxnLst>
                <a:rect l="0" t="0" r="r" b="b"/>
                <a:pathLst>
                  <a:path w="73" h="105">
                    <a:moveTo>
                      <a:pt x="0" y="0"/>
                    </a:moveTo>
                    <a:lnTo>
                      <a:pt x="0" y="105"/>
                    </a:lnTo>
                    <a:lnTo>
                      <a:pt x="73" y="105"/>
                    </a:lnTo>
                  </a:path>
                </a:pathLst>
              </a:custGeom>
              <a:noFill/>
              <a:ln w="25400"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none" lIns="0" tIns="0" rIns="0" bIns="0" numCol="1" anchor="t" anchorCtr="0" compatLnSpc="1">
                <a:prstTxWarp prst="textNoShape">
                  <a:avLst/>
                </a:prstTxWarp>
              </a:bodyPr>
              <a:lstStyle/>
              <a:p>
                <a:endParaRPr lang="en-GB"/>
              </a:p>
            </p:txBody>
          </p:sp>
          <p:sp>
            <p:nvSpPr>
              <p:cNvPr id="1354" name="Freeform 376"/>
              <p:cNvSpPr>
                <a:spLocks/>
              </p:cNvSpPr>
              <p:nvPr/>
            </p:nvSpPr>
            <p:spPr bwMode="auto">
              <a:xfrm>
                <a:off x="15806016" y="24824558"/>
                <a:ext cx="337726" cy="212469"/>
              </a:xfrm>
              <a:custGeom>
                <a:avLst/>
                <a:gdLst>
                  <a:gd name="T0" fmla="*/ 0 w 24"/>
                  <a:gd name="T1" fmla="*/ 159 h 159"/>
                  <a:gd name="T2" fmla="*/ 0 w 24"/>
                  <a:gd name="T3" fmla="*/ 0 h 159"/>
                  <a:gd name="T4" fmla="*/ 24 w 24"/>
                  <a:gd name="T5" fmla="*/ 0 h 159"/>
                </a:gdLst>
                <a:ahLst/>
                <a:cxnLst>
                  <a:cxn ang="0">
                    <a:pos x="T0" y="T1"/>
                  </a:cxn>
                  <a:cxn ang="0">
                    <a:pos x="T2" y="T3"/>
                  </a:cxn>
                  <a:cxn ang="0">
                    <a:pos x="T4" y="T5"/>
                  </a:cxn>
                </a:cxnLst>
                <a:rect l="0" t="0" r="r" b="b"/>
                <a:pathLst>
                  <a:path w="24" h="159">
                    <a:moveTo>
                      <a:pt x="0" y="159"/>
                    </a:moveTo>
                    <a:lnTo>
                      <a:pt x="0" y="0"/>
                    </a:lnTo>
                    <a:lnTo>
                      <a:pt x="24" y="0"/>
                    </a:lnTo>
                  </a:path>
                </a:pathLst>
              </a:custGeom>
              <a:noFill/>
              <a:ln w="25400"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none" lIns="0" tIns="0" rIns="0" bIns="0" numCol="1" anchor="t" anchorCtr="0" compatLnSpc="1">
                <a:prstTxWarp prst="textNoShape">
                  <a:avLst/>
                </a:prstTxWarp>
              </a:bodyPr>
              <a:lstStyle/>
              <a:p>
                <a:endParaRPr lang="en-GB"/>
              </a:p>
            </p:txBody>
          </p:sp>
          <p:sp>
            <p:nvSpPr>
              <p:cNvPr id="1357" name="Freeform 378"/>
              <p:cNvSpPr>
                <a:spLocks/>
              </p:cNvSpPr>
              <p:nvPr/>
            </p:nvSpPr>
            <p:spPr bwMode="auto">
              <a:xfrm>
                <a:off x="15806016" y="25045045"/>
                <a:ext cx="422156" cy="212469"/>
              </a:xfrm>
              <a:custGeom>
                <a:avLst/>
                <a:gdLst>
                  <a:gd name="T0" fmla="*/ 0 w 30"/>
                  <a:gd name="T1" fmla="*/ 0 h 159"/>
                  <a:gd name="T2" fmla="*/ 0 w 30"/>
                  <a:gd name="T3" fmla="*/ 159 h 159"/>
                  <a:gd name="T4" fmla="*/ 30 w 30"/>
                  <a:gd name="T5" fmla="*/ 159 h 159"/>
                </a:gdLst>
                <a:ahLst/>
                <a:cxnLst>
                  <a:cxn ang="0">
                    <a:pos x="T0" y="T1"/>
                  </a:cxn>
                  <a:cxn ang="0">
                    <a:pos x="T2" y="T3"/>
                  </a:cxn>
                  <a:cxn ang="0">
                    <a:pos x="T4" y="T5"/>
                  </a:cxn>
                </a:cxnLst>
                <a:rect l="0" t="0" r="r" b="b"/>
                <a:pathLst>
                  <a:path w="30" h="159">
                    <a:moveTo>
                      <a:pt x="0" y="0"/>
                    </a:moveTo>
                    <a:lnTo>
                      <a:pt x="0" y="159"/>
                    </a:lnTo>
                    <a:lnTo>
                      <a:pt x="30" y="159"/>
                    </a:lnTo>
                  </a:path>
                </a:pathLst>
              </a:custGeom>
              <a:noFill/>
              <a:ln w="25400"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none" lIns="0" tIns="0" rIns="0" bIns="0" numCol="1" anchor="t" anchorCtr="0" compatLnSpc="1">
                <a:prstTxWarp prst="textNoShape">
                  <a:avLst/>
                </a:prstTxWarp>
              </a:bodyPr>
              <a:lstStyle/>
              <a:p>
                <a:endParaRPr lang="en-GB"/>
              </a:p>
            </p:txBody>
          </p:sp>
          <p:sp>
            <p:nvSpPr>
              <p:cNvPr id="1359" name="Freeform 379"/>
              <p:cNvSpPr>
                <a:spLocks/>
              </p:cNvSpPr>
              <p:nvPr/>
            </p:nvSpPr>
            <p:spPr bwMode="auto">
              <a:xfrm>
                <a:off x="12893131" y="25041036"/>
                <a:ext cx="2912885" cy="320707"/>
              </a:xfrm>
              <a:custGeom>
                <a:avLst/>
                <a:gdLst>
                  <a:gd name="T0" fmla="*/ 0 w 207"/>
                  <a:gd name="T1" fmla="*/ 240 h 240"/>
                  <a:gd name="T2" fmla="*/ 0 w 207"/>
                  <a:gd name="T3" fmla="*/ 0 h 240"/>
                  <a:gd name="T4" fmla="*/ 207 w 207"/>
                  <a:gd name="T5" fmla="*/ 0 h 240"/>
                </a:gdLst>
                <a:ahLst/>
                <a:cxnLst>
                  <a:cxn ang="0">
                    <a:pos x="T0" y="T1"/>
                  </a:cxn>
                  <a:cxn ang="0">
                    <a:pos x="T2" y="T3"/>
                  </a:cxn>
                  <a:cxn ang="0">
                    <a:pos x="T4" y="T5"/>
                  </a:cxn>
                </a:cxnLst>
                <a:rect l="0" t="0" r="r" b="b"/>
                <a:pathLst>
                  <a:path w="207" h="240">
                    <a:moveTo>
                      <a:pt x="0" y="240"/>
                    </a:moveTo>
                    <a:lnTo>
                      <a:pt x="0" y="0"/>
                    </a:lnTo>
                    <a:lnTo>
                      <a:pt x="207" y="0"/>
                    </a:lnTo>
                  </a:path>
                </a:pathLst>
              </a:custGeom>
              <a:noFill/>
              <a:ln w="25400"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none" lIns="0" tIns="0" rIns="0" bIns="0" numCol="1" anchor="t" anchorCtr="0" compatLnSpc="1">
                <a:prstTxWarp prst="textNoShape">
                  <a:avLst/>
                </a:prstTxWarp>
              </a:bodyPr>
              <a:lstStyle/>
              <a:p>
                <a:endParaRPr lang="en-GB"/>
              </a:p>
            </p:txBody>
          </p:sp>
          <p:sp>
            <p:nvSpPr>
              <p:cNvPr id="1363" name="Freeform 381"/>
              <p:cNvSpPr>
                <a:spLocks/>
              </p:cNvSpPr>
              <p:nvPr/>
            </p:nvSpPr>
            <p:spPr bwMode="auto">
              <a:xfrm>
                <a:off x="17325783" y="25449937"/>
                <a:ext cx="0" cy="92202"/>
              </a:xfrm>
              <a:custGeom>
                <a:avLst/>
                <a:gdLst>
                  <a:gd name="T0" fmla="*/ 69 h 69"/>
                  <a:gd name="T1" fmla="*/ 0 h 69"/>
                  <a:gd name="T2" fmla="*/ 0 h 69"/>
                </a:gdLst>
                <a:ahLst/>
                <a:cxnLst>
                  <a:cxn ang="0">
                    <a:pos x="0" y="T0"/>
                  </a:cxn>
                  <a:cxn ang="0">
                    <a:pos x="0" y="T1"/>
                  </a:cxn>
                  <a:cxn ang="0">
                    <a:pos x="0" y="T2"/>
                  </a:cxn>
                </a:cxnLst>
                <a:rect l="0" t="0" r="r" b="b"/>
                <a:pathLst>
                  <a:path h="69">
                    <a:moveTo>
                      <a:pt x="0" y="69"/>
                    </a:moveTo>
                    <a:lnTo>
                      <a:pt x="0" y="0"/>
                    </a:lnTo>
                    <a:lnTo>
                      <a:pt x="0" y="0"/>
                    </a:lnTo>
                  </a:path>
                </a:pathLst>
              </a:custGeom>
              <a:noFill/>
              <a:ln w="25400"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none" lIns="0" tIns="0" rIns="0" bIns="0" numCol="1" anchor="t" anchorCtr="0" compatLnSpc="1">
                <a:prstTxWarp prst="textNoShape">
                  <a:avLst/>
                </a:prstTxWarp>
              </a:bodyPr>
              <a:lstStyle/>
              <a:p>
                <a:endParaRPr lang="en-GB"/>
              </a:p>
            </p:txBody>
          </p:sp>
          <p:sp>
            <p:nvSpPr>
              <p:cNvPr id="1365" name="Freeform 383"/>
              <p:cNvSpPr>
                <a:spLocks/>
              </p:cNvSpPr>
              <p:nvPr/>
            </p:nvSpPr>
            <p:spPr bwMode="auto">
              <a:xfrm>
                <a:off x="17325783" y="25550158"/>
                <a:ext cx="14072" cy="92202"/>
              </a:xfrm>
              <a:custGeom>
                <a:avLst/>
                <a:gdLst>
                  <a:gd name="T0" fmla="*/ 0 w 1"/>
                  <a:gd name="T1" fmla="*/ 0 h 69"/>
                  <a:gd name="T2" fmla="*/ 0 w 1"/>
                  <a:gd name="T3" fmla="*/ 69 h 69"/>
                  <a:gd name="T4" fmla="*/ 1 w 1"/>
                  <a:gd name="T5" fmla="*/ 69 h 69"/>
                </a:gdLst>
                <a:ahLst/>
                <a:cxnLst>
                  <a:cxn ang="0">
                    <a:pos x="T0" y="T1"/>
                  </a:cxn>
                  <a:cxn ang="0">
                    <a:pos x="T2" y="T3"/>
                  </a:cxn>
                  <a:cxn ang="0">
                    <a:pos x="T4" y="T5"/>
                  </a:cxn>
                </a:cxnLst>
                <a:rect l="0" t="0" r="r" b="b"/>
                <a:pathLst>
                  <a:path w="1" h="69">
                    <a:moveTo>
                      <a:pt x="0" y="0"/>
                    </a:moveTo>
                    <a:lnTo>
                      <a:pt x="0" y="69"/>
                    </a:lnTo>
                    <a:lnTo>
                      <a:pt x="1" y="69"/>
                    </a:lnTo>
                  </a:path>
                </a:pathLst>
              </a:custGeom>
              <a:noFill/>
              <a:ln w="25400"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none" lIns="0" tIns="0" rIns="0" bIns="0" numCol="1" anchor="t" anchorCtr="0" compatLnSpc="1">
                <a:prstTxWarp prst="textNoShape">
                  <a:avLst/>
                </a:prstTxWarp>
              </a:bodyPr>
              <a:lstStyle/>
              <a:p>
                <a:endParaRPr lang="en-GB"/>
              </a:p>
            </p:txBody>
          </p:sp>
          <p:sp>
            <p:nvSpPr>
              <p:cNvPr id="1369" name="Freeform 384"/>
              <p:cNvSpPr>
                <a:spLocks/>
              </p:cNvSpPr>
              <p:nvPr/>
            </p:nvSpPr>
            <p:spPr bwMode="auto">
              <a:xfrm>
                <a:off x="13737445" y="25546149"/>
                <a:ext cx="3588338" cy="140310"/>
              </a:xfrm>
              <a:custGeom>
                <a:avLst/>
                <a:gdLst>
                  <a:gd name="T0" fmla="*/ 0 w 255"/>
                  <a:gd name="T1" fmla="*/ 105 h 105"/>
                  <a:gd name="T2" fmla="*/ 0 w 255"/>
                  <a:gd name="T3" fmla="*/ 0 h 105"/>
                  <a:gd name="T4" fmla="*/ 255 w 255"/>
                  <a:gd name="T5" fmla="*/ 0 h 105"/>
                </a:gdLst>
                <a:ahLst/>
                <a:cxnLst>
                  <a:cxn ang="0">
                    <a:pos x="T0" y="T1"/>
                  </a:cxn>
                  <a:cxn ang="0">
                    <a:pos x="T2" y="T3"/>
                  </a:cxn>
                  <a:cxn ang="0">
                    <a:pos x="T4" y="T5"/>
                  </a:cxn>
                </a:cxnLst>
                <a:rect l="0" t="0" r="r" b="b"/>
                <a:pathLst>
                  <a:path w="255" h="105">
                    <a:moveTo>
                      <a:pt x="0" y="105"/>
                    </a:moveTo>
                    <a:lnTo>
                      <a:pt x="0" y="0"/>
                    </a:lnTo>
                    <a:lnTo>
                      <a:pt x="255" y="0"/>
                    </a:lnTo>
                  </a:path>
                </a:pathLst>
              </a:custGeom>
              <a:noFill/>
              <a:ln w="25400"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none" lIns="0" tIns="0" rIns="0" bIns="0" numCol="1" anchor="t" anchorCtr="0" compatLnSpc="1">
                <a:prstTxWarp prst="textNoShape">
                  <a:avLst/>
                </a:prstTxWarp>
              </a:bodyPr>
              <a:lstStyle/>
              <a:p>
                <a:endParaRPr lang="en-GB"/>
              </a:p>
            </p:txBody>
          </p:sp>
          <p:sp>
            <p:nvSpPr>
              <p:cNvPr id="1371" name="Freeform 386"/>
              <p:cNvSpPr>
                <a:spLocks/>
              </p:cNvSpPr>
              <p:nvPr/>
            </p:nvSpPr>
            <p:spPr bwMode="auto">
              <a:xfrm>
                <a:off x="13737445" y="25694475"/>
                <a:ext cx="3349115" cy="140310"/>
              </a:xfrm>
              <a:custGeom>
                <a:avLst/>
                <a:gdLst>
                  <a:gd name="T0" fmla="*/ 0 w 238"/>
                  <a:gd name="T1" fmla="*/ 0 h 105"/>
                  <a:gd name="T2" fmla="*/ 0 w 238"/>
                  <a:gd name="T3" fmla="*/ 105 h 105"/>
                  <a:gd name="T4" fmla="*/ 238 w 238"/>
                  <a:gd name="T5" fmla="*/ 105 h 105"/>
                </a:gdLst>
                <a:ahLst/>
                <a:cxnLst>
                  <a:cxn ang="0">
                    <a:pos x="T0" y="T1"/>
                  </a:cxn>
                  <a:cxn ang="0">
                    <a:pos x="T2" y="T3"/>
                  </a:cxn>
                  <a:cxn ang="0">
                    <a:pos x="T4" y="T5"/>
                  </a:cxn>
                </a:cxnLst>
                <a:rect l="0" t="0" r="r" b="b"/>
                <a:pathLst>
                  <a:path w="238" h="105">
                    <a:moveTo>
                      <a:pt x="0" y="0"/>
                    </a:moveTo>
                    <a:lnTo>
                      <a:pt x="0" y="105"/>
                    </a:lnTo>
                    <a:lnTo>
                      <a:pt x="238" y="105"/>
                    </a:lnTo>
                  </a:path>
                </a:pathLst>
              </a:custGeom>
              <a:noFill/>
              <a:ln w="25400"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none" lIns="0" tIns="0" rIns="0" bIns="0" numCol="1" anchor="t" anchorCtr="0" compatLnSpc="1">
                <a:prstTxWarp prst="textNoShape">
                  <a:avLst/>
                </a:prstTxWarp>
              </a:bodyPr>
              <a:lstStyle/>
              <a:p>
                <a:endParaRPr lang="en-GB"/>
              </a:p>
            </p:txBody>
          </p:sp>
          <p:sp>
            <p:nvSpPr>
              <p:cNvPr id="1374" name="Freeform 387"/>
              <p:cNvSpPr>
                <a:spLocks/>
              </p:cNvSpPr>
              <p:nvPr/>
            </p:nvSpPr>
            <p:spPr bwMode="auto">
              <a:xfrm>
                <a:off x="12893131" y="25369761"/>
                <a:ext cx="844315" cy="320707"/>
              </a:xfrm>
              <a:custGeom>
                <a:avLst/>
                <a:gdLst>
                  <a:gd name="T0" fmla="*/ 0 w 60"/>
                  <a:gd name="T1" fmla="*/ 0 h 240"/>
                  <a:gd name="T2" fmla="*/ 0 w 60"/>
                  <a:gd name="T3" fmla="*/ 240 h 240"/>
                  <a:gd name="T4" fmla="*/ 60 w 60"/>
                  <a:gd name="T5" fmla="*/ 240 h 240"/>
                </a:gdLst>
                <a:ahLst/>
                <a:cxnLst>
                  <a:cxn ang="0">
                    <a:pos x="T0" y="T1"/>
                  </a:cxn>
                  <a:cxn ang="0">
                    <a:pos x="T2" y="T3"/>
                  </a:cxn>
                  <a:cxn ang="0">
                    <a:pos x="T4" y="T5"/>
                  </a:cxn>
                </a:cxnLst>
                <a:rect l="0" t="0" r="r" b="b"/>
                <a:pathLst>
                  <a:path w="60" h="240">
                    <a:moveTo>
                      <a:pt x="0" y="0"/>
                    </a:moveTo>
                    <a:lnTo>
                      <a:pt x="0" y="240"/>
                    </a:lnTo>
                    <a:lnTo>
                      <a:pt x="60" y="240"/>
                    </a:lnTo>
                  </a:path>
                </a:pathLst>
              </a:custGeom>
              <a:noFill/>
              <a:ln w="25400"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none" lIns="0" tIns="0" rIns="0" bIns="0" numCol="1" anchor="t" anchorCtr="0" compatLnSpc="1">
                <a:prstTxWarp prst="textNoShape">
                  <a:avLst/>
                </a:prstTxWarp>
              </a:bodyPr>
              <a:lstStyle/>
              <a:p>
                <a:endParaRPr lang="en-GB"/>
              </a:p>
            </p:txBody>
          </p:sp>
          <p:sp>
            <p:nvSpPr>
              <p:cNvPr id="1380" name="Freeform 388"/>
              <p:cNvSpPr>
                <a:spLocks/>
              </p:cNvSpPr>
              <p:nvPr/>
            </p:nvSpPr>
            <p:spPr bwMode="auto">
              <a:xfrm>
                <a:off x="11331148" y="25365751"/>
                <a:ext cx="1561982" cy="327388"/>
              </a:xfrm>
              <a:custGeom>
                <a:avLst/>
                <a:gdLst>
                  <a:gd name="T0" fmla="*/ 0 w 111"/>
                  <a:gd name="T1" fmla="*/ 245 h 245"/>
                  <a:gd name="T2" fmla="*/ 0 w 111"/>
                  <a:gd name="T3" fmla="*/ 0 h 245"/>
                  <a:gd name="T4" fmla="*/ 111 w 111"/>
                  <a:gd name="T5" fmla="*/ 0 h 245"/>
                </a:gdLst>
                <a:ahLst/>
                <a:cxnLst>
                  <a:cxn ang="0">
                    <a:pos x="T0" y="T1"/>
                  </a:cxn>
                  <a:cxn ang="0">
                    <a:pos x="T2" y="T3"/>
                  </a:cxn>
                  <a:cxn ang="0">
                    <a:pos x="T4" y="T5"/>
                  </a:cxn>
                </a:cxnLst>
                <a:rect l="0" t="0" r="r" b="b"/>
                <a:pathLst>
                  <a:path w="111" h="245">
                    <a:moveTo>
                      <a:pt x="0" y="245"/>
                    </a:moveTo>
                    <a:lnTo>
                      <a:pt x="0" y="0"/>
                    </a:lnTo>
                    <a:lnTo>
                      <a:pt x="111" y="0"/>
                    </a:lnTo>
                  </a:path>
                </a:pathLst>
              </a:custGeom>
              <a:noFill/>
              <a:ln w="25400"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none" lIns="0" tIns="0" rIns="0" bIns="0" numCol="1" anchor="t" anchorCtr="0" compatLnSpc="1">
                <a:prstTxWarp prst="textNoShape">
                  <a:avLst/>
                </a:prstTxWarp>
              </a:bodyPr>
              <a:lstStyle/>
              <a:p>
                <a:endParaRPr lang="en-GB"/>
              </a:p>
            </p:txBody>
          </p:sp>
          <p:sp>
            <p:nvSpPr>
              <p:cNvPr id="1382" name="Freeform 390"/>
              <p:cNvSpPr>
                <a:spLocks/>
              </p:cNvSpPr>
              <p:nvPr/>
            </p:nvSpPr>
            <p:spPr bwMode="auto">
              <a:xfrm>
                <a:off x="11331148" y="25701157"/>
                <a:ext cx="6262001" cy="326052"/>
              </a:xfrm>
              <a:custGeom>
                <a:avLst/>
                <a:gdLst>
                  <a:gd name="T0" fmla="*/ 0 w 445"/>
                  <a:gd name="T1" fmla="*/ 0 h 244"/>
                  <a:gd name="T2" fmla="*/ 0 w 445"/>
                  <a:gd name="T3" fmla="*/ 244 h 244"/>
                  <a:gd name="T4" fmla="*/ 445 w 445"/>
                  <a:gd name="T5" fmla="*/ 244 h 244"/>
                </a:gdLst>
                <a:ahLst/>
                <a:cxnLst>
                  <a:cxn ang="0">
                    <a:pos x="T0" y="T1"/>
                  </a:cxn>
                  <a:cxn ang="0">
                    <a:pos x="T2" y="T3"/>
                  </a:cxn>
                  <a:cxn ang="0">
                    <a:pos x="T4" y="T5"/>
                  </a:cxn>
                </a:cxnLst>
                <a:rect l="0" t="0" r="r" b="b"/>
                <a:pathLst>
                  <a:path w="445" h="244">
                    <a:moveTo>
                      <a:pt x="0" y="0"/>
                    </a:moveTo>
                    <a:lnTo>
                      <a:pt x="0" y="244"/>
                    </a:lnTo>
                    <a:lnTo>
                      <a:pt x="445" y="244"/>
                    </a:lnTo>
                  </a:path>
                </a:pathLst>
              </a:custGeom>
              <a:noFill/>
              <a:ln w="25400"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none" lIns="0" tIns="0" rIns="0" bIns="0" numCol="1" anchor="t" anchorCtr="0" compatLnSpc="1">
                <a:prstTxWarp prst="textNoShape">
                  <a:avLst/>
                </a:prstTxWarp>
              </a:bodyPr>
              <a:lstStyle/>
              <a:p>
                <a:endParaRPr lang="en-GB"/>
              </a:p>
            </p:txBody>
          </p:sp>
          <p:sp>
            <p:nvSpPr>
              <p:cNvPr id="1385" name="Freeform 391"/>
              <p:cNvSpPr>
                <a:spLocks/>
              </p:cNvSpPr>
              <p:nvPr/>
            </p:nvSpPr>
            <p:spPr bwMode="auto">
              <a:xfrm>
                <a:off x="10458692" y="25697149"/>
                <a:ext cx="872460" cy="376830"/>
              </a:xfrm>
              <a:custGeom>
                <a:avLst/>
                <a:gdLst>
                  <a:gd name="T0" fmla="*/ 0 w 62"/>
                  <a:gd name="T1" fmla="*/ 282 h 282"/>
                  <a:gd name="T2" fmla="*/ 0 w 62"/>
                  <a:gd name="T3" fmla="*/ 0 h 282"/>
                  <a:gd name="T4" fmla="*/ 62 w 62"/>
                  <a:gd name="T5" fmla="*/ 0 h 282"/>
                </a:gdLst>
                <a:ahLst/>
                <a:cxnLst>
                  <a:cxn ang="0">
                    <a:pos x="T0" y="T1"/>
                  </a:cxn>
                  <a:cxn ang="0">
                    <a:pos x="T2" y="T3"/>
                  </a:cxn>
                  <a:cxn ang="0">
                    <a:pos x="T4" y="T5"/>
                  </a:cxn>
                </a:cxnLst>
                <a:rect l="0" t="0" r="r" b="b"/>
                <a:pathLst>
                  <a:path w="62" h="282">
                    <a:moveTo>
                      <a:pt x="0" y="282"/>
                    </a:moveTo>
                    <a:lnTo>
                      <a:pt x="0" y="0"/>
                    </a:lnTo>
                    <a:lnTo>
                      <a:pt x="62" y="0"/>
                    </a:lnTo>
                  </a:path>
                </a:pathLst>
              </a:custGeom>
              <a:noFill/>
              <a:ln w="25400"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none" lIns="0" tIns="0" rIns="0" bIns="0" numCol="1" anchor="t" anchorCtr="0" compatLnSpc="1">
                <a:prstTxWarp prst="textNoShape">
                  <a:avLst/>
                </a:prstTxWarp>
              </a:bodyPr>
              <a:lstStyle/>
              <a:p>
                <a:endParaRPr lang="en-GB"/>
              </a:p>
            </p:txBody>
          </p:sp>
          <p:sp>
            <p:nvSpPr>
              <p:cNvPr id="1387" name="Freeform 393"/>
              <p:cNvSpPr>
                <a:spLocks/>
              </p:cNvSpPr>
              <p:nvPr/>
            </p:nvSpPr>
            <p:spPr bwMode="auto">
              <a:xfrm>
                <a:off x="14426969" y="26219633"/>
                <a:ext cx="1013179" cy="92202"/>
              </a:xfrm>
              <a:custGeom>
                <a:avLst/>
                <a:gdLst>
                  <a:gd name="T0" fmla="*/ 0 w 72"/>
                  <a:gd name="T1" fmla="*/ 69 h 69"/>
                  <a:gd name="T2" fmla="*/ 0 w 72"/>
                  <a:gd name="T3" fmla="*/ 0 h 69"/>
                  <a:gd name="T4" fmla="*/ 72 w 72"/>
                  <a:gd name="T5" fmla="*/ 0 h 69"/>
                </a:gdLst>
                <a:ahLst/>
                <a:cxnLst>
                  <a:cxn ang="0">
                    <a:pos x="T0" y="T1"/>
                  </a:cxn>
                  <a:cxn ang="0">
                    <a:pos x="T2" y="T3"/>
                  </a:cxn>
                  <a:cxn ang="0">
                    <a:pos x="T4" y="T5"/>
                  </a:cxn>
                </a:cxnLst>
                <a:rect l="0" t="0" r="r" b="b"/>
                <a:pathLst>
                  <a:path w="72" h="69">
                    <a:moveTo>
                      <a:pt x="0" y="69"/>
                    </a:moveTo>
                    <a:lnTo>
                      <a:pt x="0" y="0"/>
                    </a:lnTo>
                    <a:lnTo>
                      <a:pt x="72" y="0"/>
                    </a:lnTo>
                  </a:path>
                </a:pathLst>
              </a:custGeom>
              <a:noFill/>
              <a:ln w="25400"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none" lIns="0" tIns="0" rIns="0" bIns="0" numCol="1" anchor="t" anchorCtr="0" compatLnSpc="1">
                <a:prstTxWarp prst="textNoShape">
                  <a:avLst/>
                </a:prstTxWarp>
              </a:bodyPr>
              <a:lstStyle/>
              <a:p>
                <a:endParaRPr lang="en-GB"/>
              </a:p>
            </p:txBody>
          </p:sp>
          <p:sp>
            <p:nvSpPr>
              <p:cNvPr id="1391" name="Freeform 395"/>
              <p:cNvSpPr>
                <a:spLocks/>
              </p:cNvSpPr>
              <p:nvPr/>
            </p:nvSpPr>
            <p:spPr bwMode="auto">
              <a:xfrm>
                <a:off x="14426969" y="26319854"/>
                <a:ext cx="1182041" cy="92202"/>
              </a:xfrm>
              <a:custGeom>
                <a:avLst/>
                <a:gdLst>
                  <a:gd name="T0" fmla="*/ 0 w 84"/>
                  <a:gd name="T1" fmla="*/ 0 h 69"/>
                  <a:gd name="T2" fmla="*/ 0 w 84"/>
                  <a:gd name="T3" fmla="*/ 69 h 69"/>
                  <a:gd name="T4" fmla="*/ 84 w 84"/>
                  <a:gd name="T5" fmla="*/ 69 h 69"/>
                </a:gdLst>
                <a:ahLst/>
                <a:cxnLst>
                  <a:cxn ang="0">
                    <a:pos x="T0" y="T1"/>
                  </a:cxn>
                  <a:cxn ang="0">
                    <a:pos x="T2" y="T3"/>
                  </a:cxn>
                  <a:cxn ang="0">
                    <a:pos x="T4" y="T5"/>
                  </a:cxn>
                </a:cxnLst>
                <a:rect l="0" t="0" r="r" b="b"/>
                <a:pathLst>
                  <a:path w="84" h="69">
                    <a:moveTo>
                      <a:pt x="0" y="0"/>
                    </a:moveTo>
                    <a:lnTo>
                      <a:pt x="0" y="69"/>
                    </a:lnTo>
                    <a:lnTo>
                      <a:pt x="84" y="69"/>
                    </a:lnTo>
                  </a:path>
                </a:pathLst>
              </a:custGeom>
              <a:noFill/>
              <a:ln w="25400"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none" lIns="0" tIns="0" rIns="0" bIns="0" numCol="1" anchor="t" anchorCtr="0" compatLnSpc="1">
                <a:prstTxWarp prst="textNoShape">
                  <a:avLst/>
                </a:prstTxWarp>
              </a:bodyPr>
              <a:lstStyle/>
              <a:p>
                <a:endParaRPr lang="en-GB"/>
              </a:p>
            </p:txBody>
          </p:sp>
          <p:sp>
            <p:nvSpPr>
              <p:cNvPr id="1393" name="Freeform 396"/>
              <p:cNvSpPr>
                <a:spLocks/>
              </p:cNvSpPr>
              <p:nvPr/>
            </p:nvSpPr>
            <p:spPr bwMode="auto">
              <a:xfrm>
                <a:off x="12597621" y="26315844"/>
                <a:ext cx="1829350" cy="140310"/>
              </a:xfrm>
              <a:custGeom>
                <a:avLst/>
                <a:gdLst>
                  <a:gd name="T0" fmla="*/ 0 w 130"/>
                  <a:gd name="T1" fmla="*/ 105 h 105"/>
                  <a:gd name="T2" fmla="*/ 0 w 130"/>
                  <a:gd name="T3" fmla="*/ 0 h 105"/>
                  <a:gd name="T4" fmla="*/ 130 w 130"/>
                  <a:gd name="T5" fmla="*/ 0 h 105"/>
                </a:gdLst>
                <a:ahLst/>
                <a:cxnLst>
                  <a:cxn ang="0">
                    <a:pos x="T0" y="T1"/>
                  </a:cxn>
                  <a:cxn ang="0">
                    <a:pos x="T2" y="T3"/>
                  </a:cxn>
                  <a:cxn ang="0">
                    <a:pos x="T4" y="T5"/>
                  </a:cxn>
                </a:cxnLst>
                <a:rect l="0" t="0" r="r" b="b"/>
                <a:pathLst>
                  <a:path w="130" h="105">
                    <a:moveTo>
                      <a:pt x="0" y="105"/>
                    </a:moveTo>
                    <a:lnTo>
                      <a:pt x="0" y="0"/>
                    </a:lnTo>
                    <a:lnTo>
                      <a:pt x="130" y="0"/>
                    </a:lnTo>
                  </a:path>
                </a:pathLst>
              </a:custGeom>
              <a:noFill/>
              <a:ln w="25400"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none" lIns="0" tIns="0" rIns="0" bIns="0" numCol="1" anchor="t" anchorCtr="0" compatLnSpc="1">
                <a:prstTxWarp prst="textNoShape">
                  <a:avLst/>
                </a:prstTxWarp>
              </a:bodyPr>
              <a:lstStyle/>
              <a:p>
                <a:endParaRPr lang="en-GB"/>
              </a:p>
            </p:txBody>
          </p:sp>
          <p:sp>
            <p:nvSpPr>
              <p:cNvPr id="1397" name="Freeform 398"/>
              <p:cNvSpPr>
                <a:spLocks/>
              </p:cNvSpPr>
              <p:nvPr/>
            </p:nvSpPr>
            <p:spPr bwMode="auto">
              <a:xfrm>
                <a:off x="12597621" y="26464172"/>
                <a:ext cx="2532944" cy="140310"/>
              </a:xfrm>
              <a:custGeom>
                <a:avLst/>
                <a:gdLst>
                  <a:gd name="T0" fmla="*/ 0 w 180"/>
                  <a:gd name="T1" fmla="*/ 0 h 105"/>
                  <a:gd name="T2" fmla="*/ 0 w 180"/>
                  <a:gd name="T3" fmla="*/ 105 h 105"/>
                  <a:gd name="T4" fmla="*/ 180 w 180"/>
                  <a:gd name="T5" fmla="*/ 105 h 105"/>
                </a:gdLst>
                <a:ahLst/>
                <a:cxnLst>
                  <a:cxn ang="0">
                    <a:pos x="T0" y="T1"/>
                  </a:cxn>
                  <a:cxn ang="0">
                    <a:pos x="T2" y="T3"/>
                  </a:cxn>
                  <a:cxn ang="0">
                    <a:pos x="T4" y="T5"/>
                  </a:cxn>
                </a:cxnLst>
                <a:rect l="0" t="0" r="r" b="b"/>
                <a:pathLst>
                  <a:path w="180" h="105">
                    <a:moveTo>
                      <a:pt x="0" y="0"/>
                    </a:moveTo>
                    <a:lnTo>
                      <a:pt x="0" y="105"/>
                    </a:lnTo>
                    <a:lnTo>
                      <a:pt x="180" y="105"/>
                    </a:lnTo>
                  </a:path>
                </a:pathLst>
              </a:custGeom>
              <a:noFill/>
              <a:ln w="25400"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none" lIns="0" tIns="0" rIns="0" bIns="0" numCol="1" anchor="t" anchorCtr="0" compatLnSpc="1">
                <a:prstTxWarp prst="textNoShape">
                  <a:avLst/>
                </a:prstTxWarp>
              </a:bodyPr>
              <a:lstStyle/>
              <a:p>
                <a:endParaRPr lang="en-GB"/>
              </a:p>
            </p:txBody>
          </p:sp>
          <p:sp>
            <p:nvSpPr>
              <p:cNvPr id="1399" name="Freeform 399"/>
              <p:cNvSpPr>
                <a:spLocks/>
              </p:cNvSpPr>
              <p:nvPr/>
            </p:nvSpPr>
            <p:spPr bwMode="auto">
              <a:xfrm>
                <a:off x="10458692" y="26081996"/>
                <a:ext cx="2138931" cy="378168"/>
              </a:xfrm>
              <a:custGeom>
                <a:avLst/>
                <a:gdLst>
                  <a:gd name="T0" fmla="*/ 0 w 152"/>
                  <a:gd name="T1" fmla="*/ 0 h 283"/>
                  <a:gd name="T2" fmla="*/ 0 w 152"/>
                  <a:gd name="T3" fmla="*/ 283 h 283"/>
                  <a:gd name="T4" fmla="*/ 152 w 152"/>
                  <a:gd name="T5" fmla="*/ 283 h 283"/>
                </a:gdLst>
                <a:ahLst/>
                <a:cxnLst>
                  <a:cxn ang="0">
                    <a:pos x="T0" y="T1"/>
                  </a:cxn>
                  <a:cxn ang="0">
                    <a:pos x="T2" y="T3"/>
                  </a:cxn>
                  <a:cxn ang="0">
                    <a:pos x="T4" y="T5"/>
                  </a:cxn>
                </a:cxnLst>
                <a:rect l="0" t="0" r="r" b="b"/>
                <a:pathLst>
                  <a:path w="152" h="283">
                    <a:moveTo>
                      <a:pt x="0" y="0"/>
                    </a:moveTo>
                    <a:lnTo>
                      <a:pt x="0" y="283"/>
                    </a:lnTo>
                    <a:lnTo>
                      <a:pt x="152" y="283"/>
                    </a:lnTo>
                  </a:path>
                </a:pathLst>
              </a:custGeom>
              <a:noFill/>
              <a:ln w="25400"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none" lIns="0" tIns="0" rIns="0" bIns="0" numCol="1" anchor="t" anchorCtr="0" compatLnSpc="1">
                <a:prstTxWarp prst="textNoShape">
                  <a:avLst/>
                </a:prstTxWarp>
              </a:bodyPr>
              <a:lstStyle/>
              <a:p>
                <a:endParaRPr lang="en-GB"/>
              </a:p>
            </p:txBody>
          </p:sp>
          <p:sp>
            <p:nvSpPr>
              <p:cNvPr id="1404" name="Freeform 400"/>
              <p:cNvSpPr>
                <a:spLocks/>
              </p:cNvSpPr>
              <p:nvPr/>
            </p:nvSpPr>
            <p:spPr bwMode="auto">
              <a:xfrm>
                <a:off x="9192217" y="26077987"/>
                <a:ext cx="1266471" cy="498432"/>
              </a:xfrm>
              <a:custGeom>
                <a:avLst/>
                <a:gdLst>
                  <a:gd name="T0" fmla="*/ 0 w 90"/>
                  <a:gd name="T1" fmla="*/ 373 h 373"/>
                  <a:gd name="T2" fmla="*/ 0 w 90"/>
                  <a:gd name="T3" fmla="*/ 0 h 373"/>
                  <a:gd name="T4" fmla="*/ 90 w 90"/>
                  <a:gd name="T5" fmla="*/ 0 h 373"/>
                </a:gdLst>
                <a:ahLst/>
                <a:cxnLst>
                  <a:cxn ang="0">
                    <a:pos x="T0" y="T1"/>
                  </a:cxn>
                  <a:cxn ang="0">
                    <a:pos x="T2" y="T3"/>
                  </a:cxn>
                  <a:cxn ang="0">
                    <a:pos x="T4" y="T5"/>
                  </a:cxn>
                </a:cxnLst>
                <a:rect l="0" t="0" r="r" b="b"/>
                <a:pathLst>
                  <a:path w="90" h="373">
                    <a:moveTo>
                      <a:pt x="0" y="373"/>
                    </a:moveTo>
                    <a:lnTo>
                      <a:pt x="0" y="0"/>
                    </a:lnTo>
                    <a:lnTo>
                      <a:pt x="90" y="0"/>
                    </a:lnTo>
                  </a:path>
                </a:pathLst>
              </a:custGeom>
              <a:noFill/>
              <a:ln w="25400"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none" lIns="0" tIns="0" rIns="0" bIns="0" numCol="1" anchor="t" anchorCtr="0" compatLnSpc="1">
                <a:prstTxWarp prst="textNoShape">
                  <a:avLst/>
                </a:prstTxWarp>
              </a:bodyPr>
              <a:lstStyle/>
              <a:p>
                <a:endParaRPr lang="en-GB"/>
              </a:p>
            </p:txBody>
          </p:sp>
          <p:sp>
            <p:nvSpPr>
              <p:cNvPr id="1406" name="Freeform 402"/>
              <p:cNvSpPr>
                <a:spLocks/>
              </p:cNvSpPr>
              <p:nvPr/>
            </p:nvSpPr>
            <p:spPr bwMode="auto">
              <a:xfrm>
                <a:off x="10289828" y="26796905"/>
                <a:ext cx="4854809" cy="92202"/>
              </a:xfrm>
              <a:custGeom>
                <a:avLst/>
                <a:gdLst>
                  <a:gd name="T0" fmla="*/ 0 w 345"/>
                  <a:gd name="T1" fmla="*/ 69 h 69"/>
                  <a:gd name="T2" fmla="*/ 0 w 345"/>
                  <a:gd name="T3" fmla="*/ 0 h 69"/>
                  <a:gd name="T4" fmla="*/ 345 w 345"/>
                  <a:gd name="T5" fmla="*/ 0 h 69"/>
                </a:gdLst>
                <a:ahLst/>
                <a:cxnLst>
                  <a:cxn ang="0">
                    <a:pos x="T0" y="T1"/>
                  </a:cxn>
                  <a:cxn ang="0">
                    <a:pos x="T2" y="T3"/>
                  </a:cxn>
                  <a:cxn ang="0">
                    <a:pos x="T4" y="T5"/>
                  </a:cxn>
                </a:cxnLst>
                <a:rect l="0" t="0" r="r" b="b"/>
                <a:pathLst>
                  <a:path w="345" h="69">
                    <a:moveTo>
                      <a:pt x="0" y="69"/>
                    </a:moveTo>
                    <a:lnTo>
                      <a:pt x="0" y="0"/>
                    </a:lnTo>
                    <a:lnTo>
                      <a:pt x="345" y="0"/>
                    </a:lnTo>
                  </a:path>
                </a:pathLst>
              </a:custGeom>
              <a:noFill/>
              <a:ln w="25400"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none" lIns="0" tIns="0" rIns="0" bIns="0" numCol="1" anchor="t" anchorCtr="0" compatLnSpc="1">
                <a:prstTxWarp prst="textNoShape">
                  <a:avLst/>
                </a:prstTxWarp>
              </a:bodyPr>
              <a:lstStyle/>
              <a:p>
                <a:endParaRPr lang="en-GB"/>
              </a:p>
            </p:txBody>
          </p:sp>
          <p:sp>
            <p:nvSpPr>
              <p:cNvPr id="1410" name="Freeform 404"/>
              <p:cNvSpPr>
                <a:spLocks/>
              </p:cNvSpPr>
              <p:nvPr/>
            </p:nvSpPr>
            <p:spPr bwMode="auto">
              <a:xfrm>
                <a:off x="10289828" y="26897126"/>
                <a:ext cx="8893447" cy="92202"/>
              </a:xfrm>
              <a:custGeom>
                <a:avLst/>
                <a:gdLst>
                  <a:gd name="T0" fmla="*/ 0 w 632"/>
                  <a:gd name="T1" fmla="*/ 0 h 69"/>
                  <a:gd name="T2" fmla="*/ 0 w 632"/>
                  <a:gd name="T3" fmla="*/ 69 h 69"/>
                  <a:gd name="T4" fmla="*/ 632 w 632"/>
                  <a:gd name="T5" fmla="*/ 69 h 69"/>
                </a:gdLst>
                <a:ahLst/>
                <a:cxnLst>
                  <a:cxn ang="0">
                    <a:pos x="T0" y="T1"/>
                  </a:cxn>
                  <a:cxn ang="0">
                    <a:pos x="T2" y="T3"/>
                  </a:cxn>
                  <a:cxn ang="0">
                    <a:pos x="T4" y="T5"/>
                  </a:cxn>
                </a:cxnLst>
                <a:rect l="0" t="0" r="r" b="b"/>
                <a:pathLst>
                  <a:path w="632" h="69">
                    <a:moveTo>
                      <a:pt x="0" y="0"/>
                    </a:moveTo>
                    <a:lnTo>
                      <a:pt x="0" y="69"/>
                    </a:lnTo>
                    <a:lnTo>
                      <a:pt x="632" y="69"/>
                    </a:lnTo>
                  </a:path>
                </a:pathLst>
              </a:custGeom>
              <a:noFill/>
              <a:ln w="25400"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none" lIns="0" tIns="0" rIns="0" bIns="0" numCol="1" anchor="t" anchorCtr="0" compatLnSpc="1">
                <a:prstTxWarp prst="textNoShape">
                  <a:avLst/>
                </a:prstTxWarp>
              </a:bodyPr>
              <a:lstStyle/>
              <a:p>
                <a:endParaRPr lang="en-GB"/>
              </a:p>
            </p:txBody>
          </p:sp>
          <p:sp>
            <p:nvSpPr>
              <p:cNvPr id="1413" name="Freeform 405"/>
              <p:cNvSpPr>
                <a:spLocks/>
              </p:cNvSpPr>
              <p:nvPr/>
            </p:nvSpPr>
            <p:spPr bwMode="auto">
              <a:xfrm>
                <a:off x="9642521" y="26893117"/>
                <a:ext cx="647307" cy="188416"/>
              </a:xfrm>
              <a:custGeom>
                <a:avLst/>
                <a:gdLst>
                  <a:gd name="T0" fmla="*/ 0 w 46"/>
                  <a:gd name="T1" fmla="*/ 141 h 141"/>
                  <a:gd name="T2" fmla="*/ 0 w 46"/>
                  <a:gd name="T3" fmla="*/ 0 h 141"/>
                  <a:gd name="T4" fmla="*/ 46 w 46"/>
                  <a:gd name="T5" fmla="*/ 0 h 141"/>
                </a:gdLst>
                <a:ahLst/>
                <a:cxnLst>
                  <a:cxn ang="0">
                    <a:pos x="T0" y="T1"/>
                  </a:cxn>
                  <a:cxn ang="0">
                    <a:pos x="T2" y="T3"/>
                  </a:cxn>
                  <a:cxn ang="0">
                    <a:pos x="T4" y="T5"/>
                  </a:cxn>
                </a:cxnLst>
                <a:rect l="0" t="0" r="r" b="b"/>
                <a:pathLst>
                  <a:path w="46" h="141">
                    <a:moveTo>
                      <a:pt x="0" y="141"/>
                    </a:moveTo>
                    <a:lnTo>
                      <a:pt x="0" y="0"/>
                    </a:lnTo>
                    <a:lnTo>
                      <a:pt x="46" y="0"/>
                    </a:lnTo>
                  </a:path>
                </a:pathLst>
              </a:custGeom>
              <a:noFill/>
              <a:ln w="25400"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none" lIns="0" tIns="0" rIns="0" bIns="0" numCol="1" anchor="t" anchorCtr="0" compatLnSpc="1">
                <a:prstTxWarp prst="textNoShape">
                  <a:avLst/>
                </a:prstTxWarp>
              </a:bodyPr>
              <a:lstStyle/>
              <a:p>
                <a:endParaRPr lang="en-GB"/>
              </a:p>
            </p:txBody>
          </p:sp>
          <p:sp>
            <p:nvSpPr>
              <p:cNvPr id="1415" name="Freeform 408"/>
              <p:cNvSpPr>
                <a:spLocks/>
              </p:cNvSpPr>
              <p:nvPr/>
            </p:nvSpPr>
            <p:spPr bwMode="auto">
              <a:xfrm>
                <a:off x="13653015" y="27181754"/>
                <a:ext cx="2490727" cy="92202"/>
              </a:xfrm>
              <a:custGeom>
                <a:avLst/>
                <a:gdLst>
                  <a:gd name="T0" fmla="*/ 0 w 177"/>
                  <a:gd name="T1" fmla="*/ 69 h 69"/>
                  <a:gd name="T2" fmla="*/ 0 w 177"/>
                  <a:gd name="T3" fmla="*/ 0 h 69"/>
                  <a:gd name="T4" fmla="*/ 177 w 177"/>
                  <a:gd name="T5" fmla="*/ 0 h 69"/>
                </a:gdLst>
                <a:ahLst/>
                <a:cxnLst>
                  <a:cxn ang="0">
                    <a:pos x="T0" y="T1"/>
                  </a:cxn>
                  <a:cxn ang="0">
                    <a:pos x="T2" y="T3"/>
                  </a:cxn>
                  <a:cxn ang="0">
                    <a:pos x="T4" y="T5"/>
                  </a:cxn>
                </a:cxnLst>
                <a:rect l="0" t="0" r="r" b="b"/>
                <a:pathLst>
                  <a:path w="177" h="69">
                    <a:moveTo>
                      <a:pt x="0" y="69"/>
                    </a:moveTo>
                    <a:lnTo>
                      <a:pt x="0" y="0"/>
                    </a:lnTo>
                    <a:lnTo>
                      <a:pt x="177" y="0"/>
                    </a:lnTo>
                  </a:path>
                </a:pathLst>
              </a:custGeom>
              <a:noFill/>
              <a:ln w="25400"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none" lIns="0" tIns="0" rIns="0" bIns="0" numCol="1" anchor="t" anchorCtr="0" compatLnSpc="1">
                <a:prstTxWarp prst="textNoShape">
                  <a:avLst/>
                </a:prstTxWarp>
              </a:bodyPr>
              <a:lstStyle/>
              <a:p>
                <a:endParaRPr lang="en-GB"/>
              </a:p>
            </p:txBody>
          </p:sp>
          <p:sp>
            <p:nvSpPr>
              <p:cNvPr id="1419" name="Freeform 410"/>
              <p:cNvSpPr>
                <a:spLocks/>
              </p:cNvSpPr>
              <p:nvPr/>
            </p:nvSpPr>
            <p:spPr bwMode="auto">
              <a:xfrm>
                <a:off x="13653015" y="27281976"/>
                <a:ext cx="3180251" cy="92202"/>
              </a:xfrm>
              <a:custGeom>
                <a:avLst/>
                <a:gdLst>
                  <a:gd name="T0" fmla="*/ 0 w 226"/>
                  <a:gd name="T1" fmla="*/ 0 h 69"/>
                  <a:gd name="T2" fmla="*/ 0 w 226"/>
                  <a:gd name="T3" fmla="*/ 69 h 69"/>
                  <a:gd name="T4" fmla="*/ 226 w 226"/>
                  <a:gd name="T5" fmla="*/ 69 h 69"/>
                </a:gdLst>
                <a:ahLst/>
                <a:cxnLst>
                  <a:cxn ang="0">
                    <a:pos x="T0" y="T1"/>
                  </a:cxn>
                  <a:cxn ang="0">
                    <a:pos x="T2" y="T3"/>
                  </a:cxn>
                  <a:cxn ang="0">
                    <a:pos x="T4" y="T5"/>
                  </a:cxn>
                </a:cxnLst>
                <a:rect l="0" t="0" r="r" b="b"/>
                <a:pathLst>
                  <a:path w="226" h="69">
                    <a:moveTo>
                      <a:pt x="0" y="0"/>
                    </a:moveTo>
                    <a:lnTo>
                      <a:pt x="0" y="69"/>
                    </a:lnTo>
                    <a:lnTo>
                      <a:pt x="226" y="69"/>
                    </a:lnTo>
                  </a:path>
                </a:pathLst>
              </a:custGeom>
              <a:noFill/>
              <a:ln w="25400"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none" lIns="0" tIns="0" rIns="0" bIns="0" numCol="1" anchor="t" anchorCtr="0" compatLnSpc="1">
                <a:prstTxWarp prst="textNoShape">
                  <a:avLst/>
                </a:prstTxWarp>
              </a:bodyPr>
              <a:lstStyle/>
              <a:p>
                <a:endParaRPr lang="en-GB"/>
              </a:p>
            </p:txBody>
          </p:sp>
          <p:sp>
            <p:nvSpPr>
              <p:cNvPr id="1422" name="Freeform 411"/>
              <p:cNvSpPr>
                <a:spLocks/>
              </p:cNvSpPr>
              <p:nvPr/>
            </p:nvSpPr>
            <p:spPr bwMode="auto">
              <a:xfrm>
                <a:off x="9642521" y="27089556"/>
                <a:ext cx="4010494" cy="188416"/>
              </a:xfrm>
              <a:custGeom>
                <a:avLst/>
                <a:gdLst>
                  <a:gd name="T0" fmla="*/ 0 w 285"/>
                  <a:gd name="T1" fmla="*/ 0 h 141"/>
                  <a:gd name="T2" fmla="*/ 0 w 285"/>
                  <a:gd name="T3" fmla="*/ 141 h 141"/>
                  <a:gd name="T4" fmla="*/ 285 w 285"/>
                  <a:gd name="T5" fmla="*/ 141 h 141"/>
                </a:gdLst>
                <a:ahLst/>
                <a:cxnLst>
                  <a:cxn ang="0">
                    <a:pos x="T0" y="T1"/>
                  </a:cxn>
                  <a:cxn ang="0">
                    <a:pos x="T2" y="T3"/>
                  </a:cxn>
                  <a:cxn ang="0">
                    <a:pos x="T4" y="T5"/>
                  </a:cxn>
                </a:cxnLst>
                <a:rect l="0" t="0" r="r" b="b"/>
                <a:pathLst>
                  <a:path w="285" h="141">
                    <a:moveTo>
                      <a:pt x="0" y="0"/>
                    </a:moveTo>
                    <a:lnTo>
                      <a:pt x="0" y="141"/>
                    </a:lnTo>
                    <a:lnTo>
                      <a:pt x="285" y="141"/>
                    </a:lnTo>
                  </a:path>
                </a:pathLst>
              </a:custGeom>
              <a:noFill/>
              <a:ln w="25400"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none" lIns="0" tIns="0" rIns="0" bIns="0" numCol="1" anchor="t" anchorCtr="0" compatLnSpc="1">
                <a:prstTxWarp prst="textNoShape">
                  <a:avLst/>
                </a:prstTxWarp>
              </a:bodyPr>
              <a:lstStyle/>
              <a:p>
                <a:endParaRPr lang="en-GB"/>
              </a:p>
            </p:txBody>
          </p:sp>
          <p:sp>
            <p:nvSpPr>
              <p:cNvPr id="1424" name="Freeform 412"/>
              <p:cNvSpPr>
                <a:spLocks/>
              </p:cNvSpPr>
              <p:nvPr/>
            </p:nvSpPr>
            <p:spPr bwMode="auto">
              <a:xfrm>
                <a:off x="9192221" y="26584442"/>
                <a:ext cx="450302" cy="501105"/>
              </a:xfrm>
              <a:custGeom>
                <a:avLst/>
                <a:gdLst>
                  <a:gd name="T0" fmla="*/ 0 w 32"/>
                  <a:gd name="T1" fmla="*/ 0 h 375"/>
                  <a:gd name="T2" fmla="*/ 0 w 32"/>
                  <a:gd name="T3" fmla="*/ 375 h 375"/>
                  <a:gd name="T4" fmla="*/ 32 w 32"/>
                  <a:gd name="T5" fmla="*/ 375 h 375"/>
                </a:gdLst>
                <a:ahLst/>
                <a:cxnLst>
                  <a:cxn ang="0">
                    <a:pos x="T0" y="T1"/>
                  </a:cxn>
                  <a:cxn ang="0">
                    <a:pos x="T2" y="T3"/>
                  </a:cxn>
                  <a:cxn ang="0">
                    <a:pos x="T4" y="T5"/>
                  </a:cxn>
                </a:cxnLst>
                <a:rect l="0" t="0" r="r" b="b"/>
                <a:pathLst>
                  <a:path w="32" h="375">
                    <a:moveTo>
                      <a:pt x="0" y="0"/>
                    </a:moveTo>
                    <a:lnTo>
                      <a:pt x="0" y="375"/>
                    </a:lnTo>
                    <a:lnTo>
                      <a:pt x="32" y="375"/>
                    </a:lnTo>
                  </a:path>
                </a:pathLst>
              </a:custGeom>
              <a:noFill/>
              <a:ln w="25400"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none" lIns="0" tIns="0" rIns="0" bIns="0" numCol="1" anchor="t" anchorCtr="0" compatLnSpc="1">
                <a:prstTxWarp prst="textNoShape">
                  <a:avLst/>
                </a:prstTxWarp>
              </a:bodyPr>
              <a:lstStyle/>
              <a:p>
                <a:endParaRPr lang="en-GB"/>
              </a:p>
            </p:txBody>
          </p:sp>
          <p:sp>
            <p:nvSpPr>
              <p:cNvPr id="1427" name="Freeform 413"/>
              <p:cNvSpPr>
                <a:spLocks/>
              </p:cNvSpPr>
              <p:nvPr/>
            </p:nvSpPr>
            <p:spPr bwMode="auto">
              <a:xfrm>
                <a:off x="8755989" y="21659656"/>
                <a:ext cx="436228" cy="4920776"/>
              </a:xfrm>
              <a:custGeom>
                <a:avLst/>
                <a:gdLst>
                  <a:gd name="T0" fmla="*/ 0 w 31"/>
                  <a:gd name="T1" fmla="*/ 0 h 3550"/>
                  <a:gd name="T2" fmla="*/ 0 w 31"/>
                  <a:gd name="T3" fmla="*/ 3550 h 3550"/>
                  <a:gd name="T4" fmla="*/ 31 w 31"/>
                  <a:gd name="T5" fmla="*/ 3550 h 3550"/>
                </a:gdLst>
                <a:ahLst/>
                <a:cxnLst>
                  <a:cxn ang="0">
                    <a:pos x="T0" y="T1"/>
                  </a:cxn>
                  <a:cxn ang="0">
                    <a:pos x="T2" y="T3"/>
                  </a:cxn>
                  <a:cxn ang="0">
                    <a:pos x="T4" y="T5"/>
                  </a:cxn>
                </a:cxnLst>
                <a:rect l="0" t="0" r="r" b="b"/>
                <a:pathLst>
                  <a:path w="31" h="3550">
                    <a:moveTo>
                      <a:pt x="0" y="0"/>
                    </a:moveTo>
                    <a:lnTo>
                      <a:pt x="0" y="3550"/>
                    </a:lnTo>
                    <a:lnTo>
                      <a:pt x="31" y="3550"/>
                    </a:lnTo>
                  </a:path>
                </a:pathLst>
              </a:custGeom>
              <a:noFill/>
              <a:ln w="25400"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none" lIns="0" tIns="0" rIns="0" bIns="0" numCol="1" anchor="t" anchorCtr="0" compatLnSpc="1">
                <a:prstTxWarp prst="textNoShape">
                  <a:avLst/>
                </a:prstTxWarp>
              </a:bodyPr>
              <a:lstStyle/>
              <a:p>
                <a:endParaRPr lang="en-GB"/>
              </a:p>
            </p:txBody>
          </p:sp>
        </p:grpSp>
      </p:grpSp>
      <p:sp>
        <p:nvSpPr>
          <p:cNvPr id="1514" name="Freeform 457"/>
          <p:cNvSpPr>
            <a:spLocks/>
          </p:cNvSpPr>
          <p:nvPr/>
        </p:nvSpPr>
        <p:spPr bwMode="auto">
          <a:xfrm>
            <a:off x="8648864" y="29589162"/>
            <a:ext cx="3926062" cy="205037"/>
          </a:xfrm>
          <a:custGeom>
            <a:avLst/>
            <a:gdLst>
              <a:gd name="T0" fmla="*/ 0 w 279"/>
              <a:gd name="T1" fmla="*/ 105 h 105"/>
              <a:gd name="T2" fmla="*/ 0 w 279"/>
              <a:gd name="T3" fmla="*/ 0 h 105"/>
              <a:gd name="T4" fmla="*/ 279 w 279"/>
              <a:gd name="T5" fmla="*/ 0 h 105"/>
            </a:gdLst>
            <a:ahLst/>
            <a:cxnLst>
              <a:cxn ang="0">
                <a:pos x="T0" y="T1"/>
              </a:cxn>
              <a:cxn ang="0">
                <a:pos x="T2" y="T3"/>
              </a:cxn>
              <a:cxn ang="0">
                <a:pos x="T4" y="T5"/>
              </a:cxn>
            </a:cxnLst>
            <a:rect l="0" t="0" r="r" b="b"/>
            <a:pathLst>
              <a:path w="279" h="105">
                <a:moveTo>
                  <a:pt x="0" y="105"/>
                </a:moveTo>
                <a:lnTo>
                  <a:pt x="0" y="0"/>
                </a:lnTo>
                <a:lnTo>
                  <a:pt x="279" y="0"/>
                </a:lnTo>
              </a:path>
            </a:pathLst>
          </a:custGeom>
          <a:noFill/>
          <a:ln w="25400"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none" lIns="0" tIns="0" rIns="0" bIns="0" numCol="1" anchor="t" anchorCtr="0" compatLnSpc="1">
            <a:prstTxWarp prst="textNoShape">
              <a:avLst/>
            </a:prstTxWarp>
          </a:bodyPr>
          <a:lstStyle/>
          <a:p>
            <a:endParaRPr lang="en-GB"/>
          </a:p>
        </p:txBody>
      </p:sp>
      <p:grpSp>
        <p:nvGrpSpPr>
          <p:cNvPr id="1517" name="Group 1516"/>
          <p:cNvGrpSpPr/>
          <p:nvPr/>
        </p:nvGrpSpPr>
        <p:grpSpPr>
          <a:xfrm>
            <a:off x="8648864" y="29794097"/>
            <a:ext cx="12141036" cy="384703"/>
            <a:chOff x="9220364" y="29629104"/>
            <a:chExt cx="12141036" cy="384736"/>
          </a:xfrm>
        </p:grpSpPr>
        <p:grpSp>
          <p:nvGrpSpPr>
            <p:cNvPr id="1513" name="Group 1512"/>
            <p:cNvGrpSpPr/>
            <p:nvPr/>
          </p:nvGrpSpPr>
          <p:grpSpPr>
            <a:xfrm>
              <a:off x="16755549" y="29649744"/>
              <a:ext cx="4605851" cy="364096"/>
              <a:chOff x="16755549" y="29649744"/>
              <a:chExt cx="4605851" cy="364096"/>
            </a:xfrm>
          </p:grpSpPr>
          <p:grpSp>
            <p:nvGrpSpPr>
              <p:cNvPr id="1511" name="Group 1510"/>
              <p:cNvGrpSpPr/>
              <p:nvPr/>
            </p:nvGrpSpPr>
            <p:grpSpPr>
              <a:xfrm>
                <a:off x="17384815" y="29663515"/>
                <a:ext cx="3976585" cy="350325"/>
                <a:chOff x="17384815" y="29663515"/>
                <a:chExt cx="3976585" cy="350325"/>
              </a:xfrm>
            </p:grpSpPr>
            <p:sp>
              <p:nvSpPr>
                <p:cNvPr id="2172" name="Rectangle 458"/>
                <p:cNvSpPr>
                  <a:spLocks noChangeArrowheads="1"/>
                </p:cNvSpPr>
                <p:nvPr/>
              </p:nvSpPr>
              <p:spPr bwMode="auto">
                <a:xfrm>
                  <a:off x="17384815" y="29663515"/>
                  <a:ext cx="2172695" cy="1846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dirty="0" smtClean="0">
                      <a:ln>
                        <a:noFill/>
                      </a:ln>
                      <a:solidFill>
                        <a:srgbClr val="000000"/>
                      </a:solidFill>
                      <a:effectLst/>
                      <a:latin typeface="Arial" pitchFamily="34" charset="0"/>
                      <a:cs typeface="Arial" pitchFamily="34" charset="0"/>
                    </a:rPr>
                    <a:t> </a:t>
                  </a:r>
                  <a:r>
                    <a:rPr kumimoji="0" lang="de-DE" sz="1200" b="0" i="0" u="none" strike="noStrike" cap="none" normalizeH="0" baseline="0" dirty="0" err="1" smtClean="0">
                      <a:ln>
                        <a:noFill/>
                      </a:ln>
                      <a:solidFill>
                        <a:srgbClr val="000000"/>
                      </a:solidFill>
                      <a:effectLst/>
                      <a:latin typeface="Arial" pitchFamily="34" charset="0"/>
                      <a:cs typeface="Arial" pitchFamily="34" charset="0"/>
                    </a:rPr>
                    <a:t>Limnothrix</a:t>
                  </a:r>
                  <a:r>
                    <a:rPr kumimoji="0" lang="de-DE" sz="1200" b="0" i="0" u="none" strike="noStrike" cap="none" normalizeH="0" baseline="0" dirty="0" smtClean="0">
                      <a:ln>
                        <a:noFill/>
                      </a:ln>
                      <a:solidFill>
                        <a:srgbClr val="000000"/>
                      </a:solidFill>
                      <a:effectLst/>
                      <a:latin typeface="Arial" pitchFamily="34" charset="0"/>
                      <a:cs typeface="Arial" pitchFamily="34" charset="0"/>
                    </a:rPr>
                    <a:t> sp. PR1529</a:t>
                  </a:r>
                  <a:endParaRPr kumimoji="0" lang="de-DE" sz="1200" b="0" i="0" u="none" strike="noStrike" cap="none" normalizeH="0" baseline="0" dirty="0" smtClean="0">
                    <a:ln>
                      <a:noFill/>
                    </a:ln>
                    <a:solidFill>
                      <a:schemeClr val="tx1"/>
                    </a:solidFill>
                    <a:effectLst/>
                    <a:latin typeface="Arial" pitchFamily="34" charset="0"/>
                    <a:cs typeface="Arial" pitchFamily="34" charset="0"/>
                  </a:endParaRPr>
                </a:p>
              </p:txBody>
            </p:sp>
            <p:sp>
              <p:nvSpPr>
                <p:cNvPr id="2173" name="Rectangle 460"/>
                <p:cNvSpPr>
                  <a:spLocks noChangeArrowheads="1"/>
                </p:cNvSpPr>
                <p:nvPr/>
              </p:nvSpPr>
              <p:spPr bwMode="auto">
                <a:xfrm>
                  <a:off x="17847844" y="29829158"/>
                  <a:ext cx="3513556" cy="1846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dirty="0" smtClean="0">
                      <a:ln>
                        <a:noFill/>
                      </a:ln>
                      <a:solidFill>
                        <a:srgbClr val="000000"/>
                      </a:solidFill>
                      <a:effectLst/>
                      <a:latin typeface="Arial" pitchFamily="34" charset="0"/>
                      <a:cs typeface="Arial" pitchFamily="34" charset="0"/>
                    </a:rPr>
                    <a:t> </a:t>
                  </a:r>
                  <a:r>
                    <a:rPr kumimoji="0" lang="de-DE" sz="1200" b="0" i="0" u="none" strike="noStrike" cap="none" normalizeH="0" baseline="0" dirty="0" err="1" smtClean="0">
                      <a:ln>
                        <a:noFill/>
                      </a:ln>
                      <a:solidFill>
                        <a:srgbClr val="000000"/>
                      </a:solidFill>
                      <a:effectLst/>
                      <a:latin typeface="Arial" pitchFamily="34" charset="0"/>
                      <a:cs typeface="Arial" pitchFamily="34" charset="0"/>
                    </a:rPr>
                    <a:t>Oscillatoriales</a:t>
                  </a:r>
                  <a:r>
                    <a:rPr kumimoji="0" lang="de-DE" sz="1200" b="0" i="0" u="none" strike="noStrike" cap="none" normalizeH="0" baseline="0" dirty="0" smtClean="0">
                      <a:ln>
                        <a:noFill/>
                      </a:ln>
                      <a:solidFill>
                        <a:srgbClr val="000000"/>
                      </a:solidFill>
                      <a:effectLst/>
                      <a:latin typeface="Arial" pitchFamily="34" charset="0"/>
                      <a:cs typeface="Arial" pitchFamily="34" charset="0"/>
                    </a:rPr>
                    <a:t> </a:t>
                  </a:r>
                  <a:r>
                    <a:rPr kumimoji="0" lang="de-DE" sz="1200" b="0" i="0" u="none" strike="noStrike" cap="none" normalizeH="0" baseline="0" dirty="0" err="1" smtClean="0">
                      <a:ln>
                        <a:noFill/>
                      </a:ln>
                      <a:solidFill>
                        <a:srgbClr val="000000"/>
                      </a:solidFill>
                      <a:effectLst/>
                      <a:latin typeface="Arial" pitchFamily="34" charset="0"/>
                      <a:cs typeface="Arial" pitchFamily="34" charset="0"/>
                    </a:rPr>
                    <a:t>cyanobacterium</a:t>
                  </a:r>
                  <a:r>
                    <a:rPr kumimoji="0" lang="de-DE" sz="1200" b="0" i="0" u="none" strike="noStrike" cap="none" normalizeH="0" baseline="0" dirty="0" smtClean="0">
                      <a:ln>
                        <a:noFill/>
                      </a:ln>
                      <a:solidFill>
                        <a:srgbClr val="000000"/>
                      </a:solidFill>
                      <a:effectLst/>
                      <a:latin typeface="Arial" pitchFamily="34" charset="0"/>
                      <a:cs typeface="Arial" pitchFamily="34" charset="0"/>
                    </a:rPr>
                    <a:t> PH2015 14S 56 116</a:t>
                  </a:r>
                  <a:endParaRPr kumimoji="0" lang="de-DE" sz="1200" b="0" i="0" u="none" strike="noStrike" cap="none" normalizeH="0" baseline="0" dirty="0" smtClean="0">
                    <a:ln>
                      <a:noFill/>
                    </a:ln>
                    <a:solidFill>
                      <a:schemeClr val="tx1"/>
                    </a:solidFill>
                    <a:effectLst/>
                    <a:latin typeface="Arial" pitchFamily="34" charset="0"/>
                    <a:cs typeface="Arial" pitchFamily="34" charset="0"/>
                  </a:endParaRPr>
                </a:p>
              </p:txBody>
            </p:sp>
          </p:grpSp>
          <p:sp>
            <p:nvSpPr>
              <p:cNvPr id="2237" name="Rectangle 702"/>
              <p:cNvSpPr>
                <a:spLocks noChangeArrowheads="1"/>
              </p:cNvSpPr>
              <p:nvPr/>
            </p:nvSpPr>
            <p:spPr bwMode="auto">
              <a:xfrm>
                <a:off x="16755549" y="29649744"/>
                <a:ext cx="256756"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smtClean="0">
                    <a:ln>
                      <a:noFill/>
                    </a:ln>
                    <a:solidFill>
                      <a:srgbClr val="000000"/>
                    </a:solidFill>
                    <a:effectLst/>
                    <a:latin typeface="Arial"/>
                    <a:cs typeface="Arial"/>
                  </a:rPr>
                  <a:t>100</a:t>
                </a:r>
                <a:endParaRPr kumimoji="0" lang="de-DE" sz="1200" b="0" i="0" u="none" strike="noStrike" cap="none" normalizeH="0" baseline="0" smtClean="0">
                  <a:ln>
                    <a:noFill/>
                  </a:ln>
                  <a:solidFill>
                    <a:schemeClr val="tx1"/>
                  </a:solidFill>
                  <a:effectLst/>
                  <a:latin typeface="Arial"/>
                  <a:cs typeface="Arial"/>
                </a:endParaRPr>
              </a:p>
            </p:txBody>
          </p:sp>
        </p:grpSp>
        <p:grpSp>
          <p:nvGrpSpPr>
            <p:cNvPr id="1515" name="Group 1514"/>
            <p:cNvGrpSpPr/>
            <p:nvPr/>
          </p:nvGrpSpPr>
          <p:grpSpPr>
            <a:xfrm>
              <a:off x="9220364" y="29629104"/>
              <a:ext cx="8583863" cy="291273"/>
              <a:chOff x="9220364" y="29629104"/>
              <a:chExt cx="8583863" cy="291273"/>
            </a:xfrm>
          </p:grpSpPr>
          <p:sp>
            <p:nvSpPr>
              <p:cNvPr id="1516" name="Freeform 459"/>
              <p:cNvSpPr>
                <a:spLocks/>
              </p:cNvSpPr>
              <p:nvPr/>
            </p:nvSpPr>
            <p:spPr bwMode="auto">
              <a:xfrm>
                <a:off x="17044344" y="29754770"/>
                <a:ext cx="295509" cy="79353"/>
              </a:xfrm>
              <a:custGeom>
                <a:avLst/>
                <a:gdLst>
                  <a:gd name="T0" fmla="*/ 0 w 21"/>
                  <a:gd name="T1" fmla="*/ 69 h 69"/>
                  <a:gd name="T2" fmla="*/ 0 w 21"/>
                  <a:gd name="T3" fmla="*/ 0 h 69"/>
                  <a:gd name="T4" fmla="*/ 21 w 21"/>
                  <a:gd name="T5" fmla="*/ 0 h 69"/>
                </a:gdLst>
                <a:ahLst/>
                <a:cxnLst>
                  <a:cxn ang="0">
                    <a:pos x="T0" y="T1"/>
                  </a:cxn>
                  <a:cxn ang="0">
                    <a:pos x="T2" y="T3"/>
                  </a:cxn>
                  <a:cxn ang="0">
                    <a:pos x="T4" y="T5"/>
                  </a:cxn>
                </a:cxnLst>
                <a:rect l="0" t="0" r="r" b="b"/>
                <a:pathLst>
                  <a:path w="21" h="69">
                    <a:moveTo>
                      <a:pt x="0" y="69"/>
                    </a:moveTo>
                    <a:lnTo>
                      <a:pt x="0" y="0"/>
                    </a:lnTo>
                    <a:lnTo>
                      <a:pt x="21" y="0"/>
                    </a:lnTo>
                  </a:path>
                </a:pathLst>
              </a:custGeom>
              <a:noFill/>
              <a:ln w="25400"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none" lIns="0" tIns="0" rIns="0" bIns="0" numCol="1" anchor="t" anchorCtr="0" compatLnSpc="1">
                <a:prstTxWarp prst="textNoShape">
                  <a:avLst/>
                </a:prstTxWarp>
              </a:bodyPr>
              <a:lstStyle/>
              <a:p>
                <a:endParaRPr lang="en-GB"/>
              </a:p>
            </p:txBody>
          </p:sp>
          <p:sp>
            <p:nvSpPr>
              <p:cNvPr id="1519" name="Freeform 461"/>
              <p:cNvSpPr>
                <a:spLocks/>
              </p:cNvSpPr>
              <p:nvPr/>
            </p:nvSpPr>
            <p:spPr bwMode="auto">
              <a:xfrm>
                <a:off x="17044344" y="29841024"/>
                <a:ext cx="759883" cy="79353"/>
              </a:xfrm>
              <a:custGeom>
                <a:avLst/>
                <a:gdLst>
                  <a:gd name="T0" fmla="*/ 0 w 54"/>
                  <a:gd name="T1" fmla="*/ 0 h 69"/>
                  <a:gd name="T2" fmla="*/ 0 w 54"/>
                  <a:gd name="T3" fmla="*/ 69 h 69"/>
                  <a:gd name="T4" fmla="*/ 54 w 54"/>
                  <a:gd name="T5" fmla="*/ 69 h 69"/>
                </a:gdLst>
                <a:ahLst/>
                <a:cxnLst>
                  <a:cxn ang="0">
                    <a:pos x="T0" y="T1"/>
                  </a:cxn>
                  <a:cxn ang="0">
                    <a:pos x="T2" y="T3"/>
                  </a:cxn>
                  <a:cxn ang="0">
                    <a:pos x="T4" y="T5"/>
                  </a:cxn>
                </a:cxnLst>
                <a:rect l="0" t="0" r="r" b="b"/>
                <a:pathLst>
                  <a:path w="54" h="69">
                    <a:moveTo>
                      <a:pt x="0" y="0"/>
                    </a:moveTo>
                    <a:lnTo>
                      <a:pt x="0" y="69"/>
                    </a:lnTo>
                    <a:lnTo>
                      <a:pt x="54" y="69"/>
                    </a:lnTo>
                  </a:path>
                </a:pathLst>
              </a:custGeom>
              <a:noFill/>
              <a:ln w="25400"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none" lIns="0" tIns="0" rIns="0" bIns="0" numCol="1" anchor="t" anchorCtr="0" compatLnSpc="1">
                <a:prstTxWarp prst="textNoShape">
                  <a:avLst/>
                </a:prstTxWarp>
              </a:bodyPr>
              <a:lstStyle/>
              <a:p>
                <a:endParaRPr lang="en-GB"/>
              </a:p>
            </p:txBody>
          </p:sp>
          <p:sp>
            <p:nvSpPr>
              <p:cNvPr id="1523" name="Freeform 462"/>
              <p:cNvSpPr>
                <a:spLocks/>
              </p:cNvSpPr>
              <p:nvPr/>
            </p:nvSpPr>
            <p:spPr bwMode="auto">
              <a:xfrm>
                <a:off x="9220364" y="29629104"/>
                <a:ext cx="7823981" cy="208471"/>
              </a:xfrm>
              <a:custGeom>
                <a:avLst/>
                <a:gdLst>
                  <a:gd name="T0" fmla="*/ 0 w 556"/>
                  <a:gd name="T1" fmla="*/ 0 h 105"/>
                  <a:gd name="T2" fmla="*/ 0 w 556"/>
                  <a:gd name="T3" fmla="*/ 105 h 105"/>
                  <a:gd name="T4" fmla="*/ 556 w 556"/>
                  <a:gd name="T5" fmla="*/ 105 h 105"/>
                </a:gdLst>
                <a:ahLst/>
                <a:cxnLst>
                  <a:cxn ang="0">
                    <a:pos x="T0" y="T1"/>
                  </a:cxn>
                  <a:cxn ang="0">
                    <a:pos x="T2" y="T3"/>
                  </a:cxn>
                  <a:cxn ang="0">
                    <a:pos x="T4" y="T5"/>
                  </a:cxn>
                </a:cxnLst>
                <a:rect l="0" t="0" r="r" b="b"/>
                <a:pathLst>
                  <a:path w="556" h="105">
                    <a:moveTo>
                      <a:pt x="0" y="0"/>
                    </a:moveTo>
                    <a:lnTo>
                      <a:pt x="0" y="105"/>
                    </a:lnTo>
                    <a:lnTo>
                      <a:pt x="556" y="105"/>
                    </a:lnTo>
                  </a:path>
                </a:pathLst>
              </a:custGeom>
              <a:noFill/>
              <a:ln w="25400"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none" lIns="0" tIns="0" rIns="0" bIns="0" numCol="1" anchor="t" anchorCtr="0" compatLnSpc="1">
                <a:prstTxWarp prst="textNoShape">
                  <a:avLst/>
                </a:prstTxWarp>
              </a:bodyPr>
              <a:lstStyle/>
              <a:p>
                <a:endParaRPr lang="en-GB"/>
              </a:p>
            </p:txBody>
          </p:sp>
        </p:grpSp>
      </p:grpSp>
      <p:sp>
        <p:nvSpPr>
          <p:cNvPr id="1525" name="Freeform 463"/>
          <p:cNvSpPr>
            <a:spLocks/>
          </p:cNvSpPr>
          <p:nvPr/>
        </p:nvSpPr>
        <p:spPr bwMode="auto">
          <a:xfrm>
            <a:off x="7776404" y="29251275"/>
            <a:ext cx="872460" cy="544643"/>
          </a:xfrm>
          <a:custGeom>
            <a:avLst/>
            <a:gdLst>
              <a:gd name="T0" fmla="*/ 0 w 62"/>
              <a:gd name="T1" fmla="*/ 0 h 367"/>
              <a:gd name="T2" fmla="*/ 0 w 62"/>
              <a:gd name="T3" fmla="*/ 367 h 367"/>
              <a:gd name="T4" fmla="*/ 62 w 62"/>
              <a:gd name="T5" fmla="*/ 367 h 367"/>
            </a:gdLst>
            <a:ahLst/>
            <a:cxnLst>
              <a:cxn ang="0">
                <a:pos x="T0" y="T1"/>
              </a:cxn>
              <a:cxn ang="0">
                <a:pos x="T2" y="T3"/>
              </a:cxn>
              <a:cxn ang="0">
                <a:pos x="T4" y="T5"/>
              </a:cxn>
            </a:cxnLst>
            <a:rect l="0" t="0" r="r" b="b"/>
            <a:pathLst>
              <a:path w="62" h="367">
                <a:moveTo>
                  <a:pt x="0" y="0"/>
                </a:moveTo>
                <a:lnTo>
                  <a:pt x="0" y="367"/>
                </a:lnTo>
                <a:lnTo>
                  <a:pt x="62" y="367"/>
                </a:lnTo>
              </a:path>
            </a:pathLst>
          </a:custGeom>
          <a:noFill/>
          <a:ln w="25400"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none" lIns="0" tIns="0" rIns="0" bIns="0" numCol="1" anchor="t" anchorCtr="0" compatLnSpc="1">
            <a:prstTxWarp prst="textNoShape">
              <a:avLst/>
            </a:prstTxWarp>
          </a:bodyPr>
          <a:lstStyle/>
          <a:p>
            <a:endParaRPr lang="en-GB"/>
          </a:p>
        </p:txBody>
      </p:sp>
      <p:grpSp>
        <p:nvGrpSpPr>
          <p:cNvPr id="1714" name="Group 1713"/>
          <p:cNvGrpSpPr/>
          <p:nvPr/>
        </p:nvGrpSpPr>
        <p:grpSpPr>
          <a:xfrm>
            <a:off x="7382393" y="24160675"/>
            <a:ext cx="10617717" cy="3038707"/>
            <a:chOff x="7953893" y="24490875"/>
            <a:chExt cx="10617717" cy="3038707"/>
          </a:xfrm>
        </p:grpSpPr>
        <p:grpSp>
          <p:nvGrpSpPr>
            <p:cNvPr id="1709" name="Group 1708"/>
            <p:cNvGrpSpPr/>
            <p:nvPr/>
          </p:nvGrpSpPr>
          <p:grpSpPr>
            <a:xfrm>
              <a:off x="14175317" y="27179309"/>
              <a:ext cx="4396293" cy="350273"/>
              <a:chOff x="14175317" y="27179309"/>
              <a:chExt cx="4396293" cy="350273"/>
            </a:xfrm>
          </p:grpSpPr>
          <p:sp>
            <p:nvSpPr>
              <p:cNvPr id="2157" name="Rectangle 415"/>
              <p:cNvSpPr>
                <a:spLocks noChangeArrowheads="1"/>
              </p:cNvSpPr>
              <p:nvPr/>
            </p:nvSpPr>
            <p:spPr bwMode="auto">
              <a:xfrm>
                <a:off x="14175317" y="27179309"/>
                <a:ext cx="2648712"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dirty="0" smtClean="0">
                    <a:ln>
                      <a:noFill/>
                    </a:ln>
                    <a:solidFill>
                      <a:srgbClr val="000000"/>
                    </a:solidFill>
                    <a:effectLst/>
                    <a:latin typeface="Arial" pitchFamily="34" charset="0"/>
                    <a:cs typeface="Arial" pitchFamily="34" charset="0"/>
                  </a:rPr>
                  <a:t> </a:t>
                </a:r>
                <a:r>
                  <a:rPr kumimoji="0" lang="de-DE" sz="1200" b="0" i="0" u="none" strike="noStrike" cap="none" normalizeH="0" baseline="0" dirty="0" err="1" smtClean="0">
                    <a:ln>
                      <a:noFill/>
                    </a:ln>
                    <a:solidFill>
                      <a:srgbClr val="000000"/>
                    </a:solidFill>
                    <a:effectLst/>
                    <a:latin typeface="Arial" pitchFamily="34" charset="0"/>
                    <a:cs typeface="Arial" pitchFamily="34" charset="0"/>
                  </a:rPr>
                  <a:t>Desertifilum</a:t>
                </a:r>
                <a:r>
                  <a:rPr kumimoji="0" lang="de-DE" sz="1200" b="0" i="0" u="none" strike="noStrike" cap="none" normalizeH="0" baseline="0" dirty="0" smtClean="0">
                    <a:ln>
                      <a:noFill/>
                    </a:ln>
                    <a:solidFill>
                      <a:srgbClr val="000000"/>
                    </a:solidFill>
                    <a:effectLst/>
                    <a:latin typeface="Arial" pitchFamily="34" charset="0"/>
                    <a:cs typeface="Arial" pitchFamily="34" charset="0"/>
                  </a:rPr>
                  <a:t> sp. IPPAS B-1220</a:t>
                </a:r>
                <a:endParaRPr kumimoji="0" lang="de-DE" sz="1200" b="0" i="0" u="none" strike="noStrike" cap="none" normalizeH="0" baseline="0" dirty="0" smtClean="0">
                  <a:ln>
                    <a:noFill/>
                  </a:ln>
                  <a:solidFill>
                    <a:schemeClr val="tx1"/>
                  </a:solidFill>
                  <a:effectLst/>
                  <a:latin typeface="Arial" pitchFamily="34" charset="0"/>
                  <a:cs typeface="Arial" pitchFamily="34" charset="0"/>
                </a:endParaRPr>
              </a:p>
            </p:txBody>
          </p:sp>
          <p:sp>
            <p:nvSpPr>
              <p:cNvPr id="2158" name="Rectangle 417"/>
              <p:cNvSpPr>
                <a:spLocks noChangeArrowheads="1"/>
              </p:cNvSpPr>
              <p:nvPr/>
            </p:nvSpPr>
            <p:spPr bwMode="auto">
              <a:xfrm>
                <a:off x="15808609" y="27344916"/>
                <a:ext cx="2763001"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dirty="0" smtClean="0">
                    <a:ln>
                      <a:noFill/>
                    </a:ln>
                    <a:solidFill>
                      <a:srgbClr val="000000"/>
                    </a:solidFill>
                    <a:effectLst/>
                    <a:latin typeface="Arial" pitchFamily="34" charset="0"/>
                    <a:cs typeface="Arial" pitchFamily="34" charset="0"/>
                  </a:rPr>
                  <a:t> </a:t>
                </a:r>
                <a:r>
                  <a:rPr kumimoji="0" lang="de-DE" sz="1200" b="0" i="0" u="none" strike="noStrike" cap="none" normalizeH="0" baseline="0" dirty="0" err="1" smtClean="0">
                    <a:ln>
                      <a:noFill/>
                    </a:ln>
                    <a:solidFill>
                      <a:srgbClr val="000000"/>
                    </a:solidFill>
                    <a:effectLst/>
                    <a:latin typeface="Arial" pitchFamily="34" charset="0"/>
                    <a:cs typeface="Arial" pitchFamily="34" charset="0"/>
                  </a:rPr>
                  <a:t>Roseofilum</a:t>
                </a:r>
                <a:r>
                  <a:rPr kumimoji="0" lang="de-DE" sz="1200" b="0" i="0" u="none" strike="noStrike" cap="none" normalizeH="0" baseline="0" dirty="0" smtClean="0">
                    <a:ln>
                      <a:noFill/>
                    </a:ln>
                    <a:solidFill>
                      <a:srgbClr val="000000"/>
                    </a:solidFill>
                    <a:effectLst/>
                    <a:latin typeface="Arial" pitchFamily="34" charset="0"/>
                    <a:cs typeface="Arial" pitchFamily="34" charset="0"/>
                  </a:rPr>
                  <a:t> </a:t>
                </a:r>
                <a:r>
                  <a:rPr kumimoji="0" lang="de-DE" sz="1200" b="0" i="0" u="none" strike="noStrike" cap="none" normalizeH="0" baseline="0" dirty="0" err="1" smtClean="0">
                    <a:ln>
                      <a:noFill/>
                    </a:ln>
                    <a:solidFill>
                      <a:srgbClr val="000000"/>
                    </a:solidFill>
                    <a:effectLst/>
                    <a:latin typeface="Arial" pitchFamily="34" charset="0"/>
                    <a:cs typeface="Arial" pitchFamily="34" charset="0"/>
                  </a:rPr>
                  <a:t>reptotaenium</a:t>
                </a:r>
                <a:r>
                  <a:rPr kumimoji="0" lang="de-DE" sz="1200" b="0" i="0" u="none" strike="noStrike" cap="none" normalizeH="0" baseline="0" dirty="0" smtClean="0">
                    <a:ln>
                      <a:noFill/>
                    </a:ln>
                    <a:solidFill>
                      <a:srgbClr val="000000"/>
                    </a:solidFill>
                    <a:effectLst/>
                    <a:latin typeface="Arial" pitchFamily="34" charset="0"/>
                    <a:cs typeface="Arial" pitchFamily="34" charset="0"/>
                  </a:rPr>
                  <a:t> AO1-A</a:t>
                </a:r>
                <a:endParaRPr kumimoji="0" lang="de-DE" sz="1200" b="0" i="0" u="none" strike="noStrike" cap="none" normalizeH="0" baseline="0" dirty="0" smtClean="0">
                  <a:ln>
                    <a:noFill/>
                  </a:ln>
                  <a:solidFill>
                    <a:schemeClr val="tx1"/>
                  </a:solidFill>
                  <a:effectLst/>
                  <a:latin typeface="Arial" pitchFamily="34" charset="0"/>
                  <a:cs typeface="Arial" pitchFamily="34" charset="0"/>
                </a:endParaRPr>
              </a:p>
            </p:txBody>
          </p:sp>
        </p:grpSp>
        <p:grpSp>
          <p:nvGrpSpPr>
            <p:cNvPr id="1711" name="Group 1710"/>
            <p:cNvGrpSpPr/>
            <p:nvPr/>
          </p:nvGrpSpPr>
          <p:grpSpPr>
            <a:xfrm>
              <a:off x="8258791" y="24490875"/>
              <a:ext cx="1995171" cy="2862249"/>
              <a:chOff x="8258791" y="24490875"/>
              <a:chExt cx="1995171" cy="2862249"/>
            </a:xfrm>
          </p:grpSpPr>
          <p:sp>
            <p:nvSpPr>
              <p:cNvPr id="2250" name="Rectangle 716"/>
              <p:cNvSpPr>
                <a:spLocks noChangeArrowheads="1"/>
              </p:cNvSpPr>
              <p:nvPr/>
            </p:nvSpPr>
            <p:spPr bwMode="auto">
              <a:xfrm>
                <a:off x="9997206" y="27168458"/>
                <a:ext cx="256756"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dirty="0" smtClean="0">
                    <a:ln>
                      <a:noFill/>
                    </a:ln>
                    <a:solidFill>
                      <a:srgbClr val="000000"/>
                    </a:solidFill>
                    <a:effectLst/>
                    <a:latin typeface="Arial"/>
                    <a:cs typeface="Arial"/>
                  </a:rPr>
                  <a:t>100</a:t>
                </a:r>
                <a:endParaRPr kumimoji="0" lang="de-DE" sz="1200" b="0" i="0" u="none" strike="noStrike" cap="none" normalizeH="0" baseline="0" dirty="0" smtClean="0">
                  <a:ln>
                    <a:noFill/>
                  </a:ln>
                  <a:solidFill>
                    <a:schemeClr val="tx1"/>
                  </a:solidFill>
                  <a:effectLst/>
                  <a:latin typeface="Arial"/>
                  <a:cs typeface="Arial"/>
                </a:endParaRPr>
              </a:p>
            </p:txBody>
          </p:sp>
          <p:sp>
            <p:nvSpPr>
              <p:cNvPr id="2264" name="Rectangle 853"/>
              <p:cNvSpPr>
                <a:spLocks noChangeArrowheads="1"/>
              </p:cNvSpPr>
              <p:nvPr/>
            </p:nvSpPr>
            <p:spPr bwMode="auto">
              <a:xfrm>
                <a:off x="8258791" y="24490875"/>
                <a:ext cx="171171"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dirty="0" smtClean="0">
                    <a:ln>
                      <a:noFill/>
                    </a:ln>
                    <a:solidFill>
                      <a:srgbClr val="000000"/>
                    </a:solidFill>
                    <a:effectLst/>
                    <a:latin typeface="Arial"/>
                    <a:cs typeface="Arial"/>
                  </a:rPr>
                  <a:t>67</a:t>
                </a:r>
                <a:endParaRPr kumimoji="0" lang="de-DE" sz="1200" b="0" i="0" u="none" strike="noStrike" cap="none" normalizeH="0" baseline="0" dirty="0" smtClean="0">
                  <a:ln>
                    <a:noFill/>
                  </a:ln>
                  <a:solidFill>
                    <a:schemeClr val="tx1"/>
                  </a:solidFill>
                  <a:effectLst/>
                  <a:latin typeface="Arial"/>
                  <a:cs typeface="Arial"/>
                </a:endParaRPr>
              </a:p>
            </p:txBody>
          </p:sp>
        </p:grpSp>
        <p:grpSp>
          <p:nvGrpSpPr>
            <p:cNvPr id="1713" name="Group 1712"/>
            <p:cNvGrpSpPr/>
            <p:nvPr/>
          </p:nvGrpSpPr>
          <p:grpSpPr>
            <a:xfrm>
              <a:off x="7953893" y="24678939"/>
              <a:ext cx="7809910" cy="2757322"/>
              <a:chOff x="7953893" y="24678939"/>
              <a:chExt cx="7809910" cy="2757322"/>
            </a:xfrm>
          </p:grpSpPr>
          <p:sp>
            <p:nvSpPr>
              <p:cNvPr id="1441" name="Freeform 419"/>
              <p:cNvSpPr>
                <a:spLocks/>
              </p:cNvSpPr>
              <p:nvPr/>
            </p:nvSpPr>
            <p:spPr bwMode="auto">
              <a:xfrm>
                <a:off x="8460480" y="24679275"/>
                <a:ext cx="1829350" cy="2674184"/>
              </a:xfrm>
              <a:custGeom>
                <a:avLst/>
                <a:gdLst>
                  <a:gd name="T0" fmla="*/ 0 w 130"/>
                  <a:gd name="T1" fmla="*/ 0 h 2179"/>
                  <a:gd name="T2" fmla="*/ 0 w 130"/>
                  <a:gd name="T3" fmla="*/ 2179 h 2179"/>
                  <a:gd name="T4" fmla="*/ 130 w 130"/>
                  <a:gd name="T5" fmla="*/ 2179 h 2179"/>
                </a:gdLst>
                <a:ahLst/>
                <a:cxnLst>
                  <a:cxn ang="0">
                    <a:pos x="T0" y="T1"/>
                  </a:cxn>
                  <a:cxn ang="0">
                    <a:pos x="T2" y="T3"/>
                  </a:cxn>
                  <a:cxn ang="0">
                    <a:pos x="T4" y="T5"/>
                  </a:cxn>
                </a:cxnLst>
                <a:rect l="0" t="0" r="r" b="b"/>
                <a:pathLst>
                  <a:path w="130" h="2179">
                    <a:moveTo>
                      <a:pt x="0" y="0"/>
                    </a:moveTo>
                    <a:lnTo>
                      <a:pt x="0" y="2179"/>
                    </a:lnTo>
                    <a:lnTo>
                      <a:pt x="130" y="2179"/>
                    </a:lnTo>
                  </a:path>
                </a:pathLst>
              </a:custGeom>
              <a:noFill/>
              <a:ln w="25400"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none" lIns="0" tIns="0" rIns="0" bIns="0" numCol="1" anchor="t" anchorCtr="0" compatLnSpc="1">
                <a:prstTxWarp prst="textNoShape">
                  <a:avLst/>
                </a:prstTxWarp>
              </a:bodyPr>
              <a:lstStyle/>
              <a:p>
                <a:endParaRPr lang="en-GB"/>
              </a:p>
            </p:txBody>
          </p:sp>
          <p:sp>
            <p:nvSpPr>
              <p:cNvPr id="1432" name="Freeform 416"/>
              <p:cNvSpPr>
                <a:spLocks/>
              </p:cNvSpPr>
              <p:nvPr/>
            </p:nvSpPr>
            <p:spPr bwMode="auto">
              <a:xfrm>
                <a:off x="10289830" y="27270654"/>
                <a:ext cx="3841632" cy="79353"/>
              </a:xfrm>
              <a:custGeom>
                <a:avLst/>
                <a:gdLst>
                  <a:gd name="T0" fmla="*/ 0 w 273"/>
                  <a:gd name="T1" fmla="*/ 69 h 69"/>
                  <a:gd name="T2" fmla="*/ 0 w 273"/>
                  <a:gd name="T3" fmla="*/ 0 h 69"/>
                  <a:gd name="T4" fmla="*/ 273 w 273"/>
                  <a:gd name="T5" fmla="*/ 0 h 69"/>
                </a:gdLst>
                <a:ahLst/>
                <a:cxnLst>
                  <a:cxn ang="0">
                    <a:pos x="T0" y="T1"/>
                  </a:cxn>
                  <a:cxn ang="0">
                    <a:pos x="T2" y="T3"/>
                  </a:cxn>
                  <a:cxn ang="0">
                    <a:pos x="T4" y="T5"/>
                  </a:cxn>
                </a:cxnLst>
                <a:rect l="0" t="0" r="r" b="b"/>
                <a:pathLst>
                  <a:path w="273" h="69">
                    <a:moveTo>
                      <a:pt x="0" y="69"/>
                    </a:moveTo>
                    <a:lnTo>
                      <a:pt x="0" y="0"/>
                    </a:lnTo>
                    <a:lnTo>
                      <a:pt x="273" y="0"/>
                    </a:lnTo>
                  </a:path>
                </a:pathLst>
              </a:custGeom>
              <a:noFill/>
              <a:ln w="25400"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none" lIns="0" tIns="0" rIns="0" bIns="0" numCol="1" anchor="t" anchorCtr="0" compatLnSpc="1">
                <a:prstTxWarp prst="textNoShape">
                  <a:avLst/>
                </a:prstTxWarp>
              </a:bodyPr>
              <a:lstStyle/>
              <a:p>
                <a:endParaRPr lang="en-GB"/>
              </a:p>
            </p:txBody>
          </p:sp>
          <p:sp>
            <p:nvSpPr>
              <p:cNvPr id="1434" name="Freeform 418"/>
              <p:cNvSpPr>
                <a:spLocks/>
              </p:cNvSpPr>
              <p:nvPr/>
            </p:nvSpPr>
            <p:spPr bwMode="auto">
              <a:xfrm>
                <a:off x="10289830" y="27356908"/>
                <a:ext cx="5473973" cy="79353"/>
              </a:xfrm>
              <a:custGeom>
                <a:avLst/>
                <a:gdLst>
                  <a:gd name="T0" fmla="*/ 0 w 389"/>
                  <a:gd name="T1" fmla="*/ 0 h 69"/>
                  <a:gd name="T2" fmla="*/ 0 w 389"/>
                  <a:gd name="T3" fmla="*/ 69 h 69"/>
                  <a:gd name="T4" fmla="*/ 389 w 389"/>
                  <a:gd name="T5" fmla="*/ 69 h 69"/>
                </a:gdLst>
                <a:ahLst/>
                <a:cxnLst>
                  <a:cxn ang="0">
                    <a:pos x="T0" y="T1"/>
                  </a:cxn>
                  <a:cxn ang="0">
                    <a:pos x="T2" y="T3"/>
                  </a:cxn>
                  <a:cxn ang="0">
                    <a:pos x="T4" y="T5"/>
                  </a:cxn>
                </a:cxnLst>
                <a:rect l="0" t="0" r="r" b="b"/>
                <a:pathLst>
                  <a:path w="389" h="69">
                    <a:moveTo>
                      <a:pt x="0" y="0"/>
                    </a:moveTo>
                    <a:lnTo>
                      <a:pt x="0" y="69"/>
                    </a:lnTo>
                    <a:lnTo>
                      <a:pt x="389" y="69"/>
                    </a:lnTo>
                  </a:path>
                </a:pathLst>
              </a:custGeom>
              <a:noFill/>
              <a:ln w="25400"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none" lIns="0" tIns="0" rIns="0" bIns="0" numCol="1" anchor="t" anchorCtr="0" compatLnSpc="1">
                <a:prstTxWarp prst="textNoShape">
                  <a:avLst/>
                </a:prstTxWarp>
              </a:bodyPr>
              <a:lstStyle/>
              <a:p>
                <a:endParaRPr lang="en-GB"/>
              </a:p>
            </p:txBody>
          </p:sp>
          <p:sp>
            <p:nvSpPr>
              <p:cNvPr id="1443" name="Freeform 420"/>
              <p:cNvSpPr>
                <a:spLocks/>
              </p:cNvSpPr>
              <p:nvPr/>
            </p:nvSpPr>
            <p:spPr bwMode="auto">
              <a:xfrm>
                <a:off x="7953893" y="24678939"/>
                <a:ext cx="506588" cy="2419686"/>
              </a:xfrm>
              <a:custGeom>
                <a:avLst/>
                <a:gdLst>
                  <a:gd name="T0" fmla="*/ 0 w 36"/>
                  <a:gd name="T1" fmla="*/ 1929 h 1929"/>
                  <a:gd name="T2" fmla="*/ 0 w 36"/>
                  <a:gd name="T3" fmla="*/ 0 h 1929"/>
                  <a:gd name="T4" fmla="*/ 36 w 36"/>
                  <a:gd name="T5" fmla="*/ 0 h 1929"/>
                </a:gdLst>
                <a:ahLst/>
                <a:cxnLst>
                  <a:cxn ang="0">
                    <a:pos x="T0" y="T1"/>
                  </a:cxn>
                  <a:cxn ang="0">
                    <a:pos x="T2" y="T3"/>
                  </a:cxn>
                  <a:cxn ang="0">
                    <a:pos x="T4" y="T5"/>
                  </a:cxn>
                </a:cxnLst>
                <a:rect l="0" t="0" r="r" b="b"/>
                <a:pathLst>
                  <a:path w="36" h="1929">
                    <a:moveTo>
                      <a:pt x="0" y="1929"/>
                    </a:moveTo>
                    <a:lnTo>
                      <a:pt x="0" y="0"/>
                    </a:lnTo>
                    <a:lnTo>
                      <a:pt x="36" y="0"/>
                    </a:lnTo>
                  </a:path>
                </a:pathLst>
              </a:custGeom>
              <a:noFill/>
              <a:ln w="25400"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none" lIns="0" tIns="0" rIns="0" bIns="0" numCol="1" anchor="t" anchorCtr="0" compatLnSpc="1">
                <a:prstTxWarp prst="textNoShape">
                  <a:avLst/>
                </a:prstTxWarp>
              </a:bodyPr>
              <a:lstStyle/>
              <a:p>
                <a:endParaRPr lang="en-GB"/>
              </a:p>
            </p:txBody>
          </p:sp>
        </p:grpSp>
      </p:grpSp>
      <p:grpSp>
        <p:nvGrpSpPr>
          <p:cNvPr id="1716" name="Group 1715"/>
          <p:cNvGrpSpPr/>
          <p:nvPr/>
        </p:nvGrpSpPr>
        <p:grpSpPr>
          <a:xfrm>
            <a:off x="7382393" y="26771600"/>
            <a:ext cx="11754675" cy="2577001"/>
            <a:chOff x="7953893" y="26936700"/>
            <a:chExt cx="11754675" cy="2577001"/>
          </a:xfrm>
        </p:grpSpPr>
        <p:grpSp>
          <p:nvGrpSpPr>
            <p:cNvPr id="1708" name="Group 1707"/>
            <p:cNvGrpSpPr/>
            <p:nvPr/>
          </p:nvGrpSpPr>
          <p:grpSpPr>
            <a:xfrm>
              <a:off x="13712288" y="27507349"/>
              <a:ext cx="5996280" cy="2006352"/>
              <a:chOff x="13712288" y="27507349"/>
              <a:chExt cx="5996280" cy="2006352"/>
            </a:xfrm>
          </p:grpSpPr>
          <p:sp>
            <p:nvSpPr>
              <p:cNvPr id="2159" name="Rectangle 421"/>
              <p:cNvSpPr>
                <a:spLocks noChangeArrowheads="1"/>
              </p:cNvSpPr>
              <p:nvPr/>
            </p:nvSpPr>
            <p:spPr bwMode="auto">
              <a:xfrm>
                <a:off x="13712288" y="27507349"/>
                <a:ext cx="2198544"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dirty="0" smtClean="0">
                    <a:ln>
                      <a:noFill/>
                    </a:ln>
                    <a:solidFill>
                      <a:srgbClr val="000000"/>
                    </a:solidFill>
                    <a:effectLst/>
                    <a:latin typeface="Arial" pitchFamily="34" charset="0"/>
                    <a:cs typeface="Arial" pitchFamily="34" charset="0"/>
                  </a:rPr>
                  <a:t> </a:t>
                </a:r>
                <a:r>
                  <a:rPr kumimoji="0" lang="de-DE" sz="1200" b="0" i="0" u="none" strike="noStrike" cap="none" normalizeH="0" baseline="0" dirty="0" err="1" smtClean="0">
                    <a:ln>
                      <a:noFill/>
                    </a:ln>
                    <a:solidFill>
                      <a:srgbClr val="000000"/>
                    </a:solidFill>
                    <a:effectLst/>
                    <a:latin typeface="Arial" pitchFamily="34" charset="0"/>
                    <a:cs typeface="Arial" pitchFamily="34" charset="0"/>
                  </a:rPr>
                  <a:t>Leptolyngbya</a:t>
                </a:r>
                <a:r>
                  <a:rPr kumimoji="0" lang="de-DE" sz="1200" b="0" i="0" u="none" strike="noStrike" cap="none" normalizeH="0" baseline="0" dirty="0" smtClean="0">
                    <a:ln>
                      <a:noFill/>
                    </a:ln>
                    <a:solidFill>
                      <a:srgbClr val="000000"/>
                    </a:solidFill>
                    <a:effectLst/>
                    <a:latin typeface="Arial" pitchFamily="34" charset="0"/>
                    <a:cs typeface="Arial" pitchFamily="34" charset="0"/>
                  </a:rPr>
                  <a:t> sp. JSC-1</a:t>
                </a:r>
                <a:endParaRPr kumimoji="0" lang="de-DE" sz="1200" b="0" i="0" u="none" strike="noStrike" cap="none" normalizeH="0" baseline="0" dirty="0" smtClean="0">
                  <a:ln>
                    <a:noFill/>
                  </a:ln>
                  <a:solidFill>
                    <a:schemeClr val="tx1"/>
                  </a:solidFill>
                  <a:effectLst/>
                  <a:latin typeface="Arial" pitchFamily="34" charset="0"/>
                  <a:cs typeface="Arial" pitchFamily="34" charset="0"/>
                </a:endParaRPr>
              </a:p>
            </p:txBody>
          </p:sp>
          <p:sp>
            <p:nvSpPr>
              <p:cNvPr id="2160" name="Rectangle 423"/>
              <p:cNvSpPr>
                <a:spLocks noChangeArrowheads="1"/>
              </p:cNvSpPr>
              <p:nvPr/>
            </p:nvSpPr>
            <p:spPr bwMode="auto">
              <a:xfrm>
                <a:off x="14007231" y="27672957"/>
                <a:ext cx="2027373"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dirty="0" smtClean="0">
                    <a:ln>
                      <a:noFill/>
                    </a:ln>
                    <a:solidFill>
                      <a:srgbClr val="000000"/>
                    </a:solidFill>
                    <a:effectLst/>
                    <a:latin typeface="Arial" pitchFamily="34" charset="0"/>
                    <a:cs typeface="Arial" pitchFamily="34" charset="0"/>
                  </a:rPr>
                  <a:t> </a:t>
                </a:r>
                <a:r>
                  <a:rPr kumimoji="0" lang="de-DE" sz="1200" b="0" i="0" u="none" strike="noStrike" cap="none" normalizeH="0" baseline="0" dirty="0" err="1" smtClean="0">
                    <a:ln>
                      <a:noFill/>
                    </a:ln>
                    <a:solidFill>
                      <a:srgbClr val="000000"/>
                    </a:solidFill>
                    <a:effectLst/>
                    <a:latin typeface="Arial" pitchFamily="34" charset="0"/>
                    <a:cs typeface="Arial" pitchFamily="34" charset="0"/>
                  </a:rPr>
                  <a:t>Elainella</a:t>
                </a:r>
                <a:r>
                  <a:rPr kumimoji="0" lang="de-DE" sz="1200" b="0" i="0" u="none" strike="noStrike" cap="none" normalizeH="0" baseline="0" dirty="0" smtClean="0">
                    <a:ln>
                      <a:noFill/>
                    </a:ln>
                    <a:solidFill>
                      <a:srgbClr val="000000"/>
                    </a:solidFill>
                    <a:effectLst/>
                    <a:latin typeface="Arial" pitchFamily="34" charset="0"/>
                    <a:cs typeface="Arial" pitchFamily="34" charset="0"/>
                  </a:rPr>
                  <a:t> </a:t>
                </a:r>
                <a:r>
                  <a:rPr kumimoji="0" lang="de-DE" sz="1200" b="0" i="0" u="none" strike="noStrike" cap="none" normalizeH="0" baseline="0" dirty="0" err="1" smtClean="0">
                    <a:ln>
                      <a:noFill/>
                    </a:ln>
                    <a:solidFill>
                      <a:srgbClr val="000000"/>
                    </a:solidFill>
                    <a:effectLst/>
                    <a:latin typeface="Arial" pitchFamily="34" charset="0"/>
                    <a:cs typeface="Arial" pitchFamily="34" charset="0"/>
                  </a:rPr>
                  <a:t>saxicola</a:t>
                </a:r>
                <a:r>
                  <a:rPr kumimoji="0" lang="de-DE" sz="1200" b="0" i="0" u="none" strike="noStrike" cap="none" normalizeH="0" baseline="0" dirty="0" smtClean="0">
                    <a:ln>
                      <a:noFill/>
                    </a:ln>
                    <a:solidFill>
                      <a:srgbClr val="000000"/>
                    </a:solidFill>
                    <a:effectLst/>
                    <a:latin typeface="Arial" pitchFamily="34" charset="0"/>
                    <a:cs typeface="Arial" pitchFamily="34" charset="0"/>
                  </a:rPr>
                  <a:t> E1</a:t>
                </a:r>
                <a:endParaRPr kumimoji="0" lang="de-DE" sz="1200" b="0" i="0" u="none" strike="noStrike" cap="none" normalizeH="0" baseline="0" dirty="0" smtClean="0">
                  <a:ln>
                    <a:noFill/>
                  </a:ln>
                  <a:solidFill>
                    <a:schemeClr val="tx1"/>
                  </a:solidFill>
                  <a:effectLst/>
                  <a:latin typeface="Arial" pitchFamily="34" charset="0"/>
                  <a:cs typeface="Arial" pitchFamily="34" charset="0"/>
                </a:endParaRPr>
              </a:p>
            </p:txBody>
          </p:sp>
          <p:sp>
            <p:nvSpPr>
              <p:cNvPr id="2161" name="Rectangle 426"/>
              <p:cNvSpPr>
                <a:spLocks noChangeArrowheads="1"/>
              </p:cNvSpPr>
              <p:nvPr/>
            </p:nvSpPr>
            <p:spPr bwMode="auto">
              <a:xfrm>
                <a:off x="14980866" y="27838567"/>
                <a:ext cx="2258656"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dirty="0" smtClean="0">
                    <a:ln>
                      <a:noFill/>
                    </a:ln>
                    <a:solidFill>
                      <a:srgbClr val="000000"/>
                    </a:solidFill>
                    <a:effectLst/>
                    <a:latin typeface="Arial" pitchFamily="34" charset="0"/>
                    <a:cs typeface="Arial" pitchFamily="34" charset="0"/>
                  </a:rPr>
                  <a:t> </a:t>
                </a:r>
                <a:r>
                  <a:rPr kumimoji="0" lang="de-DE" sz="1200" b="0" i="0" u="none" strike="noStrike" cap="none" normalizeH="0" baseline="0" dirty="0" err="1" smtClean="0">
                    <a:ln>
                      <a:noFill/>
                    </a:ln>
                    <a:solidFill>
                      <a:srgbClr val="000000"/>
                    </a:solidFill>
                    <a:effectLst/>
                    <a:latin typeface="Arial" pitchFamily="34" charset="0"/>
                    <a:cs typeface="Arial" pitchFamily="34" charset="0"/>
                  </a:rPr>
                  <a:t>Leptolyngbya</a:t>
                </a:r>
                <a:r>
                  <a:rPr kumimoji="0" lang="de-DE" sz="1200" b="0" i="0" u="none" strike="noStrike" cap="none" normalizeH="0" baseline="0" dirty="0" smtClean="0">
                    <a:ln>
                      <a:noFill/>
                    </a:ln>
                    <a:solidFill>
                      <a:srgbClr val="000000"/>
                    </a:solidFill>
                    <a:effectLst/>
                    <a:latin typeface="Arial" pitchFamily="34" charset="0"/>
                    <a:cs typeface="Arial" pitchFamily="34" charset="0"/>
                  </a:rPr>
                  <a:t> </a:t>
                </a:r>
                <a:r>
                  <a:rPr kumimoji="0" lang="de-DE" sz="1200" b="0" i="0" u="none" strike="noStrike" cap="none" normalizeH="0" baseline="0" dirty="0" err="1" smtClean="0">
                    <a:ln>
                      <a:noFill/>
                    </a:ln>
                    <a:solidFill>
                      <a:srgbClr val="000000"/>
                    </a:solidFill>
                    <a:effectLst/>
                    <a:latin typeface="Arial" pitchFamily="34" charset="0"/>
                    <a:cs typeface="Arial" pitchFamily="34" charset="0"/>
                  </a:rPr>
                  <a:t>ohadii</a:t>
                </a:r>
                <a:r>
                  <a:rPr kumimoji="0" lang="de-DE" sz="1200" b="0" i="0" u="none" strike="noStrike" cap="none" normalizeH="0" baseline="0" dirty="0" smtClean="0">
                    <a:ln>
                      <a:noFill/>
                    </a:ln>
                    <a:solidFill>
                      <a:srgbClr val="000000"/>
                    </a:solidFill>
                    <a:effectLst/>
                    <a:latin typeface="Arial" pitchFamily="34" charset="0"/>
                    <a:cs typeface="Arial" pitchFamily="34" charset="0"/>
                  </a:rPr>
                  <a:t> IS1</a:t>
                </a:r>
                <a:endParaRPr kumimoji="0" lang="de-DE" sz="1200" b="0" i="0" u="none" strike="noStrike" cap="none" normalizeH="0" baseline="0" dirty="0" smtClean="0">
                  <a:ln>
                    <a:noFill/>
                  </a:ln>
                  <a:solidFill>
                    <a:schemeClr val="tx1"/>
                  </a:solidFill>
                  <a:effectLst/>
                  <a:latin typeface="Arial" pitchFamily="34" charset="0"/>
                  <a:cs typeface="Arial" pitchFamily="34" charset="0"/>
                </a:endParaRPr>
              </a:p>
            </p:txBody>
          </p:sp>
          <p:sp>
            <p:nvSpPr>
              <p:cNvPr id="2162" name="Rectangle 429"/>
              <p:cNvSpPr>
                <a:spLocks noChangeArrowheads="1"/>
              </p:cNvSpPr>
              <p:nvPr/>
            </p:nvSpPr>
            <p:spPr bwMode="auto">
              <a:xfrm>
                <a:off x="14175317" y="28004172"/>
                <a:ext cx="2113109"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dirty="0" smtClean="0">
                    <a:ln>
                      <a:noFill/>
                    </a:ln>
                    <a:solidFill>
                      <a:srgbClr val="000000"/>
                    </a:solidFill>
                    <a:effectLst/>
                    <a:latin typeface="Arial" pitchFamily="34" charset="0"/>
                    <a:cs typeface="Arial" pitchFamily="34" charset="0"/>
                  </a:rPr>
                  <a:t> </a:t>
                </a:r>
                <a:r>
                  <a:rPr kumimoji="0" lang="de-DE" sz="1200" b="0" i="0" u="none" strike="noStrike" cap="none" normalizeH="0" baseline="0" dirty="0" err="1" smtClean="0">
                    <a:ln>
                      <a:noFill/>
                    </a:ln>
                    <a:solidFill>
                      <a:srgbClr val="000000"/>
                    </a:solidFill>
                    <a:effectLst/>
                    <a:latin typeface="Arial" pitchFamily="34" charset="0"/>
                    <a:cs typeface="Arial" pitchFamily="34" charset="0"/>
                  </a:rPr>
                  <a:t>Leptolyngbya</a:t>
                </a:r>
                <a:r>
                  <a:rPr kumimoji="0" lang="de-DE" sz="1200" b="0" i="0" u="none" strike="noStrike" cap="none" normalizeH="0" baseline="0" dirty="0" smtClean="0">
                    <a:ln>
                      <a:noFill/>
                    </a:ln>
                    <a:solidFill>
                      <a:srgbClr val="000000"/>
                    </a:solidFill>
                    <a:effectLst/>
                    <a:latin typeface="Arial" pitchFamily="34" charset="0"/>
                    <a:cs typeface="Arial" pitchFamily="34" charset="0"/>
                  </a:rPr>
                  <a:t> sp. O-77</a:t>
                </a:r>
                <a:endParaRPr kumimoji="0" lang="de-DE" sz="1200" b="0" i="0" u="none" strike="noStrike" cap="none" normalizeH="0" baseline="0" dirty="0" smtClean="0">
                  <a:ln>
                    <a:noFill/>
                  </a:ln>
                  <a:solidFill>
                    <a:schemeClr val="tx1"/>
                  </a:solidFill>
                  <a:effectLst/>
                  <a:latin typeface="Arial" pitchFamily="34" charset="0"/>
                  <a:cs typeface="Arial" pitchFamily="34" charset="0"/>
                </a:endParaRPr>
              </a:p>
            </p:txBody>
          </p:sp>
          <p:sp>
            <p:nvSpPr>
              <p:cNvPr id="2163" name="Rectangle 432"/>
              <p:cNvSpPr>
                <a:spLocks noChangeArrowheads="1"/>
              </p:cNvSpPr>
              <p:nvPr/>
            </p:nvSpPr>
            <p:spPr bwMode="auto">
              <a:xfrm>
                <a:off x="15780066" y="28169781"/>
                <a:ext cx="2523753"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dirty="0" smtClean="0">
                    <a:ln>
                      <a:noFill/>
                    </a:ln>
                    <a:solidFill>
                      <a:srgbClr val="000000"/>
                    </a:solidFill>
                    <a:effectLst/>
                    <a:latin typeface="Arial" pitchFamily="34" charset="0"/>
                    <a:cs typeface="Arial" pitchFamily="34" charset="0"/>
                  </a:rPr>
                  <a:t> </a:t>
                </a:r>
                <a:r>
                  <a:rPr kumimoji="0" lang="de-DE" sz="1200" b="0" i="0" u="none" strike="noStrike" cap="none" normalizeH="0" baseline="0" dirty="0" err="1" smtClean="0">
                    <a:ln>
                      <a:noFill/>
                    </a:ln>
                    <a:solidFill>
                      <a:srgbClr val="000000"/>
                    </a:solidFill>
                    <a:effectLst/>
                    <a:latin typeface="Arial" pitchFamily="34" charset="0"/>
                    <a:cs typeface="Arial" pitchFamily="34" charset="0"/>
                  </a:rPr>
                  <a:t>Leptolyngbya</a:t>
                </a:r>
                <a:r>
                  <a:rPr kumimoji="0" lang="de-DE" sz="1200" b="0" i="0" u="none" strike="noStrike" cap="none" normalizeH="0" baseline="0" dirty="0" smtClean="0">
                    <a:ln>
                      <a:noFill/>
                    </a:ln>
                    <a:solidFill>
                      <a:srgbClr val="000000"/>
                    </a:solidFill>
                    <a:effectLst/>
                    <a:latin typeface="Arial" pitchFamily="34" charset="0"/>
                    <a:cs typeface="Arial" pitchFamily="34" charset="0"/>
                  </a:rPr>
                  <a:t> sp. NIES-3755</a:t>
                </a:r>
                <a:endParaRPr kumimoji="0" lang="de-DE" sz="1200" b="0" i="0" u="none" strike="noStrike" cap="none" normalizeH="0" baseline="0" dirty="0" smtClean="0">
                  <a:ln>
                    <a:noFill/>
                  </a:ln>
                  <a:solidFill>
                    <a:schemeClr val="tx1"/>
                  </a:solidFill>
                  <a:effectLst/>
                  <a:latin typeface="Arial" pitchFamily="34" charset="0"/>
                  <a:cs typeface="Arial" pitchFamily="34" charset="0"/>
                </a:endParaRPr>
              </a:p>
            </p:txBody>
          </p:sp>
          <p:sp>
            <p:nvSpPr>
              <p:cNvPr id="2164" name="Rectangle 434"/>
              <p:cNvSpPr>
                <a:spLocks noChangeArrowheads="1"/>
              </p:cNvSpPr>
              <p:nvPr/>
            </p:nvSpPr>
            <p:spPr bwMode="auto">
              <a:xfrm>
                <a:off x="15472439" y="28335389"/>
                <a:ext cx="2874360"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dirty="0" smtClean="0">
                    <a:ln>
                      <a:noFill/>
                    </a:ln>
                    <a:solidFill>
                      <a:srgbClr val="000000"/>
                    </a:solidFill>
                    <a:effectLst/>
                    <a:latin typeface="Arial" pitchFamily="34" charset="0"/>
                    <a:cs typeface="Arial" pitchFamily="34" charset="0"/>
                  </a:rPr>
                  <a:t> </a:t>
                </a:r>
                <a:r>
                  <a:rPr kumimoji="0" lang="de-DE" sz="1200" b="0" i="0" u="none" strike="noStrike" cap="none" normalizeH="0" baseline="0" dirty="0" err="1" smtClean="0">
                    <a:ln>
                      <a:noFill/>
                    </a:ln>
                    <a:solidFill>
                      <a:srgbClr val="000000"/>
                    </a:solidFill>
                    <a:effectLst/>
                    <a:latin typeface="Arial" pitchFamily="34" charset="0"/>
                    <a:cs typeface="Arial" pitchFamily="34" charset="0"/>
                  </a:rPr>
                  <a:t>Leptolyngbya</a:t>
                </a:r>
                <a:r>
                  <a:rPr kumimoji="0" lang="de-DE" sz="1200" b="0" i="0" u="none" strike="noStrike" cap="none" normalizeH="0" baseline="0" dirty="0" smtClean="0">
                    <a:ln>
                      <a:noFill/>
                    </a:ln>
                    <a:solidFill>
                      <a:srgbClr val="000000"/>
                    </a:solidFill>
                    <a:effectLst/>
                    <a:latin typeface="Arial" pitchFamily="34" charset="0"/>
                    <a:cs typeface="Arial" pitchFamily="34" charset="0"/>
                  </a:rPr>
                  <a:t> </a:t>
                </a:r>
                <a:r>
                  <a:rPr kumimoji="0" lang="de-DE" sz="1200" b="0" i="0" u="none" strike="noStrike" cap="none" normalizeH="0" baseline="0" dirty="0" err="1" smtClean="0">
                    <a:ln>
                      <a:noFill/>
                    </a:ln>
                    <a:solidFill>
                      <a:srgbClr val="000000"/>
                    </a:solidFill>
                    <a:effectLst/>
                    <a:latin typeface="Arial" pitchFamily="34" charset="0"/>
                    <a:cs typeface="Arial" pitchFamily="34" charset="0"/>
                  </a:rPr>
                  <a:t>boryana</a:t>
                </a:r>
                <a:r>
                  <a:rPr kumimoji="0" lang="de-DE" sz="1200" b="0" i="0" u="none" strike="noStrike" cap="none" normalizeH="0" baseline="0" dirty="0" smtClean="0">
                    <a:ln>
                      <a:noFill/>
                    </a:ln>
                    <a:solidFill>
                      <a:srgbClr val="000000"/>
                    </a:solidFill>
                    <a:effectLst/>
                    <a:latin typeface="Arial" pitchFamily="34" charset="0"/>
                    <a:cs typeface="Arial" pitchFamily="34" charset="0"/>
                  </a:rPr>
                  <a:t> IAM M-101</a:t>
                </a:r>
                <a:endParaRPr kumimoji="0" lang="de-DE" sz="1200" b="0" i="0" u="none" strike="noStrike" cap="none" normalizeH="0" baseline="0" dirty="0" smtClean="0">
                  <a:ln>
                    <a:noFill/>
                  </a:ln>
                  <a:solidFill>
                    <a:schemeClr val="tx1"/>
                  </a:solidFill>
                  <a:effectLst/>
                  <a:latin typeface="Arial" pitchFamily="34" charset="0"/>
                  <a:cs typeface="Arial" pitchFamily="34" charset="0"/>
                </a:endParaRPr>
              </a:p>
            </p:txBody>
          </p:sp>
          <p:sp>
            <p:nvSpPr>
              <p:cNvPr id="2165" name="Rectangle 437"/>
              <p:cNvSpPr>
                <a:spLocks noChangeArrowheads="1"/>
              </p:cNvSpPr>
              <p:nvPr/>
            </p:nvSpPr>
            <p:spPr bwMode="auto">
              <a:xfrm>
                <a:off x="17159643" y="28500996"/>
                <a:ext cx="2548925"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dirty="0" smtClean="0">
                    <a:ln>
                      <a:noFill/>
                    </a:ln>
                    <a:solidFill>
                      <a:srgbClr val="000000"/>
                    </a:solidFill>
                    <a:effectLst/>
                    <a:latin typeface="Arial" pitchFamily="34" charset="0"/>
                    <a:cs typeface="Arial" pitchFamily="34" charset="0"/>
                  </a:rPr>
                  <a:t> </a:t>
                </a:r>
                <a:r>
                  <a:rPr kumimoji="0" lang="de-DE" sz="1200" b="0" i="0" u="none" strike="noStrike" cap="none" normalizeH="0" baseline="0" dirty="0" err="1" smtClean="0">
                    <a:ln>
                      <a:noFill/>
                    </a:ln>
                    <a:solidFill>
                      <a:srgbClr val="000000"/>
                    </a:solidFill>
                    <a:effectLst/>
                    <a:latin typeface="Arial" pitchFamily="34" charset="0"/>
                    <a:cs typeface="Arial" pitchFamily="34" charset="0"/>
                  </a:rPr>
                  <a:t>Alkalinema</a:t>
                </a:r>
                <a:r>
                  <a:rPr kumimoji="0" lang="de-DE" sz="1200" b="0" i="0" u="none" strike="noStrike" cap="none" normalizeH="0" baseline="0" dirty="0" smtClean="0">
                    <a:ln>
                      <a:noFill/>
                    </a:ln>
                    <a:solidFill>
                      <a:srgbClr val="000000"/>
                    </a:solidFill>
                    <a:effectLst/>
                    <a:latin typeface="Arial" pitchFamily="34" charset="0"/>
                    <a:cs typeface="Arial" pitchFamily="34" charset="0"/>
                  </a:rPr>
                  <a:t> sp. CACIAM 70d</a:t>
                </a:r>
                <a:endParaRPr kumimoji="0" lang="de-DE" sz="1200" b="0" i="0" u="none" strike="noStrike" cap="none" normalizeH="0" baseline="0" dirty="0" smtClean="0">
                  <a:ln>
                    <a:noFill/>
                  </a:ln>
                  <a:solidFill>
                    <a:schemeClr val="tx1"/>
                  </a:solidFill>
                  <a:effectLst/>
                  <a:latin typeface="Arial" pitchFamily="34" charset="0"/>
                  <a:cs typeface="Arial" pitchFamily="34" charset="0"/>
                </a:endParaRPr>
              </a:p>
            </p:txBody>
          </p:sp>
          <p:sp>
            <p:nvSpPr>
              <p:cNvPr id="2166" name="Rectangle 440"/>
              <p:cNvSpPr>
                <a:spLocks noChangeArrowheads="1"/>
              </p:cNvSpPr>
              <p:nvPr/>
            </p:nvSpPr>
            <p:spPr bwMode="auto">
              <a:xfrm>
                <a:off x="14584434" y="28666604"/>
                <a:ext cx="2848135"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dirty="0" smtClean="0">
                    <a:ln>
                      <a:noFill/>
                    </a:ln>
                    <a:solidFill>
                      <a:srgbClr val="000000"/>
                    </a:solidFill>
                    <a:effectLst/>
                    <a:latin typeface="Arial" pitchFamily="34" charset="0"/>
                    <a:cs typeface="Arial" pitchFamily="34" charset="0"/>
                  </a:rPr>
                  <a:t> </a:t>
                </a:r>
                <a:r>
                  <a:rPr kumimoji="0" lang="de-DE" sz="1200" b="0" i="0" u="none" strike="noStrike" cap="none" normalizeH="0" baseline="0" dirty="0" err="1" smtClean="0">
                    <a:ln>
                      <a:noFill/>
                    </a:ln>
                    <a:solidFill>
                      <a:srgbClr val="000000"/>
                    </a:solidFill>
                    <a:effectLst/>
                    <a:latin typeface="Arial" pitchFamily="34" charset="0"/>
                    <a:cs typeface="Arial" pitchFamily="34" charset="0"/>
                  </a:rPr>
                  <a:t>Phormidesmis</a:t>
                </a:r>
                <a:r>
                  <a:rPr kumimoji="0" lang="de-DE" sz="1200" b="0" i="0" u="none" strike="noStrike" cap="none" normalizeH="0" baseline="0" dirty="0" smtClean="0">
                    <a:ln>
                      <a:noFill/>
                    </a:ln>
                    <a:solidFill>
                      <a:srgbClr val="000000"/>
                    </a:solidFill>
                    <a:effectLst/>
                    <a:latin typeface="Arial" pitchFamily="34" charset="0"/>
                    <a:cs typeface="Arial" pitchFamily="34" charset="0"/>
                  </a:rPr>
                  <a:t> </a:t>
                </a:r>
                <a:r>
                  <a:rPr kumimoji="0" lang="de-DE" sz="1200" b="0" i="0" u="none" strike="noStrike" cap="none" normalizeH="0" baseline="0" dirty="0" err="1" smtClean="0">
                    <a:ln>
                      <a:noFill/>
                    </a:ln>
                    <a:solidFill>
                      <a:srgbClr val="000000"/>
                    </a:solidFill>
                    <a:effectLst/>
                    <a:latin typeface="Arial" pitchFamily="34" charset="0"/>
                    <a:cs typeface="Arial" pitchFamily="34" charset="0"/>
                  </a:rPr>
                  <a:t>priestleyi</a:t>
                </a:r>
                <a:r>
                  <a:rPr kumimoji="0" lang="de-DE" sz="1200" b="0" i="0" u="none" strike="noStrike" cap="none" normalizeH="0" baseline="0" dirty="0" smtClean="0">
                    <a:ln>
                      <a:noFill/>
                    </a:ln>
                    <a:solidFill>
                      <a:srgbClr val="000000"/>
                    </a:solidFill>
                    <a:effectLst/>
                    <a:latin typeface="Arial" pitchFamily="34" charset="0"/>
                    <a:cs typeface="Arial" pitchFamily="34" charset="0"/>
                  </a:rPr>
                  <a:t> ULC007</a:t>
                </a:r>
                <a:endParaRPr kumimoji="0" lang="de-DE" sz="1200" b="0" i="0" u="none" strike="noStrike" cap="none" normalizeH="0" baseline="0" dirty="0" smtClean="0">
                  <a:ln>
                    <a:noFill/>
                  </a:ln>
                  <a:solidFill>
                    <a:schemeClr val="tx1"/>
                  </a:solidFill>
                  <a:effectLst/>
                  <a:latin typeface="Arial" pitchFamily="34" charset="0"/>
                  <a:cs typeface="Arial" pitchFamily="34" charset="0"/>
                </a:endParaRPr>
              </a:p>
            </p:txBody>
          </p:sp>
          <p:sp>
            <p:nvSpPr>
              <p:cNvPr id="2167" name="Rectangle 443"/>
              <p:cNvSpPr>
                <a:spLocks noChangeArrowheads="1"/>
              </p:cNvSpPr>
              <p:nvPr/>
            </p:nvSpPr>
            <p:spPr bwMode="auto">
              <a:xfrm>
                <a:off x="13991372" y="28832212"/>
                <a:ext cx="3207459"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dirty="0" smtClean="0">
                    <a:ln>
                      <a:noFill/>
                    </a:ln>
                    <a:solidFill>
                      <a:srgbClr val="000000"/>
                    </a:solidFill>
                    <a:effectLst/>
                    <a:latin typeface="Arial" pitchFamily="34" charset="0"/>
                    <a:cs typeface="Arial" pitchFamily="34" charset="0"/>
                  </a:rPr>
                  <a:t> </a:t>
                </a:r>
                <a:r>
                  <a:rPr kumimoji="0" lang="de-DE" sz="1200" b="0" i="0" u="none" strike="noStrike" cap="none" normalizeH="0" baseline="0" dirty="0" err="1" smtClean="0">
                    <a:ln>
                      <a:noFill/>
                    </a:ln>
                    <a:solidFill>
                      <a:srgbClr val="000000"/>
                    </a:solidFill>
                    <a:effectLst/>
                    <a:latin typeface="Arial" pitchFamily="34" charset="0"/>
                    <a:cs typeface="Arial" pitchFamily="34" charset="0"/>
                  </a:rPr>
                  <a:t>Oscillatoriales</a:t>
                </a:r>
                <a:r>
                  <a:rPr kumimoji="0" lang="de-DE" sz="1200" b="0" i="0" u="none" strike="noStrike" cap="none" normalizeH="0" baseline="0" dirty="0" smtClean="0">
                    <a:ln>
                      <a:noFill/>
                    </a:ln>
                    <a:solidFill>
                      <a:srgbClr val="000000"/>
                    </a:solidFill>
                    <a:effectLst/>
                    <a:latin typeface="Arial" pitchFamily="34" charset="0"/>
                    <a:cs typeface="Arial" pitchFamily="34" charset="0"/>
                  </a:rPr>
                  <a:t> </a:t>
                </a:r>
                <a:r>
                  <a:rPr kumimoji="0" lang="de-DE" sz="1200" b="0" i="0" u="none" strike="noStrike" cap="none" normalizeH="0" baseline="0" dirty="0" err="1" smtClean="0">
                    <a:ln>
                      <a:noFill/>
                    </a:ln>
                    <a:solidFill>
                      <a:srgbClr val="000000"/>
                    </a:solidFill>
                    <a:effectLst/>
                    <a:latin typeface="Arial" pitchFamily="34" charset="0"/>
                    <a:cs typeface="Arial" pitchFamily="34" charset="0"/>
                  </a:rPr>
                  <a:t>cyanobacterium</a:t>
                </a:r>
                <a:r>
                  <a:rPr kumimoji="0" lang="de-DE" sz="1200" b="0" i="0" u="none" strike="noStrike" cap="none" normalizeH="0" baseline="0" dirty="0" smtClean="0">
                    <a:ln>
                      <a:noFill/>
                    </a:ln>
                    <a:solidFill>
                      <a:srgbClr val="000000"/>
                    </a:solidFill>
                    <a:effectLst/>
                    <a:latin typeface="Arial" pitchFamily="34" charset="0"/>
                    <a:cs typeface="Arial" pitchFamily="34" charset="0"/>
                  </a:rPr>
                  <a:t> JSC-12</a:t>
                </a:r>
                <a:endParaRPr kumimoji="0" lang="de-DE" sz="1200" b="0" i="0" u="none" strike="noStrike" cap="none" normalizeH="0" baseline="0" dirty="0" smtClean="0">
                  <a:ln>
                    <a:noFill/>
                  </a:ln>
                  <a:solidFill>
                    <a:schemeClr val="tx1"/>
                  </a:solidFill>
                  <a:effectLst/>
                  <a:latin typeface="Arial" pitchFamily="34" charset="0"/>
                  <a:cs typeface="Arial" pitchFamily="34" charset="0"/>
                </a:endParaRPr>
              </a:p>
            </p:txBody>
          </p:sp>
          <p:sp>
            <p:nvSpPr>
              <p:cNvPr id="2168" name="Rectangle 445"/>
              <p:cNvSpPr>
                <a:spLocks noChangeArrowheads="1"/>
              </p:cNvSpPr>
              <p:nvPr/>
            </p:nvSpPr>
            <p:spPr bwMode="auto">
              <a:xfrm>
                <a:off x="13823287" y="28997821"/>
                <a:ext cx="2503690"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dirty="0" smtClean="0">
                    <a:ln>
                      <a:noFill/>
                    </a:ln>
                    <a:solidFill>
                      <a:srgbClr val="000000"/>
                    </a:solidFill>
                    <a:effectLst/>
                    <a:latin typeface="Arial" pitchFamily="34" charset="0"/>
                    <a:cs typeface="Arial" pitchFamily="34" charset="0"/>
                  </a:rPr>
                  <a:t> </a:t>
                </a:r>
                <a:r>
                  <a:rPr kumimoji="0" lang="de-DE" sz="1200" b="0" i="0" u="none" strike="noStrike" cap="none" normalizeH="0" baseline="0" dirty="0" err="1" smtClean="0">
                    <a:ln>
                      <a:noFill/>
                    </a:ln>
                    <a:solidFill>
                      <a:srgbClr val="000000"/>
                    </a:solidFill>
                    <a:effectLst/>
                    <a:latin typeface="Arial" pitchFamily="34" charset="0"/>
                    <a:cs typeface="Arial" pitchFamily="34" charset="0"/>
                  </a:rPr>
                  <a:t>Leptolyngbya</a:t>
                </a:r>
                <a:r>
                  <a:rPr kumimoji="0" lang="de-DE" sz="1200" b="0" i="0" u="none" strike="noStrike" cap="none" normalizeH="0" baseline="0" dirty="0" smtClean="0">
                    <a:ln>
                      <a:noFill/>
                    </a:ln>
                    <a:solidFill>
                      <a:srgbClr val="000000"/>
                    </a:solidFill>
                    <a:effectLst/>
                    <a:latin typeface="Arial" pitchFamily="34" charset="0"/>
                    <a:cs typeface="Arial" pitchFamily="34" charset="0"/>
                  </a:rPr>
                  <a:t> </a:t>
                </a:r>
                <a:r>
                  <a:rPr kumimoji="0" lang="de-DE" sz="1200" b="0" i="0" u="none" strike="noStrike" cap="none" normalizeH="0" baseline="0" dirty="0" err="1" smtClean="0">
                    <a:ln>
                      <a:noFill/>
                    </a:ln>
                    <a:solidFill>
                      <a:srgbClr val="000000"/>
                    </a:solidFill>
                    <a:effectLst/>
                    <a:latin typeface="Arial" pitchFamily="34" charset="0"/>
                    <a:cs typeface="Arial" pitchFamily="34" charset="0"/>
                  </a:rPr>
                  <a:t>frigida</a:t>
                </a:r>
                <a:r>
                  <a:rPr kumimoji="0" lang="de-DE" sz="1200" b="0" i="0" u="none" strike="noStrike" cap="none" normalizeH="0" baseline="0" dirty="0" smtClean="0">
                    <a:ln>
                      <a:noFill/>
                    </a:ln>
                    <a:solidFill>
                      <a:srgbClr val="000000"/>
                    </a:solidFill>
                    <a:effectLst/>
                    <a:latin typeface="Arial" pitchFamily="34" charset="0"/>
                    <a:cs typeface="Arial" pitchFamily="34" charset="0"/>
                  </a:rPr>
                  <a:t> ULC18</a:t>
                </a:r>
                <a:endParaRPr kumimoji="0" lang="de-DE" sz="1200" b="0" i="0" u="none" strike="noStrike" cap="none" normalizeH="0" baseline="0" dirty="0" smtClean="0">
                  <a:ln>
                    <a:noFill/>
                  </a:ln>
                  <a:solidFill>
                    <a:schemeClr val="tx1"/>
                  </a:solidFill>
                  <a:effectLst/>
                  <a:latin typeface="Arial" pitchFamily="34" charset="0"/>
                  <a:cs typeface="Arial" pitchFamily="34" charset="0"/>
                </a:endParaRPr>
              </a:p>
            </p:txBody>
          </p:sp>
          <p:sp>
            <p:nvSpPr>
              <p:cNvPr id="2169" name="Rectangle 450"/>
              <p:cNvSpPr>
                <a:spLocks noChangeArrowheads="1"/>
              </p:cNvSpPr>
              <p:nvPr/>
            </p:nvSpPr>
            <p:spPr bwMode="auto">
              <a:xfrm>
                <a:off x="13712288" y="29163427"/>
                <a:ext cx="2395487"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lvl="0"/>
                <a:r>
                  <a:rPr kumimoji="0" lang="de-DE" sz="1200" b="0" i="0" u="none" strike="noStrike" cap="none" normalizeH="0" baseline="0" dirty="0" smtClean="0">
                    <a:ln>
                      <a:noFill/>
                    </a:ln>
                    <a:solidFill>
                      <a:srgbClr val="000000"/>
                    </a:solidFill>
                    <a:effectLst/>
                    <a:latin typeface="Arial" pitchFamily="34" charset="0"/>
                    <a:cs typeface="Arial" pitchFamily="34" charset="0"/>
                  </a:rPr>
                  <a:t> </a:t>
                </a:r>
                <a:r>
                  <a:rPr kumimoji="0" lang="de-DE" sz="1200" b="0" i="0" u="none" strike="noStrike" cap="none" normalizeH="0" baseline="0" dirty="0" err="1" smtClean="0">
                    <a:ln>
                      <a:noFill/>
                    </a:ln>
                    <a:solidFill>
                      <a:srgbClr val="000000"/>
                    </a:solidFill>
                    <a:effectLst/>
                    <a:latin typeface="Arial" pitchFamily="34" charset="0"/>
                    <a:cs typeface="Arial" pitchFamily="34" charset="0"/>
                  </a:rPr>
                  <a:t>Leptolyngbya</a:t>
                </a:r>
                <a:r>
                  <a:rPr kumimoji="0" lang="de-DE" sz="1200" b="0" i="0" u="none" strike="noStrike" cap="none" normalizeH="0" baseline="0" dirty="0" smtClean="0">
                    <a:ln>
                      <a:noFill/>
                    </a:ln>
                    <a:solidFill>
                      <a:srgbClr val="000000"/>
                    </a:solidFill>
                    <a:effectLst/>
                    <a:latin typeface="Arial" pitchFamily="34" charset="0"/>
                    <a:cs typeface="Arial" pitchFamily="34" charset="0"/>
                  </a:rPr>
                  <a:t> sp.</a:t>
                </a:r>
                <a:r>
                  <a:rPr lang="de-DE" sz="1200" b="0" dirty="0" smtClean="0">
                    <a:solidFill>
                      <a:srgbClr val="000000"/>
                    </a:solidFill>
                    <a:latin typeface="Arial" pitchFamily="34" charset="0"/>
                    <a:cs typeface="Arial" pitchFamily="34" charset="0"/>
                  </a:rPr>
                  <a:t> '</a:t>
                </a:r>
                <a:r>
                  <a:rPr lang="de-DE" sz="1200" b="0" dirty="0" err="1" smtClean="0">
                    <a:solidFill>
                      <a:srgbClr val="000000"/>
                    </a:solidFill>
                    <a:latin typeface="Arial" pitchFamily="34" charset="0"/>
                    <a:cs typeface="Arial" pitchFamily="34" charset="0"/>
                  </a:rPr>
                  <a:t>h</a:t>
                </a:r>
                <a:r>
                  <a:rPr kumimoji="0" lang="de-DE" sz="1200" b="0" i="0" u="none" strike="noStrike" cap="none" normalizeH="0" baseline="0" dirty="0" err="1" smtClean="0">
                    <a:ln>
                      <a:noFill/>
                    </a:ln>
                    <a:solidFill>
                      <a:srgbClr val="000000"/>
                    </a:solidFill>
                    <a:effectLst/>
                    <a:latin typeface="Arial" pitchFamily="34" charset="0"/>
                    <a:cs typeface="Arial" pitchFamily="34" charset="0"/>
                  </a:rPr>
                  <a:t>ensonii</a:t>
                </a:r>
                <a:r>
                  <a:rPr kumimoji="0" lang="de-DE" sz="1200" b="0" i="0" u="none" strike="noStrike" cap="none" normalizeH="0" baseline="0" dirty="0" smtClean="0">
                    <a:ln>
                      <a:noFill/>
                    </a:ln>
                    <a:solidFill>
                      <a:srgbClr val="000000"/>
                    </a:solidFill>
                    <a:effectLst/>
                    <a:latin typeface="Arial" pitchFamily="34" charset="0"/>
                    <a:cs typeface="Arial" pitchFamily="34" charset="0"/>
                  </a:rPr>
                  <a:t>'</a:t>
                </a:r>
                <a:endParaRPr kumimoji="0" lang="de-DE" sz="1200" b="0" i="0" u="none" strike="noStrike" cap="none" normalizeH="0" baseline="0" dirty="0" smtClean="0">
                  <a:ln>
                    <a:noFill/>
                  </a:ln>
                  <a:solidFill>
                    <a:schemeClr val="tx1"/>
                  </a:solidFill>
                  <a:effectLst/>
                  <a:latin typeface="Arial" pitchFamily="34" charset="0"/>
                  <a:cs typeface="Arial" pitchFamily="34" charset="0"/>
                </a:endParaRPr>
              </a:p>
            </p:txBody>
          </p:sp>
          <p:sp>
            <p:nvSpPr>
              <p:cNvPr id="2170" name="Rectangle 452"/>
              <p:cNvSpPr>
                <a:spLocks noChangeArrowheads="1"/>
              </p:cNvSpPr>
              <p:nvPr/>
            </p:nvSpPr>
            <p:spPr bwMode="auto">
              <a:xfrm>
                <a:off x="14343402" y="29329035"/>
                <a:ext cx="3096701"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dirty="0" smtClean="0">
                    <a:ln>
                      <a:noFill/>
                    </a:ln>
                    <a:solidFill>
                      <a:srgbClr val="000000"/>
                    </a:solidFill>
                    <a:effectLst/>
                    <a:latin typeface="Arial" pitchFamily="34" charset="0"/>
                    <a:cs typeface="Arial" pitchFamily="34" charset="0"/>
                  </a:rPr>
                  <a:t> </a:t>
                </a:r>
                <a:r>
                  <a:rPr kumimoji="0" lang="de-DE" sz="1200" b="0" i="0" u="none" strike="noStrike" cap="none" normalizeH="0" baseline="0" dirty="0" err="1" smtClean="0">
                    <a:ln>
                      <a:noFill/>
                    </a:ln>
                    <a:solidFill>
                      <a:srgbClr val="000000"/>
                    </a:solidFill>
                    <a:effectLst/>
                    <a:latin typeface="Arial" pitchFamily="34" charset="0"/>
                    <a:cs typeface="Arial" pitchFamily="34" charset="0"/>
                  </a:rPr>
                  <a:t>Neosynechococcus</a:t>
                </a:r>
                <a:r>
                  <a:rPr kumimoji="0" lang="de-DE" sz="1200" b="0" i="0" u="none" strike="noStrike" cap="none" normalizeH="0" baseline="0" dirty="0" smtClean="0">
                    <a:ln>
                      <a:noFill/>
                    </a:ln>
                    <a:solidFill>
                      <a:srgbClr val="000000"/>
                    </a:solidFill>
                    <a:effectLst/>
                    <a:latin typeface="Arial" pitchFamily="34" charset="0"/>
                    <a:cs typeface="Arial" pitchFamily="34" charset="0"/>
                  </a:rPr>
                  <a:t> </a:t>
                </a:r>
                <a:r>
                  <a:rPr kumimoji="0" lang="de-DE" sz="1200" b="0" i="0" u="none" strike="noStrike" cap="none" normalizeH="0" baseline="0" dirty="0" err="1" smtClean="0">
                    <a:ln>
                      <a:noFill/>
                    </a:ln>
                    <a:solidFill>
                      <a:srgbClr val="000000"/>
                    </a:solidFill>
                    <a:effectLst/>
                    <a:latin typeface="Arial" pitchFamily="34" charset="0"/>
                    <a:cs typeface="Arial" pitchFamily="34" charset="0"/>
                  </a:rPr>
                  <a:t>sphagnicola</a:t>
                </a:r>
                <a:r>
                  <a:rPr kumimoji="0" lang="de-DE" sz="1200" b="0" i="0" u="none" strike="noStrike" cap="none" normalizeH="0" baseline="0" dirty="0" smtClean="0">
                    <a:ln>
                      <a:noFill/>
                    </a:ln>
                    <a:solidFill>
                      <a:srgbClr val="000000"/>
                    </a:solidFill>
                    <a:effectLst/>
                    <a:latin typeface="Arial" pitchFamily="34" charset="0"/>
                    <a:cs typeface="Arial" pitchFamily="34" charset="0"/>
                  </a:rPr>
                  <a:t> sy1</a:t>
                </a:r>
                <a:endParaRPr kumimoji="0" lang="de-DE" sz="1200" b="0" i="0" u="none" strike="noStrike" cap="none" normalizeH="0" baseline="0" dirty="0" smtClean="0">
                  <a:ln>
                    <a:noFill/>
                  </a:ln>
                  <a:solidFill>
                    <a:schemeClr val="tx1"/>
                  </a:solidFill>
                  <a:effectLst/>
                  <a:latin typeface="Arial" pitchFamily="34" charset="0"/>
                  <a:cs typeface="Arial" pitchFamily="34" charset="0"/>
                </a:endParaRPr>
              </a:p>
            </p:txBody>
          </p:sp>
        </p:grpSp>
        <p:grpSp>
          <p:nvGrpSpPr>
            <p:cNvPr id="1710" name="Group 1709"/>
            <p:cNvGrpSpPr/>
            <p:nvPr/>
          </p:nvGrpSpPr>
          <p:grpSpPr>
            <a:xfrm>
              <a:off x="8553734" y="27499341"/>
              <a:ext cx="5924589" cy="1840973"/>
              <a:chOff x="8553734" y="27499341"/>
              <a:chExt cx="5924589" cy="1840973"/>
            </a:xfrm>
          </p:grpSpPr>
          <p:sp>
            <p:nvSpPr>
              <p:cNvPr id="2239" name="Rectangle 704"/>
              <p:cNvSpPr>
                <a:spLocks noChangeArrowheads="1"/>
              </p:cNvSpPr>
              <p:nvPr/>
            </p:nvSpPr>
            <p:spPr bwMode="auto">
              <a:xfrm>
                <a:off x="9536878" y="29155648"/>
                <a:ext cx="171171"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smtClean="0">
                    <a:ln>
                      <a:noFill/>
                    </a:ln>
                    <a:solidFill>
                      <a:srgbClr val="000000"/>
                    </a:solidFill>
                    <a:effectLst/>
                    <a:latin typeface="Arial"/>
                    <a:cs typeface="Arial"/>
                  </a:rPr>
                  <a:t>99</a:t>
                </a:r>
                <a:endParaRPr kumimoji="0" lang="de-DE" sz="1200" b="0" i="0" u="none" strike="noStrike" cap="none" normalizeH="0" baseline="0" smtClean="0">
                  <a:ln>
                    <a:noFill/>
                  </a:ln>
                  <a:solidFill>
                    <a:schemeClr val="tx1"/>
                  </a:solidFill>
                  <a:effectLst/>
                  <a:latin typeface="Arial"/>
                  <a:cs typeface="Arial"/>
                </a:endParaRPr>
              </a:p>
            </p:txBody>
          </p:sp>
          <p:sp>
            <p:nvSpPr>
              <p:cNvPr id="2240" name="Rectangle 705"/>
              <p:cNvSpPr>
                <a:spLocks noChangeArrowheads="1"/>
              </p:cNvSpPr>
              <p:nvPr/>
            </p:nvSpPr>
            <p:spPr bwMode="auto">
              <a:xfrm>
                <a:off x="10453427" y="28824432"/>
                <a:ext cx="171171"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smtClean="0">
                    <a:ln>
                      <a:noFill/>
                    </a:ln>
                    <a:solidFill>
                      <a:srgbClr val="000000"/>
                    </a:solidFill>
                    <a:effectLst/>
                    <a:latin typeface="Arial"/>
                    <a:cs typeface="Arial"/>
                  </a:rPr>
                  <a:t>95</a:t>
                </a:r>
                <a:endParaRPr kumimoji="0" lang="de-DE" sz="1200" b="0" i="0" u="none" strike="noStrike" cap="none" normalizeH="0" baseline="0" smtClean="0">
                  <a:ln>
                    <a:noFill/>
                  </a:ln>
                  <a:solidFill>
                    <a:schemeClr val="tx1"/>
                  </a:solidFill>
                  <a:effectLst/>
                  <a:latin typeface="Arial"/>
                  <a:cs typeface="Arial"/>
                </a:endParaRPr>
              </a:p>
            </p:txBody>
          </p:sp>
          <p:sp>
            <p:nvSpPr>
              <p:cNvPr id="2241" name="Rectangle 706"/>
              <p:cNvSpPr>
                <a:spLocks noChangeArrowheads="1"/>
              </p:cNvSpPr>
              <p:nvPr/>
            </p:nvSpPr>
            <p:spPr bwMode="auto">
              <a:xfrm>
                <a:off x="14221567" y="28159040"/>
                <a:ext cx="256756"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smtClean="0">
                    <a:ln>
                      <a:noFill/>
                    </a:ln>
                    <a:solidFill>
                      <a:srgbClr val="000000"/>
                    </a:solidFill>
                    <a:effectLst/>
                    <a:latin typeface="Arial"/>
                    <a:cs typeface="Arial"/>
                  </a:rPr>
                  <a:t>100</a:t>
                </a:r>
                <a:endParaRPr kumimoji="0" lang="de-DE" sz="1200" b="0" i="0" u="none" strike="noStrike" cap="none" normalizeH="0" baseline="0" smtClean="0">
                  <a:ln>
                    <a:noFill/>
                  </a:ln>
                  <a:solidFill>
                    <a:schemeClr val="tx1"/>
                  </a:solidFill>
                  <a:effectLst/>
                  <a:latin typeface="Arial"/>
                  <a:cs typeface="Arial"/>
                </a:endParaRPr>
              </a:p>
            </p:txBody>
          </p:sp>
          <p:sp>
            <p:nvSpPr>
              <p:cNvPr id="2242" name="Rectangle 707"/>
              <p:cNvSpPr>
                <a:spLocks noChangeArrowheads="1"/>
              </p:cNvSpPr>
              <p:nvPr/>
            </p:nvSpPr>
            <p:spPr bwMode="auto">
              <a:xfrm>
                <a:off x="11804460" y="28285977"/>
                <a:ext cx="171171"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smtClean="0">
                    <a:ln>
                      <a:noFill/>
                    </a:ln>
                    <a:solidFill>
                      <a:srgbClr val="000000"/>
                    </a:solidFill>
                    <a:effectLst/>
                    <a:latin typeface="Arial"/>
                    <a:cs typeface="Arial"/>
                  </a:rPr>
                  <a:t>95</a:t>
                </a:r>
                <a:endParaRPr kumimoji="0" lang="de-DE" sz="1200" b="0" i="0" u="none" strike="noStrike" cap="none" normalizeH="0" baseline="0" smtClean="0">
                  <a:ln>
                    <a:noFill/>
                  </a:ln>
                  <a:solidFill>
                    <a:schemeClr val="tx1"/>
                  </a:solidFill>
                  <a:effectLst/>
                  <a:latin typeface="Arial"/>
                  <a:cs typeface="Arial"/>
                </a:endParaRPr>
              </a:p>
            </p:txBody>
          </p:sp>
          <p:sp>
            <p:nvSpPr>
              <p:cNvPr id="2243" name="Rectangle 708"/>
              <p:cNvSpPr>
                <a:spLocks noChangeArrowheads="1"/>
              </p:cNvSpPr>
              <p:nvPr/>
            </p:nvSpPr>
            <p:spPr bwMode="auto">
              <a:xfrm>
                <a:off x="10847158" y="28430886"/>
                <a:ext cx="256756"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smtClean="0">
                    <a:ln>
                      <a:noFill/>
                    </a:ln>
                    <a:solidFill>
                      <a:srgbClr val="000000"/>
                    </a:solidFill>
                    <a:effectLst/>
                    <a:latin typeface="Arial"/>
                    <a:cs typeface="Arial"/>
                  </a:rPr>
                  <a:t>100</a:t>
                </a:r>
                <a:endParaRPr kumimoji="0" lang="de-DE" sz="1200" b="0" i="0" u="none" strike="noStrike" cap="none" normalizeH="0" baseline="0" smtClean="0">
                  <a:ln>
                    <a:noFill/>
                  </a:ln>
                  <a:solidFill>
                    <a:schemeClr val="tx1"/>
                  </a:solidFill>
                  <a:effectLst/>
                  <a:latin typeface="Arial"/>
                  <a:cs typeface="Arial"/>
                </a:endParaRPr>
              </a:p>
            </p:txBody>
          </p:sp>
          <p:sp>
            <p:nvSpPr>
              <p:cNvPr id="2244" name="Rectangle 709"/>
              <p:cNvSpPr>
                <a:spLocks noChangeArrowheads="1"/>
              </p:cNvSpPr>
              <p:nvPr/>
            </p:nvSpPr>
            <p:spPr bwMode="auto">
              <a:xfrm>
                <a:off x="9562721" y="28627773"/>
                <a:ext cx="256756"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smtClean="0">
                    <a:ln>
                      <a:noFill/>
                    </a:ln>
                    <a:solidFill>
                      <a:srgbClr val="000000"/>
                    </a:solidFill>
                    <a:effectLst/>
                    <a:latin typeface="Arial"/>
                    <a:cs typeface="Arial"/>
                  </a:rPr>
                  <a:t>100</a:t>
                </a:r>
                <a:endParaRPr kumimoji="0" lang="de-DE" sz="1200" b="0" i="0" u="none" strike="noStrike" cap="none" normalizeH="0" baseline="0" smtClean="0">
                  <a:ln>
                    <a:noFill/>
                  </a:ln>
                  <a:solidFill>
                    <a:schemeClr val="tx1"/>
                  </a:solidFill>
                  <a:effectLst/>
                  <a:latin typeface="Arial"/>
                  <a:cs typeface="Arial"/>
                </a:endParaRPr>
              </a:p>
            </p:txBody>
          </p:sp>
          <p:sp>
            <p:nvSpPr>
              <p:cNvPr id="2245" name="Rectangle 710"/>
              <p:cNvSpPr>
                <a:spLocks noChangeArrowheads="1"/>
              </p:cNvSpPr>
              <p:nvPr/>
            </p:nvSpPr>
            <p:spPr bwMode="auto">
              <a:xfrm>
                <a:off x="11814443" y="27499341"/>
                <a:ext cx="256756"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smtClean="0">
                    <a:ln>
                      <a:noFill/>
                    </a:ln>
                    <a:solidFill>
                      <a:srgbClr val="000000"/>
                    </a:solidFill>
                    <a:effectLst/>
                    <a:latin typeface="Arial"/>
                    <a:cs typeface="Arial"/>
                  </a:rPr>
                  <a:t>100</a:t>
                </a:r>
                <a:endParaRPr kumimoji="0" lang="de-DE" sz="1200" b="0" i="0" u="none" strike="noStrike" cap="none" normalizeH="0" baseline="0" smtClean="0">
                  <a:ln>
                    <a:noFill/>
                  </a:ln>
                  <a:solidFill>
                    <a:schemeClr val="tx1"/>
                  </a:solidFill>
                  <a:effectLst/>
                  <a:latin typeface="Arial"/>
                  <a:cs typeface="Arial"/>
                </a:endParaRPr>
              </a:p>
            </p:txBody>
          </p:sp>
          <p:sp>
            <p:nvSpPr>
              <p:cNvPr id="2246" name="Rectangle 711"/>
              <p:cNvSpPr>
                <a:spLocks noChangeArrowheads="1"/>
              </p:cNvSpPr>
              <p:nvPr/>
            </p:nvSpPr>
            <p:spPr bwMode="auto">
              <a:xfrm>
                <a:off x="10831299" y="27620814"/>
                <a:ext cx="256756"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smtClean="0">
                    <a:ln>
                      <a:noFill/>
                    </a:ln>
                    <a:solidFill>
                      <a:srgbClr val="000000"/>
                    </a:solidFill>
                    <a:effectLst/>
                    <a:latin typeface="Arial"/>
                    <a:cs typeface="Arial"/>
                  </a:rPr>
                  <a:t>100</a:t>
                </a:r>
                <a:endParaRPr kumimoji="0" lang="de-DE" sz="1200" b="0" i="0" u="none" strike="noStrike" cap="none" normalizeH="0" baseline="0" smtClean="0">
                  <a:ln>
                    <a:noFill/>
                  </a:ln>
                  <a:solidFill>
                    <a:schemeClr val="tx1"/>
                  </a:solidFill>
                  <a:effectLst/>
                  <a:latin typeface="Arial"/>
                  <a:cs typeface="Arial"/>
                </a:endParaRPr>
              </a:p>
            </p:txBody>
          </p:sp>
          <p:sp>
            <p:nvSpPr>
              <p:cNvPr id="2247" name="Rectangle 712"/>
              <p:cNvSpPr>
                <a:spLocks noChangeArrowheads="1"/>
              </p:cNvSpPr>
              <p:nvPr/>
            </p:nvSpPr>
            <p:spPr bwMode="auto">
              <a:xfrm>
                <a:off x="9860839" y="27765720"/>
                <a:ext cx="256756"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dirty="0" smtClean="0">
                    <a:ln>
                      <a:noFill/>
                    </a:ln>
                    <a:solidFill>
                      <a:srgbClr val="000000"/>
                    </a:solidFill>
                    <a:effectLst/>
                    <a:latin typeface="Arial"/>
                    <a:cs typeface="Arial"/>
                  </a:rPr>
                  <a:t>100</a:t>
                </a:r>
                <a:endParaRPr kumimoji="0" lang="de-DE" sz="1200" b="0" i="0" u="none" strike="noStrike" cap="none" normalizeH="0" baseline="0" dirty="0" smtClean="0">
                  <a:ln>
                    <a:noFill/>
                  </a:ln>
                  <a:solidFill>
                    <a:schemeClr val="tx1"/>
                  </a:solidFill>
                  <a:effectLst/>
                  <a:latin typeface="Arial"/>
                  <a:cs typeface="Arial"/>
                </a:endParaRPr>
              </a:p>
            </p:txBody>
          </p:sp>
          <p:sp>
            <p:nvSpPr>
              <p:cNvPr id="2248" name="Rectangle 713"/>
              <p:cNvSpPr>
                <a:spLocks noChangeArrowheads="1"/>
              </p:cNvSpPr>
              <p:nvPr/>
            </p:nvSpPr>
            <p:spPr bwMode="auto">
              <a:xfrm>
                <a:off x="8905764" y="28198573"/>
                <a:ext cx="171171"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smtClean="0">
                    <a:ln>
                      <a:noFill/>
                    </a:ln>
                    <a:solidFill>
                      <a:srgbClr val="000000"/>
                    </a:solidFill>
                    <a:effectLst/>
                    <a:latin typeface="Arial"/>
                    <a:cs typeface="Arial"/>
                  </a:rPr>
                  <a:t>71</a:t>
                </a:r>
                <a:endParaRPr kumimoji="0" lang="de-DE" sz="1200" b="0" i="0" u="none" strike="noStrike" cap="none" normalizeH="0" baseline="0" smtClean="0">
                  <a:ln>
                    <a:noFill/>
                  </a:ln>
                  <a:solidFill>
                    <a:schemeClr val="tx1"/>
                  </a:solidFill>
                  <a:effectLst/>
                  <a:latin typeface="Arial"/>
                  <a:cs typeface="Arial"/>
                </a:endParaRPr>
              </a:p>
            </p:txBody>
          </p:sp>
          <p:sp>
            <p:nvSpPr>
              <p:cNvPr id="2249" name="Rectangle 714"/>
              <p:cNvSpPr>
                <a:spLocks noChangeArrowheads="1"/>
              </p:cNvSpPr>
              <p:nvPr/>
            </p:nvSpPr>
            <p:spPr bwMode="auto">
              <a:xfrm>
                <a:off x="8553734" y="28673112"/>
                <a:ext cx="171171"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smtClean="0">
                    <a:ln>
                      <a:noFill/>
                    </a:ln>
                    <a:solidFill>
                      <a:srgbClr val="000000"/>
                    </a:solidFill>
                    <a:effectLst/>
                    <a:latin typeface="Arial"/>
                    <a:cs typeface="Arial"/>
                  </a:rPr>
                  <a:t>70</a:t>
                </a:r>
                <a:endParaRPr kumimoji="0" lang="de-DE" sz="1200" b="0" i="0" u="none" strike="noStrike" cap="none" normalizeH="0" baseline="0" smtClean="0">
                  <a:ln>
                    <a:noFill/>
                  </a:ln>
                  <a:solidFill>
                    <a:schemeClr val="tx1"/>
                  </a:solidFill>
                  <a:effectLst/>
                  <a:latin typeface="Arial"/>
                  <a:cs typeface="Arial"/>
                </a:endParaRPr>
              </a:p>
            </p:txBody>
          </p:sp>
        </p:grpSp>
        <p:grpSp>
          <p:nvGrpSpPr>
            <p:cNvPr id="1715" name="Group 1714"/>
            <p:cNvGrpSpPr/>
            <p:nvPr/>
          </p:nvGrpSpPr>
          <p:grpSpPr>
            <a:xfrm>
              <a:off x="7953893" y="26936700"/>
              <a:ext cx="9160811" cy="2486854"/>
              <a:chOff x="7953893" y="26936700"/>
              <a:chExt cx="9160811" cy="2486854"/>
            </a:xfrm>
          </p:grpSpPr>
          <p:sp>
            <p:nvSpPr>
              <p:cNvPr id="1529" name="Freeform 464"/>
              <p:cNvSpPr>
                <a:spLocks/>
              </p:cNvSpPr>
              <p:nvPr/>
            </p:nvSpPr>
            <p:spPr bwMode="auto">
              <a:xfrm>
                <a:off x="7953893" y="26936700"/>
                <a:ext cx="394015" cy="2479675"/>
              </a:xfrm>
              <a:custGeom>
                <a:avLst/>
                <a:gdLst>
                  <a:gd name="T0" fmla="*/ 0 w 28"/>
                  <a:gd name="T1" fmla="*/ 0 h 1929"/>
                  <a:gd name="T2" fmla="*/ 0 w 28"/>
                  <a:gd name="T3" fmla="*/ 1929 h 1929"/>
                  <a:gd name="T4" fmla="*/ 28 w 28"/>
                  <a:gd name="T5" fmla="*/ 1929 h 1929"/>
                </a:gdLst>
                <a:ahLst/>
                <a:cxnLst>
                  <a:cxn ang="0">
                    <a:pos x="T0" y="T1"/>
                  </a:cxn>
                  <a:cxn ang="0">
                    <a:pos x="T2" y="T3"/>
                  </a:cxn>
                  <a:cxn ang="0">
                    <a:pos x="T4" y="T5"/>
                  </a:cxn>
                </a:cxnLst>
                <a:rect l="0" t="0" r="r" b="b"/>
                <a:pathLst>
                  <a:path w="28" h="1929">
                    <a:moveTo>
                      <a:pt x="0" y="0"/>
                    </a:moveTo>
                    <a:lnTo>
                      <a:pt x="0" y="1929"/>
                    </a:lnTo>
                    <a:lnTo>
                      <a:pt x="28" y="1929"/>
                    </a:lnTo>
                  </a:path>
                </a:pathLst>
              </a:custGeom>
              <a:noFill/>
              <a:ln w="25400"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none" lIns="0" tIns="0" rIns="0" bIns="0" numCol="1" anchor="t" anchorCtr="0" compatLnSpc="1">
                <a:prstTxWarp prst="textNoShape">
                  <a:avLst/>
                </a:prstTxWarp>
              </a:bodyPr>
              <a:lstStyle/>
              <a:p>
                <a:endParaRPr lang="en-GB"/>
              </a:p>
            </p:txBody>
          </p:sp>
          <p:sp>
            <p:nvSpPr>
              <p:cNvPr id="1446" name="Freeform 422"/>
              <p:cNvSpPr>
                <a:spLocks/>
              </p:cNvSpPr>
              <p:nvPr/>
            </p:nvSpPr>
            <p:spPr bwMode="auto">
              <a:xfrm>
                <a:off x="12105106" y="27601869"/>
                <a:ext cx="1561982" cy="79353"/>
              </a:xfrm>
              <a:custGeom>
                <a:avLst/>
                <a:gdLst>
                  <a:gd name="T0" fmla="*/ 0 w 111"/>
                  <a:gd name="T1" fmla="*/ 69 h 69"/>
                  <a:gd name="T2" fmla="*/ 0 w 111"/>
                  <a:gd name="T3" fmla="*/ 0 h 69"/>
                  <a:gd name="T4" fmla="*/ 111 w 111"/>
                  <a:gd name="T5" fmla="*/ 0 h 69"/>
                </a:gdLst>
                <a:ahLst/>
                <a:cxnLst>
                  <a:cxn ang="0">
                    <a:pos x="T0" y="T1"/>
                  </a:cxn>
                  <a:cxn ang="0">
                    <a:pos x="T2" y="T3"/>
                  </a:cxn>
                  <a:cxn ang="0">
                    <a:pos x="T4" y="T5"/>
                  </a:cxn>
                </a:cxnLst>
                <a:rect l="0" t="0" r="r" b="b"/>
                <a:pathLst>
                  <a:path w="111" h="69">
                    <a:moveTo>
                      <a:pt x="0" y="69"/>
                    </a:moveTo>
                    <a:lnTo>
                      <a:pt x="0" y="0"/>
                    </a:lnTo>
                    <a:lnTo>
                      <a:pt x="111" y="0"/>
                    </a:lnTo>
                  </a:path>
                </a:pathLst>
              </a:custGeom>
              <a:noFill/>
              <a:ln w="25400"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none" lIns="0" tIns="0" rIns="0" bIns="0" numCol="1" anchor="t" anchorCtr="0" compatLnSpc="1">
                <a:prstTxWarp prst="textNoShape">
                  <a:avLst/>
                </a:prstTxWarp>
              </a:bodyPr>
              <a:lstStyle/>
              <a:p>
                <a:endParaRPr lang="en-GB"/>
              </a:p>
            </p:txBody>
          </p:sp>
          <p:sp>
            <p:nvSpPr>
              <p:cNvPr id="1449" name="Freeform 424"/>
              <p:cNvSpPr>
                <a:spLocks/>
              </p:cNvSpPr>
              <p:nvPr/>
            </p:nvSpPr>
            <p:spPr bwMode="auto">
              <a:xfrm>
                <a:off x="12105106" y="27688123"/>
                <a:ext cx="1857492" cy="79353"/>
              </a:xfrm>
              <a:custGeom>
                <a:avLst/>
                <a:gdLst>
                  <a:gd name="T0" fmla="*/ 0 w 132"/>
                  <a:gd name="T1" fmla="*/ 0 h 69"/>
                  <a:gd name="T2" fmla="*/ 0 w 132"/>
                  <a:gd name="T3" fmla="*/ 69 h 69"/>
                  <a:gd name="T4" fmla="*/ 132 w 132"/>
                  <a:gd name="T5" fmla="*/ 69 h 69"/>
                </a:gdLst>
                <a:ahLst/>
                <a:cxnLst>
                  <a:cxn ang="0">
                    <a:pos x="T0" y="T1"/>
                  </a:cxn>
                  <a:cxn ang="0">
                    <a:pos x="T2" y="T3"/>
                  </a:cxn>
                  <a:cxn ang="0">
                    <a:pos x="T4" y="T5"/>
                  </a:cxn>
                </a:cxnLst>
                <a:rect l="0" t="0" r="r" b="b"/>
                <a:pathLst>
                  <a:path w="132" h="69">
                    <a:moveTo>
                      <a:pt x="0" y="0"/>
                    </a:moveTo>
                    <a:lnTo>
                      <a:pt x="0" y="69"/>
                    </a:lnTo>
                    <a:lnTo>
                      <a:pt x="132" y="69"/>
                    </a:lnTo>
                  </a:path>
                </a:pathLst>
              </a:custGeom>
              <a:noFill/>
              <a:ln w="25400"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none" lIns="0" tIns="0" rIns="0" bIns="0" numCol="1" anchor="t" anchorCtr="0" compatLnSpc="1">
                <a:prstTxWarp prst="textNoShape">
                  <a:avLst/>
                </a:prstTxWarp>
              </a:bodyPr>
              <a:lstStyle/>
              <a:p>
                <a:endParaRPr lang="en-GB"/>
              </a:p>
            </p:txBody>
          </p:sp>
          <p:sp>
            <p:nvSpPr>
              <p:cNvPr id="1452" name="Freeform 425"/>
              <p:cNvSpPr>
                <a:spLocks/>
              </p:cNvSpPr>
              <p:nvPr/>
            </p:nvSpPr>
            <p:spPr bwMode="auto">
              <a:xfrm>
                <a:off x="11120073" y="27684673"/>
                <a:ext cx="985034" cy="120756"/>
              </a:xfrm>
              <a:custGeom>
                <a:avLst/>
                <a:gdLst>
                  <a:gd name="T0" fmla="*/ 0 w 70"/>
                  <a:gd name="T1" fmla="*/ 105 h 105"/>
                  <a:gd name="T2" fmla="*/ 0 w 70"/>
                  <a:gd name="T3" fmla="*/ 0 h 105"/>
                  <a:gd name="T4" fmla="*/ 70 w 70"/>
                  <a:gd name="T5" fmla="*/ 0 h 105"/>
                </a:gdLst>
                <a:ahLst/>
                <a:cxnLst>
                  <a:cxn ang="0">
                    <a:pos x="T0" y="T1"/>
                  </a:cxn>
                  <a:cxn ang="0">
                    <a:pos x="T2" y="T3"/>
                  </a:cxn>
                  <a:cxn ang="0">
                    <a:pos x="T4" y="T5"/>
                  </a:cxn>
                </a:cxnLst>
                <a:rect l="0" t="0" r="r" b="b"/>
                <a:pathLst>
                  <a:path w="70" h="105">
                    <a:moveTo>
                      <a:pt x="0" y="105"/>
                    </a:moveTo>
                    <a:lnTo>
                      <a:pt x="0" y="0"/>
                    </a:lnTo>
                    <a:lnTo>
                      <a:pt x="70" y="0"/>
                    </a:lnTo>
                  </a:path>
                </a:pathLst>
              </a:custGeom>
              <a:noFill/>
              <a:ln w="25400"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none" lIns="0" tIns="0" rIns="0" bIns="0" numCol="1" anchor="t" anchorCtr="0" compatLnSpc="1">
                <a:prstTxWarp prst="textNoShape">
                  <a:avLst/>
                </a:prstTxWarp>
              </a:bodyPr>
              <a:lstStyle/>
              <a:p>
                <a:endParaRPr lang="en-GB"/>
              </a:p>
            </p:txBody>
          </p:sp>
          <p:sp>
            <p:nvSpPr>
              <p:cNvPr id="1455" name="Freeform 427"/>
              <p:cNvSpPr>
                <a:spLocks/>
              </p:cNvSpPr>
              <p:nvPr/>
            </p:nvSpPr>
            <p:spPr bwMode="auto">
              <a:xfrm>
                <a:off x="11120073" y="27812329"/>
                <a:ext cx="3813487" cy="120756"/>
              </a:xfrm>
              <a:custGeom>
                <a:avLst/>
                <a:gdLst>
                  <a:gd name="T0" fmla="*/ 0 w 271"/>
                  <a:gd name="T1" fmla="*/ 0 h 105"/>
                  <a:gd name="T2" fmla="*/ 0 w 271"/>
                  <a:gd name="T3" fmla="*/ 105 h 105"/>
                  <a:gd name="T4" fmla="*/ 271 w 271"/>
                  <a:gd name="T5" fmla="*/ 105 h 105"/>
                </a:gdLst>
                <a:ahLst/>
                <a:cxnLst>
                  <a:cxn ang="0">
                    <a:pos x="T0" y="T1"/>
                  </a:cxn>
                  <a:cxn ang="0">
                    <a:pos x="T2" y="T3"/>
                  </a:cxn>
                  <a:cxn ang="0">
                    <a:pos x="T4" y="T5"/>
                  </a:cxn>
                </a:cxnLst>
                <a:rect l="0" t="0" r="r" b="b"/>
                <a:pathLst>
                  <a:path w="271" h="105">
                    <a:moveTo>
                      <a:pt x="0" y="0"/>
                    </a:moveTo>
                    <a:lnTo>
                      <a:pt x="0" y="105"/>
                    </a:lnTo>
                    <a:lnTo>
                      <a:pt x="271" y="105"/>
                    </a:lnTo>
                  </a:path>
                </a:pathLst>
              </a:custGeom>
              <a:noFill/>
              <a:ln w="25400"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none" lIns="0" tIns="0" rIns="0" bIns="0" numCol="1" anchor="t" anchorCtr="0" compatLnSpc="1">
                <a:prstTxWarp prst="textNoShape">
                  <a:avLst/>
                </a:prstTxWarp>
              </a:bodyPr>
              <a:lstStyle/>
              <a:p>
                <a:endParaRPr lang="en-GB"/>
              </a:p>
            </p:txBody>
          </p:sp>
          <p:sp>
            <p:nvSpPr>
              <p:cNvPr id="1457" name="Freeform 428"/>
              <p:cNvSpPr>
                <a:spLocks/>
              </p:cNvSpPr>
              <p:nvPr/>
            </p:nvSpPr>
            <p:spPr bwMode="auto">
              <a:xfrm>
                <a:off x="10149109" y="27808879"/>
                <a:ext cx="970962" cy="141457"/>
              </a:xfrm>
              <a:custGeom>
                <a:avLst/>
                <a:gdLst>
                  <a:gd name="T0" fmla="*/ 0 w 69"/>
                  <a:gd name="T1" fmla="*/ 123 h 123"/>
                  <a:gd name="T2" fmla="*/ 0 w 69"/>
                  <a:gd name="T3" fmla="*/ 0 h 123"/>
                  <a:gd name="T4" fmla="*/ 69 w 69"/>
                  <a:gd name="T5" fmla="*/ 0 h 123"/>
                </a:gdLst>
                <a:ahLst/>
                <a:cxnLst>
                  <a:cxn ang="0">
                    <a:pos x="T0" y="T1"/>
                  </a:cxn>
                  <a:cxn ang="0">
                    <a:pos x="T2" y="T3"/>
                  </a:cxn>
                  <a:cxn ang="0">
                    <a:pos x="T4" y="T5"/>
                  </a:cxn>
                </a:cxnLst>
                <a:rect l="0" t="0" r="r" b="b"/>
                <a:pathLst>
                  <a:path w="69" h="123">
                    <a:moveTo>
                      <a:pt x="0" y="123"/>
                    </a:moveTo>
                    <a:lnTo>
                      <a:pt x="0" y="0"/>
                    </a:lnTo>
                    <a:lnTo>
                      <a:pt x="69" y="0"/>
                    </a:lnTo>
                  </a:path>
                </a:pathLst>
              </a:custGeom>
              <a:noFill/>
              <a:ln w="25400"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none" lIns="0" tIns="0" rIns="0" bIns="0" numCol="1" anchor="t" anchorCtr="0" compatLnSpc="1">
                <a:prstTxWarp prst="textNoShape">
                  <a:avLst/>
                </a:prstTxWarp>
              </a:bodyPr>
              <a:lstStyle/>
              <a:p>
                <a:endParaRPr lang="en-GB"/>
              </a:p>
            </p:txBody>
          </p:sp>
          <p:sp>
            <p:nvSpPr>
              <p:cNvPr id="1463" name="Freeform 430"/>
              <p:cNvSpPr>
                <a:spLocks/>
              </p:cNvSpPr>
              <p:nvPr/>
            </p:nvSpPr>
            <p:spPr bwMode="auto">
              <a:xfrm>
                <a:off x="10149109" y="27957236"/>
                <a:ext cx="3982351" cy="141457"/>
              </a:xfrm>
              <a:custGeom>
                <a:avLst/>
                <a:gdLst>
                  <a:gd name="T0" fmla="*/ 0 w 283"/>
                  <a:gd name="T1" fmla="*/ 0 h 123"/>
                  <a:gd name="T2" fmla="*/ 0 w 283"/>
                  <a:gd name="T3" fmla="*/ 123 h 123"/>
                  <a:gd name="T4" fmla="*/ 283 w 283"/>
                  <a:gd name="T5" fmla="*/ 123 h 123"/>
                </a:gdLst>
                <a:ahLst/>
                <a:cxnLst>
                  <a:cxn ang="0">
                    <a:pos x="T0" y="T1"/>
                  </a:cxn>
                  <a:cxn ang="0">
                    <a:pos x="T2" y="T3"/>
                  </a:cxn>
                  <a:cxn ang="0">
                    <a:pos x="T4" y="T5"/>
                  </a:cxn>
                </a:cxnLst>
                <a:rect l="0" t="0" r="r" b="b"/>
                <a:pathLst>
                  <a:path w="283" h="123">
                    <a:moveTo>
                      <a:pt x="0" y="0"/>
                    </a:moveTo>
                    <a:lnTo>
                      <a:pt x="0" y="123"/>
                    </a:lnTo>
                    <a:lnTo>
                      <a:pt x="283" y="123"/>
                    </a:lnTo>
                  </a:path>
                </a:pathLst>
              </a:custGeom>
              <a:noFill/>
              <a:ln w="25400"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none" lIns="0" tIns="0" rIns="0" bIns="0" numCol="1" anchor="t" anchorCtr="0" compatLnSpc="1">
                <a:prstTxWarp prst="textNoShape">
                  <a:avLst/>
                </a:prstTxWarp>
              </a:bodyPr>
              <a:lstStyle/>
              <a:p>
                <a:endParaRPr lang="en-GB"/>
              </a:p>
            </p:txBody>
          </p:sp>
          <p:sp>
            <p:nvSpPr>
              <p:cNvPr id="1465" name="Freeform 431"/>
              <p:cNvSpPr>
                <a:spLocks/>
              </p:cNvSpPr>
              <p:nvPr/>
            </p:nvSpPr>
            <p:spPr bwMode="auto">
              <a:xfrm>
                <a:off x="9107787" y="27953785"/>
                <a:ext cx="1041320" cy="426670"/>
              </a:xfrm>
              <a:custGeom>
                <a:avLst/>
                <a:gdLst>
                  <a:gd name="T0" fmla="*/ 0 w 74"/>
                  <a:gd name="T1" fmla="*/ 371 h 371"/>
                  <a:gd name="T2" fmla="*/ 0 w 74"/>
                  <a:gd name="T3" fmla="*/ 0 h 371"/>
                  <a:gd name="T4" fmla="*/ 74 w 74"/>
                  <a:gd name="T5" fmla="*/ 0 h 371"/>
                </a:gdLst>
                <a:ahLst/>
                <a:cxnLst>
                  <a:cxn ang="0">
                    <a:pos x="T0" y="T1"/>
                  </a:cxn>
                  <a:cxn ang="0">
                    <a:pos x="T2" y="T3"/>
                  </a:cxn>
                  <a:cxn ang="0">
                    <a:pos x="T4" y="T5"/>
                  </a:cxn>
                </a:cxnLst>
                <a:rect l="0" t="0" r="r" b="b"/>
                <a:pathLst>
                  <a:path w="74" h="371">
                    <a:moveTo>
                      <a:pt x="0" y="371"/>
                    </a:moveTo>
                    <a:lnTo>
                      <a:pt x="0" y="0"/>
                    </a:lnTo>
                    <a:lnTo>
                      <a:pt x="74" y="0"/>
                    </a:lnTo>
                  </a:path>
                </a:pathLst>
              </a:custGeom>
              <a:noFill/>
              <a:ln w="25400"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none" lIns="0" tIns="0" rIns="0" bIns="0" numCol="1" anchor="t" anchorCtr="0" compatLnSpc="1">
                <a:prstTxWarp prst="textNoShape">
                  <a:avLst/>
                </a:prstTxWarp>
              </a:bodyPr>
              <a:lstStyle/>
              <a:p>
                <a:endParaRPr lang="en-GB"/>
              </a:p>
            </p:txBody>
          </p:sp>
          <p:sp>
            <p:nvSpPr>
              <p:cNvPr id="1469" name="Freeform 433"/>
              <p:cNvSpPr>
                <a:spLocks/>
              </p:cNvSpPr>
              <p:nvPr/>
            </p:nvSpPr>
            <p:spPr bwMode="auto">
              <a:xfrm>
                <a:off x="14511403" y="28264300"/>
                <a:ext cx="1224256" cy="79353"/>
              </a:xfrm>
              <a:custGeom>
                <a:avLst/>
                <a:gdLst>
                  <a:gd name="T0" fmla="*/ 0 w 87"/>
                  <a:gd name="T1" fmla="*/ 69 h 69"/>
                  <a:gd name="T2" fmla="*/ 0 w 87"/>
                  <a:gd name="T3" fmla="*/ 0 h 69"/>
                  <a:gd name="T4" fmla="*/ 87 w 87"/>
                  <a:gd name="T5" fmla="*/ 0 h 69"/>
                </a:gdLst>
                <a:ahLst/>
                <a:cxnLst>
                  <a:cxn ang="0">
                    <a:pos x="T0" y="T1"/>
                  </a:cxn>
                  <a:cxn ang="0">
                    <a:pos x="T2" y="T3"/>
                  </a:cxn>
                  <a:cxn ang="0">
                    <a:pos x="T4" y="T5"/>
                  </a:cxn>
                </a:cxnLst>
                <a:rect l="0" t="0" r="r" b="b"/>
                <a:pathLst>
                  <a:path w="87" h="69">
                    <a:moveTo>
                      <a:pt x="0" y="69"/>
                    </a:moveTo>
                    <a:lnTo>
                      <a:pt x="0" y="0"/>
                    </a:lnTo>
                    <a:lnTo>
                      <a:pt x="87" y="0"/>
                    </a:lnTo>
                  </a:path>
                </a:pathLst>
              </a:custGeom>
              <a:noFill/>
              <a:ln w="25400"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none" lIns="0" tIns="0" rIns="0" bIns="0" numCol="1" anchor="t" anchorCtr="0" compatLnSpc="1">
                <a:prstTxWarp prst="textNoShape">
                  <a:avLst/>
                </a:prstTxWarp>
              </a:bodyPr>
              <a:lstStyle/>
              <a:p>
                <a:endParaRPr lang="en-GB"/>
              </a:p>
            </p:txBody>
          </p:sp>
          <p:sp>
            <p:nvSpPr>
              <p:cNvPr id="1471" name="Freeform 435"/>
              <p:cNvSpPr>
                <a:spLocks/>
              </p:cNvSpPr>
              <p:nvPr/>
            </p:nvSpPr>
            <p:spPr bwMode="auto">
              <a:xfrm>
                <a:off x="14511403" y="28350554"/>
                <a:ext cx="914673" cy="79353"/>
              </a:xfrm>
              <a:custGeom>
                <a:avLst/>
                <a:gdLst>
                  <a:gd name="T0" fmla="*/ 0 w 65"/>
                  <a:gd name="T1" fmla="*/ 0 h 69"/>
                  <a:gd name="T2" fmla="*/ 0 w 65"/>
                  <a:gd name="T3" fmla="*/ 69 h 69"/>
                  <a:gd name="T4" fmla="*/ 65 w 65"/>
                  <a:gd name="T5" fmla="*/ 69 h 69"/>
                </a:gdLst>
                <a:ahLst/>
                <a:cxnLst>
                  <a:cxn ang="0">
                    <a:pos x="T0" y="T1"/>
                  </a:cxn>
                  <a:cxn ang="0">
                    <a:pos x="T2" y="T3"/>
                  </a:cxn>
                  <a:cxn ang="0">
                    <a:pos x="T4" y="T5"/>
                  </a:cxn>
                </a:cxnLst>
                <a:rect l="0" t="0" r="r" b="b"/>
                <a:pathLst>
                  <a:path w="65" h="69">
                    <a:moveTo>
                      <a:pt x="0" y="0"/>
                    </a:moveTo>
                    <a:lnTo>
                      <a:pt x="0" y="69"/>
                    </a:lnTo>
                    <a:lnTo>
                      <a:pt x="65" y="69"/>
                    </a:lnTo>
                  </a:path>
                </a:pathLst>
              </a:custGeom>
              <a:noFill/>
              <a:ln w="25400"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none" lIns="0" tIns="0" rIns="0" bIns="0" numCol="1" anchor="t" anchorCtr="0" compatLnSpc="1">
                <a:prstTxWarp prst="textNoShape">
                  <a:avLst/>
                </a:prstTxWarp>
              </a:bodyPr>
              <a:lstStyle/>
              <a:p>
                <a:endParaRPr lang="en-GB"/>
              </a:p>
            </p:txBody>
          </p:sp>
          <p:sp>
            <p:nvSpPr>
              <p:cNvPr id="1474" name="Freeform 436"/>
              <p:cNvSpPr>
                <a:spLocks/>
              </p:cNvSpPr>
              <p:nvPr/>
            </p:nvSpPr>
            <p:spPr bwMode="auto">
              <a:xfrm>
                <a:off x="12006601" y="28347104"/>
                <a:ext cx="2504799" cy="120756"/>
              </a:xfrm>
              <a:custGeom>
                <a:avLst/>
                <a:gdLst>
                  <a:gd name="T0" fmla="*/ 0 w 178"/>
                  <a:gd name="T1" fmla="*/ 105 h 105"/>
                  <a:gd name="T2" fmla="*/ 0 w 178"/>
                  <a:gd name="T3" fmla="*/ 0 h 105"/>
                  <a:gd name="T4" fmla="*/ 178 w 178"/>
                  <a:gd name="T5" fmla="*/ 0 h 105"/>
                </a:gdLst>
                <a:ahLst/>
                <a:cxnLst>
                  <a:cxn ang="0">
                    <a:pos x="T0" y="T1"/>
                  </a:cxn>
                  <a:cxn ang="0">
                    <a:pos x="T2" y="T3"/>
                  </a:cxn>
                  <a:cxn ang="0">
                    <a:pos x="T4" y="T5"/>
                  </a:cxn>
                </a:cxnLst>
                <a:rect l="0" t="0" r="r" b="b"/>
                <a:pathLst>
                  <a:path w="178" h="105">
                    <a:moveTo>
                      <a:pt x="0" y="105"/>
                    </a:moveTo>
                    <a:lnTo>
                      <a:pt x="0" y="0"/>
                    </a:lnTo>
                    <a:lnTo>
                      <a:pt x="178" y="0"/>
                    </a:lnTo>
                  </a:path>
                </a:pathLst>
              </a:custGeom>
              <a:noFill/>
              <a:ln w="25400"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none" lIns="0" tIns="0" rIns="0" bIns="0" numCol="1" anchor="t" anchorCtr="0" compatLnSpc="1">
                <a:prstTxWarp prst="textNoShape">
                  <a:avLst/>
                </a:prstTxWarp>
              </a:bodyPr>
              <a:lstStyle/>
              <a:p>
                <a:endParaRPr lang="en-GB"/>
              </a:p>
            </p:txBody>
          </p:sp>
          <p:sp>
            <p:nvSpPr>
              <p:cNvPr id="1478" name="Freeform 438"/>
              <p:cNvSpPr>
                <a:spLocks/>
              </p:cNvSpPr>
              <p:nvPr/>
            </p:nvSpPr>
            <p:spPr bwMode="auto">
              <a:xfrm>
                <a:off x="12006601" y="28474760"/>
                <a:ext cx="5108103" cy="120756"/>
              </a:xfrm>
              <a:custGeom>
                <a:avLst/>
                <a:gdLst>
                  <a:gd name="T0" fmla="*/ 0 w 363"/>
                  <a:gd name="T1" fmla="*/ 0 h 105"/>
                  <a:gd name="T2" fmla="*/ 0 w 363"/>
                  <a:gd name="T3" fmla="*/ 105 h 105"/>
                  <a:gd name="T4" fmla="*/ 363 w 363"/>
                  <a:gd name="T5" fmla="*/ 105 h 105"/>
                </a:gdLst>
                <a:ahLst/>
                <a:cxnLst>
                  <a:cxn ang="0">
                    <a:pos x="T0" y="T1"/>
                  </a:cxn>
                  <a:cxn ang="0">
                    <a:pos x="T2" y="T3"/>
                  </a:cxn>
                  <a:cxn ang="0">
                    <a:pos x="T4" y="T5"/>
                  </a:cxn>
                </a:cxnLst>
                <a:rect l="0" t="0" r="r" b="b"/>
                <a:pathLst>
                  <a:path w="363" h="105">
                    <a:moveTo>
                      <a:pt x="0" y="0"/>
                    </a:moveTo>
                    <a:lnTo>
                      <a:pt x="0" y="105"/>
                    </a:lnTo>
                    <a:lnTo>
                      <a:pt x="363" y="105"/>
                    </a:lnTo>
                  </a:path>
                </a:pathLst>
              </a:custGeom>
              <a:noFill/>
              <a:ln w="25400"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none" lIns="0" tIns="0" rIns="0" bIns="0" numCol="1" anchor="t" anchorCtr="0" compatLnSpc="1">
                <a:prstTxWarp prst="textNoShape">
                  <a:avLst/>
                </a:prstTxWarp>
              </a:bodyPr>
              <a:lstStyle/>
              <a:p>
                <a:endParaRPr lang="en-GB"/>
              </a:p>
            </p:txBody>
          </p:sp>
          <p:sp>
            <p:nvSpPr>
              <p:cNvPr id="1480" name="Freeform 439"/>
              <p:cNvSpPr>
                <a:spLocks/>
              </p:cNvSpPr>
              <p:nvPr/>
            </p:nvSpPr>
            <p:spPr bwMode="auto">
              <a:xfrm>
                <a:off x="11134144" y="28471310"/>
                <a:ext cx="872460" cy="141457"/>
              </a:xfrm>
              <a:custGeom>
                <a:avLst/>
                <a:gdLst>
                  <a:gd name="T0" fmla="*/ 0 w 62"/>
                  <a:gd name="T1" fmla="*/ 123 h 123"/>
                  <a:gd name="T2" fmla="*/ 0 w 62"/>
                  <a:gd name="T3" fmla="*/ 0 h 123"/>
                  <a:gd name="T4" fmla="*/ 62 w 62"/>
                  <a:gd name="T5" fmla="*/ 0 h 123"/>
                </a:gdLst>
                <a:ahLst/>
                <a:cxnLst>
                  <a:cxn ang="0">
                    <a:pos x="T0" y="T1"/>
                  </a:cxn>
                  <a:cxn ang="0">
                    <a:pos x="T2" y="T3"/>
                  </a:cxn>
                  <a:cxn ang="0">
                    <a:pos x="T4" y="T5"/>
                  </a:cxn>
                </a:cxnLst>
                <a:rect l="0" t="0" r="r" b="b"/>
                <a:pathLst>
                  <a:path w="62" h="123">
                    <a:moveTo>
                      <a:pt x="0" y="123"/>
                    </a:moveTo>
                    <a:lnTo>
                      <a:pt x="0" y="0"/>
                    </a:lnTo>
                    <a:lnTo>
                      <a:pt x="62" y="0"/>
                    </a:lnTo>
                  </a:path>
                </a:pathLst>
              </a:custGeom>
              <a:noFill/>
              <a:ln w="25400"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none" lIns="0" tIns="0" rIns="0" bIns="0" numCol="1" anchor="t" anchorCtr="0" compatLnSpc="1">
                <a:prstTxWarp prst="textNoShape">
                  <a:avLst/>
                </a:prstTxWarp>
              </a:bodyPr>
              <a:lstStyle/>
              <a:p>
                <a:endParaRPr lang="en-GB"/>
              </a:p>
            </p:txBody>
          </p:sp>
          <p:sp>
            <p:nvSpPr>
              <p:cNvPr id="1483" name="Freeform 441"/>
              <p:cNvSpPr>
                <a:spLocks/>
              </p:cNvSpPr>
              <p:nvPr/>
            </p:nvSpPr>
            <p:spPr bwMode="auto">
              <a:xfrm>
                <a:off x="11134144" y="28619667"/>
                <a:ext cx="3405402" cy="141457"/>
              </a:xfrm>
              <a:custGeom>
                <a:avLst/>
                <a:gdLst>
                  <a:gd name="T0" fmla="*/ 0 w 242"/>
                  <a:gd name="T1" fmla="*/ 0 h 123"/>
                  <a:gd name="T2" fmla="*/ 0 w 242"/>
                  <a:gd name="T3" fmla="*/ 123 h 123"/>
                  <a:gd name="T4" fmla="*/ 242 w 242"/>
                  <a:gd name="T5" fmla="*/ 123 h 123"/>
                </a:gdLst>
                <a:ahLst/>
                <a:cxnLst>
                  <a:cxn ang="0">
                    <a:pos x="T0" y="T1"/>
                  </a:cxn>
                  <a:cxn ang="0">
                    <a:pos x="T2" y="T3"/>
                  </a:cxn>
                  <a:cxn ang="0">
                    <a:pos x="T4" y="T5"/>
                  </a:cxn>
                </a:cxnLst>
                <a:rect l="0" t="0" r="r" b="b"/>
                <a:pathLst>
                  <a:path w="242" h="123">
                    <a:moveTo>
                      <a:pt x="0" y="0"/>
                    </a:moveTo>
                    <a:lnTo>
                      <a:pt x="0" y="123"/>
                    </a:lnTo>
                    <a:lnTo>
                      <a:pt x="242" y="123"/>
                    </a:lnTo>
                  </a:path>
                </a:pathLst>
              </a:custGeom>
              <a:noFill/>
              <a:ln w="25400"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none" lIns="0" tIns="0" rIns="0" bIns="0" numCol="1" anchor="t" anchorCtr="0" compatLnSpc="1">
                <a:prstTxWarp prst="textNoShape">
                  <a:avLst/>
                </a:prstTxWarp>
              </a:bodyPr>
              <a:lstStyle/>
              <a:p>
                <a:endParaRPr lang="en-GB"/>
              </a:p>
            </p:txBody>
          </p:sp>
          <p:sp>
            <p:nvSpPr>
              <p:cNvPr id="1486" name="Freeform 442"/>
              <p:cNvSpPr>
                <a:spLocks/>
              </p:cNvSpPr>
              <p:nvPr/>
            </p:nvSpPr>
            <p:spPr bwMode="auto">
              <a:xfrm>
                <a:off x="9853598" y="28616216"/>
                <a:ext cx="1280545" cy="193209"/>
              </a:xfrm>
              <a:custGeom>
                <a:avLst/>
                <a:gdLst>
                  <a:gd name="T0" fmla="*/ 0 w 91"/>
                  <a:gd name="T1" fmla="*/ 168 h 168"/>
                  <a:gd name="T2" fmla="*/ 0 w 91"/>
                  <a:gd name="T3" fmla="*/ 0 h 168"/>
                  <a:gd name="T4" fmla="*/ 91 w 91"/>
                  <a:gd name="T5" fmla="*/ 0 h 168"/>
                </a:gdLst>
                <a:ahLst/>
                <a:cxnLst>
                  <a:cxn ang="0">
                    <a:pos x="T0" y="T1"/>
                  </a:cxn>
                  <a:cxn ang="0">
                    <a:pos x="T2" y="T3"/>
                  </a:cxn>
                  <a:cxn ang="0">
                    <a:pos x="T4" y="T5"/>
                  </a:cxn>
                </a:cxnLst>
                <a:rect l="0" t="0" r="r" b="b"/>
                <a:pathLst>
                  <a:path w="91" h="168">
                    <a:moveTo>
                      <a:pt x="0" y="168"/>
                    </a:moveTo>
                    <a:lnTo>
                      <a:pt x="0" y="0"/>
                    </a:lnTo>
                    <a:lnTo>
                      <a:pt x="91" y="0"/>
                    </a:lnTo>
                  </a:path>
                </a:pathLst>
              </a:custGeom>
              <a:noFill/>
              <a:ln w="25400"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none" lIns="0" tIns="0" rIns="0" bIns="0" numCol="1" anchor="t" anchorCtr="0" compatLnSpc="1">
                <a:prstTxWarp prst="textNoShape">
                  <a:avLst/>
                </a:prstTxWarp>
              </a:bodyPr>
              <a:lstStyle/>
              <a:p>
                <a:endParaRPr lang="en-GB"/>
              </a:p>
            </p:txBody>
          </p:sp>
          <p:sp>
            <p:nvSpPr>
              <p:cNvPr id="1489" name="Freeform 444"/>
              <p:cNvSpPr>
                <a:spLocks/>
              </p:cNvSpPr>
              <p:nvPr/>
            </p:nvSpPr>
            <p:spPr bwMode="auto">
              <a:xfrm>
                <a:off x="10655699" y="28926731"/>
                <a:ext cx="3292827" cy="79353"/>
              </a:xfrm>
              <a:custGeom>
                <a:avLst/>
                <a:gdLst>
                  <a:gd name="T0" fmla="*/ 0 w 234"/>
                  <a:gd name="T1" fmla="*/ 69 h 69"/>
                  <a:gd name="T2" fmla="*/ 0 w 234"/>
                  <a:gd name="T3" fmla="*/ 0 h 69"/>
                  <a:gd name="T4" fmla="*/ 234 w 234"/>
                  <a:gd name="T5" fmla="*/ 0 h 69"/>
                </a:gdLst>
                <a:ahLst/>
                <a:cxnLst>
                  <a:cxn ang="0">
                    <a:pos x="T0" y="T1"/>
                  </a:cxn>
                  <a:cxn ang="0">
                    <a:pos x="T2" y="T3"/>
                  </a:cxn>
                  <a:cxn ang="0">
                    <a:pos x="T4" y="T5"/>
                  </a:cxn>
                </a:cxnLst>
                <a:rect l="0" t="0" r="r" b="b"/>
                <a:pathLst>
                  <a:path w="234" h="69">
                    <a:moveTo>
                      <a:pt x="0" y="69"/>
                    </a:moveTo>
                    <a:lnTo>
                      <a:pt x="0" y="0"/>
                    </a:lnTo>
                    <a:lnTo>
                      <a:pt x="234" y="0"/>
                    </a:lnTo>
                  </a:path>
                </a:pathLst>
              </a:custGeom>
              <a:noFill/>
              <a:ln w="25400"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none" lIns="0" tIns="0" rIns="0" bIns="0" numCol="1" anchor="t" anchorCtr="0" compatLnSpc="1">
                <a:prstTxWarp prst="textNoShape">
                  <a:avLst/>
                </a:prstTxWarp>
              </a:bodyPr>
              <a:lstStyle/>
              <a:p>
                <a:endParaRPr lang="en-GB"/>
              </a:p>
            </p:txBody>
          </p:sp>
          <p:sp>
            <p:nvSpPr>
              <p:cNvPr id="1491" name="Freeform 446"/>
              <p:cNvSpPr>
                <a:spLocks/>
              </p:cNvSpPr>
              <p:nvPr/>
            </p:nvSpPr>
            <p:spPr bwMode="auto">
              <a:xfrm>
                <a:off x="10655699" y="29012986"/>
                <a:ext cx="3123963" cy="79353"/>
              </a:xfrm>
              <a:custGeom>
                <a:avLst/>
                <a:gdLst>
                  <a:gd name="T0" fmla="*/ 0 w 222"/>
                  <a:gd name="T1" fmla="*/ 0 h 69"/>
                  <a:gd name="T2" fmla="*/ 0 w 222"/>
                  <a:gd name="T3" fmla="*/ 69 h 69"/>
                  <a:gd name="T4" fmla="*/ 222 w 222"/>
                  <a:gd name="T5" fmla="*/ 69 h 69"/>
                </a:gdLst>
                <a:ahLst/>
                <a:cxnLst>
                  <a:cxn ang="0">
                    <a:pos x="T0" y="T1"/>
                  </a:cxn>
                  <a:cxn ang="0">
                    <a:pos x="T2" y="T3"/>
                  </a:cxn>
                  <a:cxn ang="0">
                    <a:pos x="T4" y="T5"/>
                  </a:cxn>
                </a:cxnLst>
                <a:rect l="0" t="0" r="r" b="b"/>
                <a:pathLst>
                  <a:path w="222" h="69">
                    <a:moveTo>
                      <a:pt x="0" y="0"/>
                    </a:moveTo>
                    <a:lnTo>
                      <a:pt x="0" y="69"/>
                    </a:lnTo>
                    <a:lnTo>
                      <a:pt x="222" y="69"/>
                    </a:lnTo>
                  </a:path>
                </a:pathLst>
              </a:custGeom>
              <a:noFill/>
              <a:ln w="25400"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none" lIns="0" tIns="0" rIns="0" bIns="0" numCol="1" anchor="t" anchorCtr="0" compatLnSpc="1">
                <a:prstTxWarp prst="textNoShape">
                  <a:avLst/>
                </a:prstTxWarp>
              </a:bodyPr>
              <a:lstStyle/>
              <a:p>
                <a:endParaRPr lang="en-GB"/>
              </a:p>
            </p:txBody>
          </p:sp>
          <p:sp>
            <p:nvSpPr>
              <p:cNvPr id="1494" name="Freeform 447"/>
              <p:cNvSpPr>
                <a:spLocks/>
              </p:cNvSpPr>
              <p:nvPr/>
            </p:nvSpPr>
            <p:spPr bwMode="auto">
              <a:xfrm>
                <a:off x="9853598" y="28816326"/>
                <a:ext cx="802100" cy="193209"/>
              </a:xfrm>
              <a:custGeom>
                <a:avLst/>
                <a:gdLst>
                  <a:gd name="T0" fmla="*/ 0 w 57"/>
                  <a:gd name="T1" fmla="*/ 0 h 168"/>
                  <a:gd name="T2" fmla="*/ 0 w 57"/>
                  <a:gd name="T3" fmla="*/ 168 h 168"/>
                  <a:gd name="T4" fmla="*/ 57 w 57"/>
                  <a:gd name="T5" fmla="*/ 168 h 168"/>
                </a:gdLst>
                <a:ahLst/>
                <a:cxnLst>
                  <a:cxn ang="0">
                    <a:pos x="T0" y="T1"/>
                  </a:cxn>
                  <a:cxn ang="0">
                    <a:pos x="T2" y="T3"/>
                  </a:cxn>
                  <a:cxn ang="0">
                    <a:pos x="T4" y="T5"/>
                  </a:cxn>
                </a:cxnLst>
                <a:rect l="0" t="0" r="r" b="b"/>
                <a:pathLst>
                  <a:path w="57" h="168">
                    <a:moveTo>
                      <a:pt x="0" y="0"/>
                    </a:moveTo>
                    <a:lnTo>
                      <a:pt x="0" y="168"/>
                    </a:lnTo>
                    <a:lnTo>
                      <a:pt x="57" y="168"/>
                    </a:lnTo>
                  </a:path>
                </a:pathLst>
              </a:custGeom>
              <a:noFill/>
              <a:ln w="25400"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none" lIns="0" tIns="0" rIns="0" bIns="0" numCol="1" anchor="t" anchorCtr="0" compatLnSpc="1">
                <a:prstTxWarp prst="textNoShape">
                  <a:avLst/>
                </a:prstTxWarp>
              </a:bodyPr>
              <a:lstStyle/>
              <a:p>
                <a:endParaRPr lang="en-GB"/>
              </a:p>
            </p:txBody>
          </p:sp>
          <p:sp>
            <p:nvSpPr>
              <p:cNvPr id="1497" name="Freeform 448"/>
              <p:cNvSpPr>
                <a:spLocks/>
              </p:cNvSpPr>
              <p:nvPr/>
            </p:nvSpPr>
            <p:spPr bwMode="auto">
              <a:xfrm>
                <a:off x="9107787" y="28387356"/>
                <a:ext cx="745811" cy="425520"/>
              </a:xfrm>
              <a:custGeom>
                <a:avLst/>
                <a:gdLst>
                  <a:gd name="T0" fmla="*/ 0 w 53"/>
                  <a:gd name="T1" fmla="*/ 0 h 370"/>
                  <a:gd name="T2" fmla="*/ 0 w 53"/>
                  <a:gd name="T3" fmla="*/ 370 h 370"/>
                  <a:gd name="T4" fmla="*/ 53 w 53"/>
                  <a:gd name="T5" fmla="*/ 370 h 370"/>
                </a:gdLst>
                <a:ahLst/>
                <a:cxnLst>
                  <a:cxn ang="0">
                    <a:pos x="T0" y="T1"/>
                  </a:cxn>
                  <a:cxn ang="0">
                    <a:pos x="T2" y="T3"/>
                  </a:cxn>
                  <a:cxn ang="0">
                    <a:pos x="T4" y="T5"/>
                  </a:cxn>
                </a:cxnLst>
                <a:rect l="0" t="0" r="r" b="b"/>
                <a:pathLst>
                  <a:path w="53" h="370">
                    <a:moveTo>
                      <a:pt x="0" y="0"/>
                    </a:moveTo>
                    <a:lnTo>
                      <a:pt x="0" y="370"/>
                    </a:lnTo>
                    <a:lnTo>
                      <a:pt x="53" y="370"/>
                    </a:lnTo>
                  </a:path>
                </a:pathLst>
              </a:custGeom>
              <a:noFill/>
              <a:ln w="25400"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none" lIns="0" tIns="0" rIns="0" bIns="0" numCol="1" anchor="t" anchorCtr="0" compatLnSpc="1">
                <a:prstTxWarp prst="textNoShape">
                  <a:avLst/>
                </a:prstTxWarp>
              </a:bodyPr>
              <a:lstStyle/>
              <a:p>
                <a:endParaRPr lang="en-GB"/>
              </a:p>
            </p:txBody>
          </p:sp>
          <p:sp>
            <p:nvSpPr>
              <p:cNvPr id="1499" name="Freeform 449"/>
              <p:cNvSpPr>
                <a:spLocks/>
              </p:cNvSpPr>
              <p:nvPr/>
            </p:nvSpPr>
            <p:spPr bwMode="auto">
              <a:xfrm>
                <a:off x="8755989" y="28383906"/>
                <a:ext cx="351798" cy="473822"/>
              </a:xfrm>
              <a:custGeom>
                <a:avLst/>
                <a:gdLst>
                  <a:gd name="T0" fmla="*/ 0 w 25"/>
                  <a:gd name="T1" fmla="*/ 412 h 412"/>
                  <a:gd name="T2" fmla="*/ 0 w 25"/>
                  <a:gd name="T3" fmla="*/ 0 h 412"/>
                  <a:gd name="T4" fmla="*/ 25 w 25"/>
                  <a:gd name="T5" fmla="*/ 0 h 412"/>
                </a:gdLst>
                <a:ahLst/>
                <a:cxnLst>
                  <a:cxn ang="0">
                    <a:pos x="T0" y="T1"/>
                  </a:cxn>
                  <a:cxn ang="0">
                    <a:pos x="T2" y="T3"/>
                  </a:cxn>
                  <a:cxn ang="0">
                    <a:pos x="T4" y="T5"/>
                  </a:cxn>
                </a:cxnLst>
                <a:rect l="0" t="0" r="r" b="b"/>
                <a:pathLst>
                  <a:path w="25" h="412">
                    <a:moveTo>
                      <a:pt x="0" y="412"/>
                    </a:moveTo>
                    <a:lnTo>
                      <a:pt x="0" y="0"/>
                    </a:lnTo>
                    <a:lnTo>
                      <a:pt x="25" y="0"/>
                    </a:lnTo>
                  </a:path>
                </a:pathLst>
              </a:custGeom>
              <a:noFill/>
              <a:ln w="25400"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none" lIns="0" tIns="0" rIns="0" bIns="0" numCol="1" anchor="t" anchorCtr="0" compatLnSpc="1">
                <a:prstTxWarp prst="textNoShape">
                  <a:avLst/>
                </a:prstTxWarp>
              </a:bodyPr>
              <a:lstStyle/>
              <a:p>
                <a:endParaRPr lang="en-GB"/>
              </a:p>
            </p:txBody>
          </p:sp>
          <p:sp>
            <p:nvSpPr>
              <p:cNvPr id="1503" name="Freeform 451"/>
              <p:cNvSpPr>
                <a:spLocks/>
              </p:cNvSpPr>
              <p:nvPr/>
            </p:nvSpPr>
            <p:spPr bwMode="auto">
              <a:xfrm>
                <a:off x="9741024" y="29257947"/>
                <a:ext cx="3926062" cy="79353"/>
              </a:xfrm>
              <a:custGeom>
                <a:avLst/>
                <a:gdLst>
                  <a:gd name="T0" fmla="*/ 0 w 279"/>
                  <a:gd name="T1" fmla="*/ 69 h 69"/>
                  <a:gd name="T2" fmla="*/ 0 w 279"/>
                  <a:gd name="T3" fmla="*/ 0 h 69"/>
                  <a:gd name="T4" fmla="*/ 279 w 279"/>
                  <a:gd name="T5" fmla="*/ 0 h 69"/>
                </a:gdLst>
                <a:ahLst/>
                <a:cxnLst>
                  <a:cxn ang="0">
                    <a:pos x="T0" y="T1"/>
                  </a:cxn>
                  <a:cxn ang="0">
                    <a:pos x="T2" y="T3"/>
                  </a:cxn>
                  <a:cxn ang="0">
                    <a:pos x="T4" y="T5"/>
                  </a:cxn>
                </a:cxnLst>
                <a:rect l="0" t="0" r="r" b="b"/>
                <a:pathLst>
                  <a:path w="279" h="69">
                    <a:moveTo>
                      <a:pt x="0" y="69"/>
                    </a:moveTo>
                    <a:lnTo>
                      <a:pt x="0" y="0"/>
                    </a:lnTo>
                    <a:lnTo>
                      <a:pt x="279" y="0"/>
                    </a:lnTo>
                  </a:path>
                </a:pathLst>
              </a:custGeom>
              <a:noFill/>
              <a:ln w="25400"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none" lIns="0" tIns="0" rIns="0" bIns="0" numCol="1" anchor="t" anchorCtr="0" compatLnSpc="1">
                <a:prstTxWarp prst="textNoShape">
                  <a:avLst/>
                </a:prstTxWarp>
              </a:bodyPr>
              <a:lstStyle/>
              <a:p>
                <a:endParaRPr lang="en-GB"/>
              </a:p>
            </p:txBody>
          </p:sp>
          <p:sp>
            <p:nvSpPr>
              <p:cNvPr id="1505" name="Freeform 453"/>
              <p:cNvSpPr>
                <a:spLocks/>
              </p:cNvSpPr>
              <p:nvPr/>
            </p:nvSpPr>
            <p:spPr bwMode="auto">
              <a:xfrm>
                <a:off x="9741024" y="29344201"/>
                <a:ext cx="4559298" cy="79353"/>
              </a:xfrm>
              <a:custGeom>
                <a:avLst/>
                <a:gdLst>
                  <a:gd name="T0" fmla="*/ 0 w 324"/>
                  <a:gd name="T1" fmla="*/ 0 h 69"/>
                  <a:gd name="T2" fmla="*/ 0 w 324"/>
                  <a:gd name="T3" fmla="*/ 69 h 69"/>
                  <a:gd name="T4" fmla="*/ 324 w 324"/>
                  <a:gd name="T5" fmla="*/ 69 h 69"/>
                </a:gdLst>
                <a:ahLst/>
                <a:cxnLst>
                  <a:cxn ang="0">
                    <a:pos x="T0" y="T1"/>
                  </a:cxn>
                  <a:cxn ang="0">
                    <a:pos x="T2" y="T3"/>
                  </a:cxn>
                  <a:cxn ang="0">
                    <a:pos x="T4" y="T5"/>
                  </a:cxn>
                </a:cxnLst>
                <a:rect l="0" t="0" r="r" b="b"/>
                <a:pathLst>
                  <a:path w="324" h="69">
                    <a:moveTo>
                      <a:pt x="0" y="0"/>
                    </a:moveTo>
                    <a:lnTo>
                      <a:pt x="0" y="69"/>
                    </a:lnTo>
                    <a:lnTo>
                      <a:pt x="324" y="69"/>
                    </a:lnTo>
                  </a:path>
                </a:pathLst>
              </a:custGeom>
              <a:noFill/>
              <a:ln w="25400"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none" lIns="0" tIns="0" rIns="0" bIns="0" numCol="1" anchor="t" anchorCtr="0" compatLnSpc="1">
                <a:prstTxWarp prst="textNoShape">
                  <a:avLst/>
                </a:prstTxWarp>
              </a:bodyPr>
              <a:lstStyle/>
              <a:p>
                <a:endParaRPr lang="en-GB"/>
              </a:p>
            </p:txBody>
          </p:sp>
          <p:sp>
            <p:nvSpPr>
              <p:cNvPr id="1508" name="Freeform 454"/>
              <p:cNvSpPr>
                <a:spLocks/>
              </p:cNvSpPr>
              <p:nvPr/>
            </p:nvSpPr>
            <p:spPr bwMode="auto">
              <a:xfrm>
                <a:off x="8755989" y="28864628"/>
                <a:ext cx="985034" cy="476123"/>
              </a:xfrm>
              <a:custGeom>
                <a:avLst/>
                <a:gdLst>
                  <a:gd name="T0" fmla="*/ 0 w 70"/>
                  <a:gd name="T1" fmla="*/ 0 h 414"/>
                  <a:gd name="T2" fmla="*/ 0 w 70"/>
                  <a:gd name="T3" fmla="*/ 414 h 414"/>
                  <a:gd name="T4" fmla="*/ 70 w 70"/>
                  <a:gd name="T5" fmla="*/ 414 h 414"/>
                </a:gdLst>
                <a:ahLst/>
                <a:cxnLst>
                  <a:cxn ang="0">
                    <a:pos x="T0" y="T1"/>
                  </a:cxn>
                  <a:cxn ang="0">
                    <a:pos x="T2" y="T3"/>
                  </a:cxn>
                  <a:cxn ang="0">
                    <a:pos x="T4" y="T5"/>
                  </a:cxn>
                </a:cxnLst>
                <a:rect l="0" t="0" r="r" b="b"/>
                <a:pathLst>
                  <a:path w="70" h="414">
                    <a:moveTo>
                      <a:pt x="0" y="0"/>
                    </a:moveTo>
                    <a:lnTo>
                      <a:pt x="0" y="414"/>
                    </a:lnTo>
                    <a:lnTo>
                      <a:pt x="70" y="414"/>
                    </a:lnTo>
                  </a:path>
                </a:pathLst>
              </a:custGeom>
              <a:noFill/>
              <a:ln w="25400"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none" lIns="0" tIns="0" rIns="0" bIns="0" numCol="1" anchor="t" anchorCtr="0" compatLnSpc="1">
                <a:prstTxWarp prst="textNoShape">
                  <a:avLst/>
                </a:prstTxWarp>
              </a:bodyPr>
              <a:lstStyle/>
              <a:p>
                <a:endParaRPr lang="en-GB"/>
              </a:p>
            </p:txBody>
          </p:sp>
          <p:sp>
            <p:nvSpPr>
              <p:cNvPr id="1512" name="Freeform 455"/>
              <p:cNvSpPr>
                <a:spLocks/>
              </p:cNvSpPr>
              <p:nvPr/>
            </p:nvSpPr>
            <p:spPr bwMode="auto">
              <a:xfrm>
                <a:off x="8347904" y="28861177"/>
                <a:ext cx="408085" cy="555198"/>
              </a:xfrm>
              <a:custGeom>
                <a:avLst/>
                <a:gdLst>
                  <a:gd name="T0" fmla="*/ 0 w 29"/>
                  <a:gd name="T1" fmla="*/ 368 h 368"/>
                  <a:gd name="T2" fmla="*/ 0 w 29"/>
                  <a:gd name="T3" fmla="*/ 0 h 368"/>
                  <a:gd name="T4" fmla="*/ 29 w 29"/>
                  <a:gd name="T5" fmla="*/ 0 h 368"/>
                </a:gdLst>
                <a:ahLst/>
                <a:cxnLst>
                  <a:cxn ang="0">
                    <a:pos x="T0" y="T1"/>
                  </a:cxn>
                  <a:cxn ang="0">
                    <a:pos x="T2" y="T3"/>
                  </a:cxn>
                  <a:cxn ang="0">
                    <a:pos x="T4" y="T5"/>
                  </a:cxn>
                </a:cxnLst>
                <a:rect l="0" t="0" r="r" b="b"/>
                <a:pathLst>
                  <a:path w="29" h="368">
                    <a:moveTo>
                      <a:pt x="0" y="368"/>
                    </a:moveTo>
                    <a:lnTo>
                      <a:pt x="0" y="0"/>
                    </a:lnTo>
                    <a:lnTo>
                      <a:pt x="29" y="0"/>
                    </a:lnTo>
                  </a:path>
                </a:pathLst>
              </a:custGeom>
              <a:noFill/>
              <a:ln w="25400"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none" lIns="0" tIns="0" rIns="0" bIns="0" numCol="1" anchor="t" anchorCtr="0" compatLnSpc="1">
                <a:prstTxWarp prst="textNoShape">
                  <a:avLst/>
                </a:prstTxWarp>
              </a:bodyPr>
              <a:lstStyle/>
              <a:p>
                <a:endParaRPr lang="en-GB"/>
              </a:p>
            </p:txBody>
          </p:sp>
        </p:grpSp>
      </p:grpSp>
      <p:sp>
        <p:nvSpPr>
          <p:cNvPr id="1533" name="Freeform 465"/>
          <p:cNvSpPr>
            <a:spLocks/>
          </p:cNvSpPr>
          <p:nvPr/>
        </p:nvSpPr>
        <p:spPr bwMode="auto">
          <a:xfrm>
            <a:off x="6932090" y="26770668"/>
            <a:ext cx="450302" cy="5022000"/>
          </a:xfrm>
          <a:custGeom>
            <a:avLst/>
            <a:gdLst>
              <a:gd name="T0" fmla="*/ 0 w 32"/>
              <a:gd name="T1" fmla="*/ 3936 h 3936"/>
              <a:gd name="T2" fmla="*/ 0 w 32"/>
              <a:gd name="T3" fmla="*/ 0 h 3936"/>
              <a:gd name="T4" fmla="*/ 32 w 32"/>
              <a:gd name="T5" fmla="*/ 0 h 3936"/>
            </a:gdLst>
            <a:ahLst/>
            <a:cxnLst>
              <a:cxn ang="0">
                <a:pos x="T0" y="T1"/>
              </a:cxn>
              <a:cxn ang="0">
                <a:pos x="T2" y="T3"/>
              </a:cxn>
              <a:cxn ang="0">
                <a:pos x="T4" y="T5"/>
              </a:cxn>
            </a:cxnLst>
            <a:rect l="0" t="0" r="r" b="b"/>
            <a:pathLst>
              <a:path w="32" h="3936">
                <a:moveTo>
                  <a:pt x="0" y="3936"/>
                </a:moveTo>
                <a:lnTo>
                  <a:pt x="0" y="0"/>
                </a:lnTo>
                <a:lnTo>
                  <a:pt x="32" y="0"/>
                </a:lnTo>
              </a:path>
            </a:pathLst>
          </a:custGeom>
          <a:noFill/>
          <a:ln w="25400"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none" lIns="0" tIns="0" rIns="0" bIns="0" numCol="1" anchor="t" anchorCtr="0" compatLnSpc="1">
            <a:prstTxWarp prst="textNoShape">
              <a:avLst/>
            </a:prstTxWarp>
          </a:bodyPr>
          <a:lstStyle/>
          <a:p>
            <a:endParaRPr lang="en-GB"/>
          </a:p>
        </p:txBody>
      </p:sp>
      <p:grpSp>
        <p:nvGrpSpPr>
          <p:cNvPr id="1055" name="Group 1054"/>
          <p:cNvGrpSpPr/>
          <p:nvPr/>
        </p:nvGrpSpPr>
        <p:grpSpPr>
          <a:xfrm>
            <a:off x="521510" y="30323625"/>
            <a:ext cx="28189630" cy="11296592"/>
            <a:chOff x="1093010" y="30310925"/>
            <a:chExt cx="28189630" cy="11296592"/>
          </a:xfrm>
        </p:grpSpPr>
        <p:grpSp>
          <p:nvGrpSpPr>
            <p:cNvPr id="1942" name="Group 1941"/>
            <p:cNvGrpSpPr/>
            <p:nvPr/>
          </p:nvGrpSpPr>
          <p:grpSpPr>
            <a:xfrm>
              <a:off x="1096844" y="36572783"/>
              <a:ext cx="1127488" cy="216778"/>
              <a:chOff x="3230444" y="42258421"/>
              <a:chExt cx="1127488" cy="251879"/>
            </a:xfrm>
          </p:grpSpPr>
          <p:grpSp>
            <p:nvGrpSpPr>
              <p:cNvPr id="1943" name="Group 877"/>
              <p:cNvGrpSpPr/>
              <p:nvPr/>
            </p:nvGrpSpPr>
            <p:grpSpPr>
              <a:xfrm>
                <a:off x="3230444" y="42446158"/>
                <a:ext cx="1127488" cy="64142"/>
                <a:chOff x="3230444" y="42446158"/>
                <a:chExt cx="1127488" cy="64142"/>
              </a:xfrm>
            </p:grpSpPr>
            <p:sp>
              <p:nvSpPr>
                <p:cNvPr id="1945" name="Line 859"/>
                <p:cNvSpPr>
                  <a:spLocks noChangeShapeType="1"/>
                </p:cNvSpPr>
                <p:nvPr/>
              </p:nvSpPr>
              <p:spPr bwMode="auto">
                <a:xfrm>
                  <a:off x="3230444" y="42478229"/>
                  <a:ext cx="1127488" cy="0"/>
                </a:xfrm>
                <a:prstGeom prst="line">
                  <a:avLst/>
                </a:prstGeom>
                <a:noFill/>
                <a:ln w="25400" cap="sq">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1946" name="Line 860"/>
                <p:cNvSpPr>
                  <a:spLocks noChangeShapeType="1"/>
                </p:cNvSpPr>
                <p:nvPr/>
              </p:nvSpPr>
              <p:spPr bwMode="auto">
                <a:xfrm>
                  <a:off x="3230444" y="42446158"/>
                  <a:ext cx="0" cy="64142"/>
                </a:xfrm>
                <a:prstGeom prst="line">
                  <a:avLst/>
                </a:prstGeom>
                <a:noFill/>
                <a:ln w="25400" cap="sq">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1947" name="Line 861"/>
                <p:cNvSpPr>
                  <a:spLocks noChangeShapeType="1"/>
                </p:cNvSpPr>
                <p:nvPr/>
              </p:nvSpPr>
              <p:spPr bwMode="auto">
                <a:xfrm>
                  <a:off x="4357932" y="42446158"/>
                  <a:ext cx="0" cy="64142"/>
                </a:xfrm>
                <a:prstGeom prst="line">
                  <a:avLst/>
                </a:prstGeom>
                <a:noFill/>
                <a:ln w="25400" cap="sq">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grpSp>
          <p:sp>
            <p:nvSpPr>
              <p:cNvPr id="1944" name="Rectangle 862"/>
              <p:cNvSpPr>
                <a:spLocks noChangeArrowheads="1"/>
              </p:cNvSpPr>
              <p:nvPr/>
            </p:nvSpPr>
            <p:spPr bwMode="auto">
              <a:xfrm>
                <a:off x="3649149" y="42258421"/>
                <a:ext cx="299511" cy="2145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dirty="0" smtClean="0">
                    <a:ln>
                      <a:noFill/>
                    </a:ln>
                    <a:solidFill>
                      <a:srgbClr val="000000"/>
                    </a:solidFill>
                    <a:effectLst/>
                    <a:latin typeface="MS Sans Serif"/>
                    <a:cs typeface="Arial" pitchFamily="34" charset="0"/>
                  </a:rPr>
                  <a:t>0.10</a:t>
                </a:r>
                <a:endParaRPr kumimoji="0" lang="de-DE" sz="1200" b="0" i="0" u="none" strike="noStrike" cap="none" normalizeH="0" baseline="0" dirty="0" smtClean="0">
                  <a:ln>
                    <a:noFill/>
                  </a:ln>
                  <a:solidFill>
                    <a:schemeClr val="tx1"/>
                  </a:solidFill>
                  <a:effectLst/>
                  <a:latin typeface="Arial" pitchFamily="34" charset="0"/>
                  <a:cs typeface="Arial" pitchFamily="34" charset="0"/>
                </a:endParaRPr>
              </a:p>
            </p:txBody>
          </p:sp>
        </p:grpSp>
        <p:sp>
          <p:nvSpPr>
            <p:cNvPr id="860" name="Rectangle 677"/>
            <p:cNvSpPr>
              <a:spLocks noChangeArrowheads="1"/>
            </p:cNvSpPr>
            <p:nvPr/>
          </p:nvSpPr>
          <p:spPr bwMode="auto">
            <a:xfrm>
              <a:off x="25923022" y="32963612"/>
              <a:ext cx="252022"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smtClean="0">
                  <a:ln>
                    <a:noFill/>
                  </a:ln>
                  <a:solidFill>
                    <a:srgbClr val="000000"/>
                  </a:solidFill>
                  <a:effectLst/>
                  <a:latin typeface="Tahoma" pitchFamily="34" charset="0"/>
                  <a:cs typeface="Arial" pitchFamily="34" charset="0"/>
                </a:rPr>
                <a:t>100</a:t>
              </a:r>
              <a:endParaRPr kumimoji="0" lang="de-DE" sz="1200" b="0" i="0" u="none" strike="noStrike" cap="none" normalizeH="0" baseline="0" smtClean="0">
                <a:ln>
                  <a:noFill/>
                </a:ln>
                <a:solidFill>
                  <a:schemeClr val="tx1"/>
                </a:solidFill>
                <a:effectLst/>
                <a:latin typeface="Arial" pitchFamily="34" charset="0"/>
                <a:cs typeface="Arial" pitchFamily="34" charset="0"/>
              </a:endParaRPr>
            </a:p>
          </p:txBody>
        </p:sp>
        <p:sp>
          <p:nvSpPr>
            <p:cNvPr id="861" name="Rectangle 678"/>
            <p:cNvSpPr>
              <a:spLocks noChangeArrowheads="1"/>
            </p:cNvSpPr>
            <p:nvPr/>
          </p:nvSpPr>
          <p:spPr bwMode="auto">
            <a:xfrm>
              <a:off x="25817520" y="32463826"/>
              <a:ext cx="168015"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smtClean="0">
                  <a:ln>
                    <a:noFill/>
                  </a:ln>
                  <a:solidFill>
                    <a:srgbClr val="000000"/>
                  </a:solidFill>
                  <a:effectLst/>
                  <a:latin typeface="Tahoma" pitchFamily="34" charset="0"/>
                  <a:cs typeface="Arial" pitchFamily="34" charset="0"/>
                </a:rPr>
                <a:t>80</a:t>
              </a:r>
              <a:endParaRPr kumimoji="0" lang="de-DE" sz="1200" b="0" i="0" u="none" strike="noStrike" cap="none" normalizeH="0" baseline="0" smtClean="0">
                <a:ln>
                  <a:noFill/>
                </a:ln>
                <a:solidFill>
                  <a:schemeClr val="tx1"/>
                </a:solidFill>
                <a:effectLst/>
                <a:latin typeface="Arial" pitchFamily="34" charset="0"/>
                <a:cs typeface="Arial" pitchFamily="34" charset="0"/>
              </a:endParaRPr>
            </a:p>
          </p:txBody>
        </p:sp>
        <p:grpSp>
          <p:nvGrpSpPr>
            <p:cNvPr id="931" name="Group 930"/>
            <p:cNvGrpSpPr/>
            <p:nvPr/>
          </p:nvGrpSpPr>
          <p:grpSpPr>
            <a:xfrm>
              <a:off x="12678910" y="34835152"/>
              <a:ext cx="1015022" cy="526177"/>
              <a:chOff x="12678910" y="35972406"/>
              <a:chExt cx="1015022" cy="611380"/>
            </a:xfrm>
          </p:grpSpPr>
          <p:sp>
            <p:nvSpPr>
              <p:cNvPr id="884" name="Textfeld 2281"/>
              <p:cNvSpPr txBox="1"/>
              <p:nvPr/>
            </p:nvSpPr>
            <p:spPr>
              <a:xfrm>
                <a:off x="12678910" y="35972406"/>
                <a:ext cx="1015022" cy="464899"/>
              </a:xfrm>
              <a:prstGeom prst="rect">
                <a:avLst/>
              </a:prstGeom>
              <a:noFill/>
            </p:spPr>
            <p:txBody>
              <a:bodyPr wrap="square" rtlCol="0">
                <a:spAutoFit/>
              </a:bodyPr>
              <a:lstStyle/>
              <a:p>
                <a:pPr algn="ctr"/>
                <a:r>
                  <a:rPr lang="de-DE" sz="1000" dirty="0" smtClean="0"/>
                  <a:t>1/3 </a:t>
                </a:r>
                <a:r>
                  <a:rPr lang="de-DE" sz="1000" dirty="0" err="1" smtClean="0"/>
                  <a:t>of</a:t>
                </a:r>
                <a:r>
                  <a:rPr lang="de-DE" sz="1000" dirty="0" smtClean="0"/>
                  <a:t> original</a:t>
                </a:r>
              </a:p>
              <a:p>
                <a:pPr algn="ctr"/>
                <a:r>
                  <a:rPr lang="de-DE" sz="1000" dirty="0" err="1" smtClean="0"/>
                  <a:t>length</a:t>
                </a:r>
                <a:endParaRPr lang="de-DE" sz="1000" dirty="0"/>
              </a:p>
            </p:txBody>
          </p:sp>
          <p:grpSp>
            <p:nvGrpSpPr>
              <p:cNvPr id="889" name="Group 888"/>
              <p:cNvGrpSpPr/>
              <p:nvPr/>
            </p:nvGrpSpPr>
            <p:grpSpPr>
              <a:xfrm>
                <a:off x="13120933" y="36384857"/>
                <a:ext cx="60325" cy="198929"/>
                <a:chOff x="13667033" y="34479857"/>
                <a:chExt cx="60325" cy="198929"/>
              </a:xfrm>
            </p:grpSpPr>
            <p:cxnSp>
              <p:nvCxnSpPr>
                <p:cNvPr id="887" name="Gerade Verbindung 2283"/>
                <p:cNvCxnSpPr/>
                <p:nvPr/>
              </p:nvCxnSpPr>
              <p:spPr bwMode="auto">
                <a:xfrm>
                  <a:off x="13667033" y="34479857"/>
                  <a:ext cx="0" cy="198929"/>
                </a:xfrm>
                <a:prstGeom prst="line">
                  <a:avLst/>
                </a:prstGeom>
                <a:solidFill>
                  <a:schemeClr val="accent1"/>
                </a:solidFill>
                <a:ln w="1905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888" name="Gerade Verbindung 2283"/>
                <p:cNvCxnSpPr/>
                <p:nvPr/>
              </p:nvCxnSpPr>
              <p:spPr bwMode="auto">
                <a:xfrm>
                  <a:off x="13727358" y="34479857"/>
                  <a:ext cx="0" cy="198929"/>
                </a:xfrm>
                <a:prstGeom prst="line">
                  <a:avLst/>
                </a:prstGeom>
                <a:solidFill>
                  <a:schemeClr val="accent1"/>
                </a:solidFill>
                <a:ln w="1905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grpSp>
        <p:sp>
          <p:nvSpPr>
            <p:cNvPr id="930" name="Rectangle 857"/>
            <p:cNvSpPr>
              <a:spLocks noChangeArrowheads="1"/>
            </p:cNvSpPr>
            <p:nvPr/>
          </p:nvSpPr>
          <p:spPr bwMode="auto">
            <a:xfrm>
              <a:off x="6035612" y="37173151"/>
              <a:ext cx="168015"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dirty="0" smtClean="0">
                  <a:ln>
                    <a:noFill/>
                  </a:ln>
                  <a:solidFill>
                    <a:srgbClr val="000000"/>
                  </a:solidFill>
                  <a:effectLst/>
                  <a:latin typeface="Tahoma" pitchFamily="34" charset="0"/>
                  <a:cs typeface="Arial" pitchFamily="34" charset="0"/>
                </a:rPr>
                <a:t>90</a:t>
              </a:r>
              <a:endParaRPr kumimoji="0" lang="de-DE" sz="1200" b="0" i="0" u="none" strike="noStrike" cap="none" normalizeH="0" baseline="0" dirty="0" smtClean="0">
                <a:ln>
                  <a:noFill/>
                </a:ln>
                <a:solidFill>
                  <a:schemeClr val="tx1"/>
                </a:solidFill>
                <a:effectLst/>
                <a:latin typeface="Arial" pitchFamily="34" charset="0"/>
                <a:cs typeface="Arial" pitchFamily="34" charset="0"/>
              </a:endParaRPr>
            </a:p>
          </p:txBody>
        </p:sp>
        <p:grpSp>
          <p:nvGrpSpPr>
            <p:cNvPr id="1502" name="Group 1501"/>
            <p:cNvGrpSpPr/>
            <p:nvPr/>
          </p:nvGrpSpPr>
          <p:grpSpPr>
            <a:xfrm>
              <a:off x="14557706" y="30310925"/>
              <a:ext cx="14724934" cy="5663641"/>
              <a:chOff x="14557706" y="29980725"/>
              <a:chExt cx="14724934" cy="5663641"/>
            </a:xfrm>
          </p:grpSpPr>
          <p:grpSp>
            <p:nvGrpSpPr>
              <p:cNvPr id="898" name="Group 897"/>
              <p:cNvGrpSpPr/>
              <p:nvPr/>
            </p:nvGrpSpPr>
            <p:grpSpPr>
              <a:xfrm>
                <a:off x="14844580" y="30085986"/>
                <a:ext cx="9470394" cy="5465056"/>
                <a:chOff x="14844580" y="30837879"/>
                <a:chExt cx="9470394" cy="6350010"/>
              </a:xfrm>
            </p:grpSpPr>
            <p:sp>
              <p:nvSpPr>
                <p:cNvPr id="1313" name="Freeform 467"/>
                <p:cNvSpPr>
                  <a:spLocks/>
                </p:cNvSpPr>
                <p:nvPr/>
              </p:nvSpPr>
              <p:spPr bwMode="auto">
                <a:xfrm>
                  <a:off x="23161080" y="30837879"/>
                  <a:ext cx="267366" cy="92203"/>
                </a:xfrm>
                <a:custGeom>
                  <a:avLst/>
                  <a:gdLst>
                    <a:gd name="T0" fmla="*/ 0 w 19"/>
                    <a:gd name="T1" fmla="*/ 69 h 69"/>
                    <a:gd name="T2" fmla="*/ 0 w 19"/>
                    <a:gd name="T3" fmla="*/ 0 h 69"/>
                    <a:gd name="T4" fmla="*/ 19 w 19"/>
                    <a:gd name="T5" fmla="*/ 0 h 69"/>
                  </a:gdLst>
                  <a:ahLst/>
                  <a:cxnLst>
                    <a:cxn ang="0">
                      <a:pos x="T0" y="T1"/>
                    </a:cxn>
                    <a:cxn ang="0">
                      <a:pos x="T2" y="T3"/>
                    </a:cxn>
                    <a:cxn ang="0">
                      <a:pos x="T4" y="T5"/>
                    </a:cxn>
                  </a:cxnLst>
                  <a:rect l="0" t="0" r="r" b="b"/>
                  <a:pathLst>
                    <a:path w="19" h="69">
                      <a:moveTo>
                        <a:pt x="0" y="69"/>
                      </a:moveTo>
                      <a:lnTo>
                        <a:pt x="0" y="0"/>
                      </a:lnTo>
                      <a:lnTo>
                        <a:pt x="19" y="0"/>
                      </a:lnTo>
                    </a:path>
                  </a:pathLst>
                </a:custGeom>
                <a:noFill/>
                <a:ln w="25400"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none" lIns="0" tIns="0" rIns="0" bIns="0" numCol="1" anchor="t" anchorCtr="0" compatLnSpc="1">
                  <a:prstTxWarp prst="textNoShape">
                    <a:avLst/>
                  </a:prstTxWarp>
                </a:bodyPr>
                <a:lstStyle/>
                <a:p>
                  <a:endParaRPr lang="en-GB"/>
                </a:p>
              </p:txBody>
            </p:sp>
            <p:sp>
              <p:nvSpPr>
                <p:cNvPr id="1315" name="Freeform 469"/>
                <p:cNvSpPr>
                  <a:spLocks/>
                </p:cNvSpPr>
                <p:nvPr/>
              </p:nvSpPr>
              <p:spPr bwMode="auto">
                <a:xfrm>
                  <a:off x="23161080" y="30938100"/>
                  <a:ext cx="253296" cy="92203"/>
                </a:xfrm>
                <a:custGeom>
                  <a:avLst/>
                  <a:gdLst>
                    <a:gd name="T0" fmla="*/ 0 w 18"/>
                    <a:gd name="T1" fmla="*/ 0 h 69"/>
                    <a:gd name="T2" fmla="*/ 0 w 18"/>
                    <a:gd name="T3" fmla="*/ 69 h 69"/>
                    <a:gd name="T4" fmla="*/ 18 w 18"/>
                    <a:gd name="T5" fmla="*/ 69 h 69"/>
                  </a:gdLst>
                  <a:ahLst/>
                  <a:cxnLst>
                    <a:cxn ang="0">
                      <a:pos x="T0" y="T1"/>
                    </a:cxn>
                    <a:cxn ang="0">
                      <a:pos x="T2" y="T3"/>
                    </a:cxn>
                    <a:cxn ang="0">
                      <a:pos x="T4" y="T5"/>
                    </a:cxn>
                  </a:cxnLst>
                  <a:rect l="0" t="0" r="r" b="b"/>
                  <a:pathLst>
                    <a:path w="18" h="69">
                      <a:moveTo>
                        <a:pt x="0" y="0"/>
                      </a:moveTo>
                      <a:lnTo>
                        <a:pt x="0" y="69"/>
                      </a:lnTo>
                      <a:lnTo>
                        <a:pt x="18" y="69"/>
                      </a:lnTo>
                    </a:path>
                  </a:pathLst>
                </a:custGeom>
                <a:noFill/>
                <a:ln w="25400"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none" lIns="0" tIns="0" rIns="0" bIns="0" numCol="1" anchor="t" anchorCtr="0" compatLnSpc="1">
                  <a:prstTxWarp prst="textNoShape">
                    <a:avLst/>
                  </a:prstTxWarp>
                </a:bodyPr>
                <a:lstStyle/>
                <a:p>
                  <a:endParaRPr lang="en-GB"/>
                </a:p>
              </p:txBody>
            </p:sp>
            <p:sp>
              <p:nvSpPr>
                <p:cNvPr id="1316" name="Freeform 470"/>
                <p:cNvSpPr>
                  <a:spLocks/>
                </p:cNvSpPr>
                <p:nvPr/>
              </p:nvSpPr>
              <p:spPr bwMode="auto">
                <a:xfrm>
                  <a:off x="22626346" y="30934091"/>
                  <a:ext cx="534734" cy="140310"/>
                </a:xfrm>
                <a:custGeom>
                  <a:avLst/>
                  <a:gdLst>
                    <a:gd name="T0" fmla="*/ 0 w 38"/>
                    <a:gd name="T1" fmla="*/ 105 h 105"/>
                    <a:gd name="T2" fmla="*/ 0 w 38"/>
                    <a:gd name="T3" fmla="*/ 0 h 105"/>
                    <a:gd name="T4" fmla="*/ 38 w 38"/>
                    <a:gd name="T5" fmla="*/ 0 h 105"/>
                  </a:gdLst>
                  <a:ahLst/>
                  <a:cxnLst>
                    <a:cxn ang="0">
                      <a:pos x="T0" y="T1"/>
                    </a:cxn>
                    <a:cxn ang="0">
                      <a:pos x="T2" y="T3"/>
                    </a:cxn>
                    <a:cxn ang="0">
                      <a:pos x="T4" y="T5"/>
                    </a:cxn>
                  </a:cxnLst>
                  <a:rect l="0" t="0" r="r" b="b"/>
                  <a:pathLst>
                    <a:path w="38" h="105">
                      <a:moveTo>
                        <a:pt x="0" y="105"/>
                      </a:moveTo>
                      <a:lnTo>
                        <a:pt x="0" y="0"/>
                      </a:lnTo>
                      <a:lnTo>
                        <a:pt x="38" y="0"/>
                      </a:lnTo>
                    </a:path>
                  </a:pathLst>
                </a:custGeom>
                <a:noFill/>
                <a:ln w="25400"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none" lIns="0" tIns="0" rIns="0" bIns="0" numCol="1" anchor="t" anchorCtr="0" compatLnSpc="1">
                  <a:prstTxWarp prst="textNoShape">
                    <a:avLst/>
                  </a:prstTxWarp>
                </a:bodyPr>
                <a:lstStyle/>
                <a:p>
                  <a:endParaRPr lang="en-GB"/>
                </a:p>
              </p:txBody>
            </p:sp>
            <p:sp>
              <p:nvSpPr>
                <p:cNvPr id="1318" name="Freeform 472"/>
                <p:cNvSpPr>
                  <a:spLocks/>
                </p:cNvSpPr>
                <p:nvPr/>
              </p:nvSpPr>
              <p:spPr bwMode="auto">
                <a:xfrm>
                  <a:off x="22626346" y="31082419"/>
                  <a:ext cx="1688628" cy="140310"/>
                </a:xfrm>
                <a:custGeom>
                  <a:avLst/>
                  <a:gdLst>
                    <a:gd name="T0" fmla="*/ 0 w 120"/>
                    <a:gd name="T1" fmla="*/ 0 h 105"/>
                    <a:gd name="T2" fmla="*/ 0 w 120"/>
                    <a:gd name="T3" fmla="*/ 105 h 105"/>
                    <a:gd name="T4" fmla="*/ 120 w 120"/>
                    <a:gd name="T5" fmla="*/ 105 h 105"/>
                  </a:gdLst>
                  <a:ahLst/>
                  <a:cxnLst>
                    <a:cxn ang="0">
                      <a:pos x="T0" y="T1"/>
                    </a:cxn>
                    <a:cxn ang="0">
                      <a:pos x="T2" y="T3"/>
                    </a:cxn>
                    <a:cxn ang="0">
                      <a:pos x="T4" y="T5"/>
                    </a:cxn>
                  </a:cxnLst>
                  <a:rect l="0" t="0" r="r" b="b"/>
                  <a:pathLst>
                    <a:path w="120" h="105">
                      <a:moveTo>
                        <a:pt x="0" y="0"/>
                      </a:moveTo>
                      <a:lnTo>
                        <a:pt x="0" y="105"/>
                      </a:lnTo>
                      <a:lnTo>
                        <a:pt x="120" y="105"/>
                      </a:lnTo>
                    </a:path>
                  </a:pathLst>
                </a:custGeom>
                <a:noFill/>
                <a:ln w="25400"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none" lIns="0" tIns="0" rIns="0" bIns="0" numCol="1" anchor="t" anchorCtr="0" compatLnSpc="1">
                  <a:prstTxWarp prst="textNoShape">
                    <a:avLst/>
                  </a:prstTxWarp>
                </a:bodyPr>
                <a:lstStyle/>
                <a:p>
                  <a:endParaRPr lang="en-GB"/>
                </a:p>
              </p:txBody>
            </p:sp>
            <p:sp>
              <p:nvSpPr>
                <p:cNvPr id="1319" name="Freeform 473"/>
                <p:cNvSpPr>
                  <a:spLocks/>
                </p:cNvSpPr>
                <p:nvPr/>
              </p:nvSpPr>
              <p:spPr bwMode="auto">
                <a:xfrm>
                  <a:off x="22358980" y="31078410"/>
                  <a:ext cx="267366" cy="212469"/>
                </a:xfrm>
                <a:custGeom>
                  <a:avLst/>
                  <a:gdLst>
                    <a:gd name="T0" fmla="*/ 0 w 19"/>
                    <a:gd name="T1" fmla="*/ 159 h 159"/>
                    <a:gd name="T2" fmla="*/ 0 w 19"/>
                    <a:gd name="T3" fmla="*/ 0 h 159"/>
                    <a:gd name="T4" fmla="*/ 19 w 19"/>
                    <a:gd name="T5" fmla="*/ 0 h 159"/>
                  </a:gdLst>
                  <a:ahLst/>
                  <a:cxnLst>
                    <a:cxn ang="0">
                      <a:pos x="T0" y="T1"/>
                    </a:cxn>
                    <a:cxn ang="0">
                      <a:pos x="T2" y="T3"/>
                    </a:cxn>
                    <a:cxn ang="0">
                      <a:pos x="T4" y="T5"/>
                    </a:cxn>
                  </a:cxnLst>
                  <a:rect l="0" t="0" r="r" b="b"/>
                  <a:pathLst>
                    <a:path w="19" h="159">
                      <a:moveTo>
                        <a:pt x="0" y="159"/>
                      </a:moveTo>
                      <a:lnTo>
                        <a:pt x="0" y="0"/>
                      </a:lnTo>
                      <a:lnTo>
                        <a:pt x="19" y="0"/>
                      </a:lnTo>
                    </a:path>
                  </a:pathLst>
                </a:custGeom>
                <a:noFill/>
                <a:ln w="25400"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none" lIns="0" tIns="0" rIns="0" bIns="0" numCol="1" anchor="t" anchorCtr="0" compatLnSpc="1">
                  <a:prstTxWarp prst="textNoShape">
                    <a:avLst/>
                  </a:prstTxWarp>
                </a:bodyPr>
                <a:lstStyle/>
                <a:p>
                  <a:endParaRPr lang="en-GB"/>
                </a:p>
              </p:txBody>
            </p:sp>
            <p:sp>
              <p:nvSpPr>
                <p:cNvPr id="1321" name="Freeform 475"/>
                <p:cNvSpPr>
                  <a:spLocks/>
                </p:cNvSpPr>
                <p:nvPr/>
              </p:nvSpPr>
              <p:spPr bwMode="auto">
                <a:xfrm>
                  <a:off x="22570059" y="31415153"/>
                  <a:ext cx="802100" cy="92203"/>
                </a:xfrm>
                <a:custGeom>
                  <a:avLst/>
                  <a:gdLst>
                    <a:gd name="T0" fmla="*/ 0 w 57"/>
                    <a:gd name="T1" fmla="*/ 69 h 69"/>
                    <a:gd name="T2" fmla="*/ 0 w 57"/>
                    <a:gd name="T3" fmla="*/ 0 h 69"/>
                    <a:gd name="T4" fmla="*/ 57 w 57"/>
                    <a:gd name="T5" fmla="*/ 0 h 69"/>
                  </a:gdLst>
                  <a:ahLst/>
                  <a:cxnLst>
                    <a:cxn ang="0">
                      <a:pos x="T0" y="T1"/>
                    </a:cxn>
                    <a:cxn ang="0">
                      <a:pos x="T2" y="T3"/>
                    </a:cxn>
                    <a:cxn ang="0">
                      <a:pos x="T4" y="T5"/>
                    </a:cxn>
                  </a:cxnLst>
                  <a:rect l="0" t="0" r="r" b="b"/>
                  <a:pathLst>
                    <a:path w="57" h="69">
                      <a:moveTo>
                        <a:pt x="0" y="69"/>
                      </a:moveTo>
                      <a:lnTo>
                        <a:pt x="0" y="0"/>
                      </a:lnTo>
                      <a:lnTo>
                        <a:pt x="57" y="0"/>
                      </a:lnTo>
                    </a:path>
                  </a:pathLst>
                </a:custGeom>
                <a:noFill/>
                <a:ln w="25400"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none" lIns="0" tIns="0" rIns="0" bIns="0" numCol="1" anchor="t" anchorCtr="0" compatLnSpc="1">
                  <a:prstTxWarp prst="textNoShape">
                    <a:avLst/>
                  </a:prstTxWarp>
                </a:bodyPr>
                <a:lstStyle/>
                <a:p>
                  <a:endParaRPr lang="en-GB"/>
                </a:p>
              </p:txBody>
            </p:sp>
            <p:sp>
              <p:nvSpPr>
                <p:cNvPr id="1323" name="Freeform 477"/>
                <p:cNvSpPr>
                  <a:spLocks/>
                </p:cNvSpPr>
                <p:nvPr/>
              </p:nvSpPr>
              <p:spPr bwMode="auto">
                <a:xfrm>
                  <a:off x="22570059" y="31515374"/>
                  <a:ext cx="717666" cy="92203"/>
                </a:xfrm>
                <a:custGeom>
                  <a:avLst/>
                  <a:gdLst>
                    <a:gd name="T0" fmla="*/ 0 w 51"/>
                    <a:gd name="T1" fmla="*/ 0 h 69"/>
                    <a:gd name="T2" fmla="*/ 0 w 51"/>
                    <a:gd name="T3" fmla="*/ 69 h 69"/>
                    <a:gd name="T4" fmla="*/ 51 w 51"/>
                    <a:gd name="T5" fmla="*/ 69 h 69"/>
                  </a:gdLst>
                  <a:ahLst/>
                  <a:cxnLst>
                    <a:cxn ang="0">
                      <a:pos x="T0" y="T1"/>
                    </a:cxn>
                    <a:cxn ang="0">
                      <a:pos x="T2" y="T3"/>
                    </a:cxn>
                    <a:cxn ang="0">
                      <a:pos x="T4" y="T5"/>
                    </a:cxn>
                  </a:cxnLst>
                  <a:rect l="0" t="0" r="r" b="b"/>
                  <a:pathLst>
                    <a:path w="51" h="69">
                      <a:moveTo>
                        <a:pt x="0" y="0"/>
                      </a:moveTo>
                      <a:lnTo>
                        <a:pt x="0" y="69"/>
                      </a:lnTo>
                      <a:lnTo>
                        <a:pt x="51" y="69"/>
                      </a:lnTo>
                    </a:path>
                  </a:pathLst>
                </a:custGeom>
                <a:noFill/>
                <a:ln w="25400"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none" lIns="0" tIns="0" rIns="0" bIns="0" numCol="1" anchor="t" anchorCtr="0" compatLnSpc="1">
                  <a:prstTxWarp prst="textNoShape">
                    <a:avLst/>
                  </a:prstTxWarp>
                </a:bodyPr>
                <a:lstStyle/>
                <a:p>
                  <a:endParaRPr lang="en-GB"/>
                </a:p>
              </p:txBody>
            </p:sp>
            <p:sp>
              <p:nvSpPr>
                <p:cNvPr id="1324" name="Freeform 478"/>
                <p:cNvSpPr>
                  <a:spLocks/>
                </p:cNvSpPr>
                <p:nvPr/>
              </p:nvSpPr>
              <p:spPr bwMode="auto">
                <a:xfrm>
                  <a:off x="22358980" y="31298896"/>
                  <a:ext cx="211079" cy="212469"/>
                </a:xfrm>
                <a:custGeom>
                  <a:avLst/>
                  <a:gdLst>
                    <a:gd name="T0" fmla="*/ 0 w 15"/>
                    <a:gd name="T1" fmla="*/ 0 h 159"/>
                    <a:gd name="T2" fmla="*/ 0 w 15"/>
                    <a:gd name="T3" fmla="*/ 159 h 159"/>
                    <a:gd name="T4" fmla="*/ 15 w 15"/>
                    <a:gd name="T5" fmla="*/ 159 h 159"/>
                  </a:gdLst>
                  <a:ahLst/>
                  <a:cxnLst>
                    <a:cxn ang="0">
                      <a:pos x="T0" y="T1"/>
                    </a:cxn>
                    <a:cxn ang="0">
                      <a:pos x="T2" y="T3"/>
                    </a:cxn>
                    <a:cxn ang="0">
                      <a:pos x="T4" y="T5"/>
                    </a:cxn>
                  </a:cxnLst>
                  <a:rect l="0" t="0" r="r" b="b"/>
                  <a:pathLst>
                    <a:path w="15" h="159">
                      <a:moveTo>
                        <a:pt x="0" y="0"/>
                      </a:moveTo>
                      <a:lnTo>
                        <a:pt x="0" y="159"/>
                      </a:lnTo>
                      <a:lnTo>
                        <a:pt x="15" y="159"/>
                      </a:lnTo>
                    </a:path>
                  </a:pathLst>
                </a:custGeom>
                <a:noFill/>
                <a:ln w="25400"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none" lIns="0" tIns="0" rIns="0" bIns="0" numCol="1" anchor="t" anchorCtr="0" compatLnSpc="1">
                  <a:prstTxWarp prst="textNoShape">
                    <a:avLst/>
                  </a:prstTxWarp>
                </a:bodyPr>
                <a:lstStyle/>
                <a:p>
                  <a:endParaRPr lang="en-GB"/>
                </a:p>
              </p:txBody>
            </p:sp>
            <p:sp>
              <p:nvSpPr>
                <p:cNvPr id="1325" name="Freeform 479"/>
                <p:cNvSpPr>
                  <a:spLocks/>
                </p:cNvSpPr>
                <p:nvPr/>
              </p:nvSpPr>
              <p:spPr bwMode="auto">
                <a:xfrm>
                  <a:off x="22063471" y="31294887"/>
                  <a:ext cx="295509" cy="248548"/>
                </a:xfrm>
                <a:custGeom>
                  <a:avLst/>
                  <a:gdLst>
                    <a:gd name="T0" fmla="*/ 0 w 21"/>
                    <a:gd name="T1" fmla="*/ 186 h 186"/>
                    <a:gd name="T2" fmla="*/ 0 w 21"/>
                    <a:gd name="T3" fmla="*/ 0 h 186"/>
                    <a:gd name="T4" fmla="*/ 21 w 21"/>
                    <a:gd name="T5" fmla="*/ 0 h 186"/>
                  </a:gdLst>
                  <a:ahLst/>
                  <a:cxnLst>
                    <a:cxn ang="0">
                      <a:pos x="T0" y="T1"/>
                    </a:cxn>
                    <a:cxn ang="0">
                      <a:pos x="T2" y="T3"/>
                    </a:cxn>
                    <a:cxn ang="0">
                      <a:pos x="T4" y="T5"/>
                    </a:cxn>
                  </a:cxnLst>
                  <a:rect l="0" t="0" r="r" b="b"/>
                  <a:pathLst>
                    <a:path w="21" h="186">
                      <a:moveTo>
                        <a:pt x="0" y="186"/>
                      </a:moveTo>
                      <a:lnTo>
                        <a:pt x="0" y="0"/>
                      </a:lnTo>
                      <a:lnTo>
                        <a:pt x="21" y="0"/>
                      </a:lnTo>
                    </a:path>
                  </a:pathLst>
                </a:custGeom>
                <a:noFill/>
                <a:ln w="25400"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none" lIns="0" tIns="0" rIns="0" bIns="0" numCol="1" anchor="t" anchorCtr="0" compatLnSpc="1">
                  <a:prstTxWarp prst="textNoShape">
                    <a:avLst/>
                  </a:prstTxWarp>
                </a:bodyPr>
                <a:lstStyle/>
                <a:p>
                  <a:endParaRPr lang="en-GB"/>
                </a:p>
              </p:txBody>
            </p:sp>
            <p:sp>
              <p:nvSpPr>
                <p:cNvPr id="1327" name="Freeform 481"/>
                <p:cNvSpPr>
                  <a:spLocks/>
                </p:cNvSpPr>
                <p:nvPr/>
              </p:nvSpPr>
              <p:spPr bwMode="auto">
                <a:xfrm>
                  <a:off x="22063471" y="31551454"/>
                  <a:ext cx="1519765" cy="248548"/>
                </a:xfrm>
                <a:custGeom>
                  <a:avLst/>
                  <a:gdLst>
                    <a:gd name="T0" fmla="*/ 0 w 108"/>
                    <a:gd name="T1" fmla="*/ 0 h 186"/>
                    <a:gd name="T2" fmla="*/ 0 w 108"/>
                    <a:gd name="T3" fmla="*/ 186 h 186"/>
                    <a:gd name="T4" fmla="*/ 108 w 108"/>
                    <a:gd name="T5" fmla="*/ 186 h 186"/>
                  </a:gdLst>
                  <a:ahLst/>
                  <a:cxnLst>
                    <a:cxn ang="0">
                      <a:pos x="T0" y="T1"/>
                    </a:cxn>
                    <a:cxn ang="0">
                      <a:pos x="T2" y="T3"/>
                    </a:cxn>
                    <a:cxn ang="0">
                      <a:pos x="T4" y="T5"/>
                    </a:cxn>
                  </a:cxnLst>
                  <a:rect l="0" t="0" r="r" b="b"/>
                  <a:pathLst>
                    <a:path w="108" h="186">
                      <a:moveTo>
                        <a:pt x="0" y="0"/>
                      </a:moveTo>
                      <a:lnTo>
                        <a:pt x="0" y="186"/>
                      </a:lnTo>
                      <a:lnTo>
                        <a:pt x="108" y="186"/>
                      </a:lnTo>
                    </a:path>
                  </a:pathLst>
                </a:custGeom>
                <a:noFill/>
                <a:ln w="25400"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none" lIns="0" tIns="0" rIns="0" bIns="0" numCol="1" anchor="t" anchorCtr="0" compatLnSpc="1">
                  <a:prstTxWarp prst="textNoShape">
                    <a:avLst/>
                  </a:prstTxWarp>
                </a:bodyPr>
                <a:lstStyle/>
                <a:p>
                  <a:endParaRPr lang="en-GB"/>
                </a:p>
              </p:txBody>
            </p:sp>
            <p:sp>
              <p:nvSpPr>
                <p:cNvPr id="1328" name="Freeform 482"/>
                <p:cNvSpPr>
                  <a:spLocks/>
                </p:cNvSpPr>
                <p:nvPr/>
              </p:nvSpPr>
              <p:spPr bwMode="auto">
                <a:xfrm>
                  <a:off x="21106581" y="31547445"/>
                  <a:ext cx="956890" cy="267256"/>
                </a:xfrm>
                <a:custGeom>
                  <a:avLst/>
                  <a:gdLst>
                    <a:gd name="T0" fmla="*/ 0 w 68"/>
                    <a:gd name="T1" fmla="*/ 200 h 200"/>
                    <a:gd name="T2" fmla="*/ 0 w 68"/>
                    <a:gd name="T3" fmla="*/ 0 h 200"/>
                    <a:gd name="T4" fmla="*/ 68 w 68"/>
                    <a:gd name="T5" fmla="*/ 0 h 200"/>
                  </a:gdLst>
                  <a:ahLst/>
                  <a:cxnLst>
                    <a:cxn ang="0">
                      <a:pos x="T0" y="T1"/>
                    </a:cxn>
                    <a:cxn ang="0">
                      <a:pos x="T2" y="T3"/>
                    </a:cxn>
                    <a:cxn ang="0">
                      <a:pos x="T4" y="T5"/>
                    </a:cxn>
                  </a:cxnLst>
                  <a:rect l="0" t="0" r="r" b="b"/>
                  <a:pathLst>
                    <a:path w="68" h="200">
                      <a:moveTo>
                        <a:pt x="0" y="200"/>
                      </a:moveTo>
                      <a:lnTo>
                        <a:pt x="0" y="0"/>
                      </a:lnTo>
                      <a:lnTo>
                        <a:pt x="68" y="0"/>
                      </a:lnTo>
                    </a:path>
                  </a:pathLst>
                </a:custGeom>
                <a:noFill/>
                <a:ln w="25400"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none" lIns="0" tIns="0" rIns="0" bIns="0" numCol="1" anchor="t" anchorCtr="0" compatLnSpc="1">
                  <a:prstTxWarp prst="textNoShape">
                    <a:avLst/>
                  </a:prstTxWarp>
                </a:bodyPr>
                <a:lstStyle/>
                <a:p>
                  <a:endParaRPr lang="en-GB"/>
                </a:p>
              </p:txBody>
            </p:sp>
            <p:sp>
              <p:nvSpPr>
                <p:cNvPr id="1330" name="Freeform 484"/>
                <p:cNvSpPr>
                  <a:spLocks/>
                </p:cNvSpPr>
                <p:nvPr/>
              </p:nvSpPr>
              <p:spPr bwMode="auto">
                <a:xfrm>
                  <a:off x="22485627" y="31992426"/>
                  <a:ext cx="422156" cy="92203"/>
                </a:xfrm>
                <a:custGeom>
                  <a:avLst/>
                  <a:gdLst>
                    <a:gd name="T0" fmla="*/ 0 w 30"/>
                    <a:gd name="T1" fmla="*/ 69 h 69"/>
                    <a:gd name="T2" fmla="*/ 0 w 30"/>
                    <a:gd name="T3" fmla="*/ 0 h 69"/>
                    <a:gd name="T4" fmla="*/ 30 w 30"/>
                    <a:gd name="T5" fmla="*/ 0 h 69"/>
                  </a:gdLst>
                  <a:ahLst/>
                  <a:cxnLst>
                    <a:cxn ang="0">
                      <a:pos x="T0" y="T1"/>
                    </a:cxn>
                    <a:cxn ang="0">
                      <a:pos x="T2" y="T3"/>
                    </a:cxn>
                    <a:cxn ang="0">
                      <a:pos x="T4" y="T5"/>
                    </a:cxn>
                  </a:cxnLst>
                  <a:rect l="0" t="0" r="r" b="b"/>
                  <a:pathLst>
                    <a:path w="30" h="69">
                      <a:moveTo>
                        <a:pt x="0" y="69"/>
                      </a:moveTo>
                      <a:lnTo>
                        <a:pt x="0" y="0"/>
                      </a:lnTo>
                      <a:lnTo>
                        <a:pt x="30" y="0"/>
                      </a:lnTo>
                    </a:path>
                  </a:pathLst>
                </a:custGeom>
                <a:noFill/>
                <a:ln w="25400"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none" lIns="0" tIns="0" rIns="0" bIns="0" numCol="1" anchor="t" anchorCtr="0" compatLnSpc="1">
                  <a:prstTxWarp prst="textNoShape">
                    <a:avLst/>
                  </a:prstTxWarp>
                </a:bodyPr>
                <a:lstStyle/>
                <a:p>
                  <a:endParaRPr lang="en-GB"/>
                </a:p>
              </p:txBody>
            </p:sp>
            <p:sp>
              <p:nvSpPr>
                <p:cNvPr id="1332" name="Freeform 486"/>
                <p:cNvSpPr>
                  <a:spLocks/>
                </p:cNvSpPr>
                <p:nvPr/>
              </p:nvSpPr>
              <p:spPr bwMode="auto">
                <a:xfrm>
                  <a:off x="22485627" y="32092648"/>
                  <a:ext cx="478445" cy="92203"/>
                </a:xfrm>
                <a:custGeom>
                  <a:avLst/>
                  <a:gdLst>
                    <a:gd name="T0" fmla="*/ 0 w 34"/>
                    <a:gd name="T1" fmla="*/ 0 h 69"/>
                    <a:gd name="T2" fmla="*/ 0 w 34"/>
                    <a:gd name="T3" fmla="*/ 69 h 69"/>
                    <a:gd name="T4" fmla="*/ 34 w 34"/>
                    <a:gd name="T5" fmla="*/ 69 h 69"/>
                  </a:gdLst>
                  <a:ahLst/>
                  <a:cxnLst>
                    <a:cxn ang="0">
                      <a:pos x="T0" y="T1"/>
                    </a:cxn>
                    <a:cxn ang="0">
                      <a:pos x="T2" y="T3"/>
                    </a:cxn>
                    <a:cxn ang="0">
                      <a:pos x="T4" y="T5"/>
                    </a:cxn>
                  </a:cxnLst>
                  <a:rect l="0" t="0" r="r" b="b"/>
                  <a:pathLst>
                    <a:path w="34" h="69">
                      <a:moveTo>
                        <a:pt x="0" y="0"/>
                      </a:moveTo>
                      <a:lnTo>
                        <a:pt x="0" y="69"/>
                      </a:lnTo>
                      <a:lnTo>
                        <a:pt x="34" y="69"/>
                      </a:lnTo>
                    </a:path>
                  </a:pathLst>
                </a:custGeom>
                <a:noFill/>
                <a:ln w="25400"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none" lIns="0" tIns="0" rIns="0" bIns="0" numCol="1" anchor="t" anchorCtr="0" compatLnSpc="1">
                  <a:prstTxWarp prst="textNoShape">
                    <a:avLst/>
                  </a:prstTxWarp>
                </a:bodyPr>
                <a:lstStyle/>
                <a:p>
                  <a:endParaRPr lang="en-GB"/>
                </a:p>
              </p:txBody>
            </p:sp>
            <p:sp>
              <p:nvSpPr>
                <p:cNvPr id="1333" name="Freeform 487"/>
                <p:cNvSpPr>
                  <a:spLocks/>
                </p:cNvSpPr>
                <p:nvPr/>
              </p:nvSpPr>
              <p:spPr bwMode="auto">
                <a:xfrm>
                  <a:off x="21106581" y="31822719"/>
                  <a:ext cx="1379047" cy="265920"/>
                </a:xfrm>
                <a:custGeom>
                  <a:avLst/>
                  <a:gdLst>
                    <a:gd name="T0" fmla="*/ 0 w 98"/>
                    <a:gd name="T1" fmla="*/ 0 h 199"/>
                    <a:gd name="T2" fmla="*/ 0 w 98"/>
                    <a:gd name="T3" fmla="*/ 199 h 199"/>
                    <a:gd name="T4" fmla="*/ 98 w 98"/>
                    <a:gd name="T5" fmla="*/ 199 h 199"/>
                  </a:gdLst>
                  <a:ahLst/>
                  <a:cxnLst>
                    <a:cxn ang="0">
                      <a:pos x="T0" y="T1"/>
                    </a:cxn>
                    <a:cxn ang="0">
                      <a:pos x="T2" y="T3"/>
                    </a:cxn>
                    <a:cxn ang="0">
                      <a:pos x="T4" y="T5"/>
                    </a:cxn>
                  </a:cxnLst>
                  <a:rect l="0" t="0" r="r" b="b"/>
                  <a:pathLst>
                    <a:path w="98" h="199">
                      <a:moveTo>
                        <a:pt x="0" y="0"/>
                      </a:moveTo>
                      <a:lnTo>
                        <a:pt x="0" y="199"/>
                      </a:lnTo>
                      <a:lnTo>
                        <a:pt x="98" y="199"/>
                      </a:lnTo>
                    </a:path>
                  </a:pathLst>
                </a:custGeom>
                <a:noFill/>
                <a:ln w="25400"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none" lIns="0" tIns="0" rIns="0" bIns="0" numCol="1" anchor="t" anchorCtr="0" compatLnSpc="1">
                  <a:prstTxWarp prst="textNoShape">
                    <a:avLst/>
                  </a:prstTxWarp>
                </a:bodyPr>
                <a:lstStyle/>
                <a:p>
                  <a:endParaRPr lang="en-GB"/>
                </a:p>
              </p:txBody>
            </p:sp>
            <p:sp>
              <p:nvSpPr>
                <p:cNvPr id="1334" name="Freeform 488"/>
                <p:cNvSpPr>
                  <a:spLocks/>
                </p:cNvSpPr>
                <p:nvPr/>
              </p:nvSpPr>
              <p:spPr bwMode="auto">
                <a:xfrm>
                  <a:off x="20853285" y="31818710"/>
                  <a:ext cx="253296" cy="273938"/>
                </a:xfrm>
                <a:custGeom>
                  <a:avLst/>
                  <a:gdLst>
                    <a:gd name="T0" fmla="*/ 0 w 18"/>
                    <a:gd name="T1" fmla="*/ 205 h 205"/>
                    <a:gd name="T2" fmla="*/ 0 w 18"/>
                    <a:gd name="T3" fmla="*/ 0 h 205"/>
                    <a:gd name="T4" fmla="*/ 18 w 18"/>
                    <a:gd name="T5" fmla="*/ 0 h 205"/>
                  </a:gdLst>
                  <a:ahLst/>
                  <a:cxnLst>
                    <a:cxn ang="0">
                      <a:pos x="T0" y="T1"/>
                    </a:cxn>
                    <a:cxn ang="0">
                      <a:pos x="T2" y="T3"/>
                    </a:cxn>
                    <a:cxn ang="0">
                      <a:pos x="T4" y="T5"/>
                    </a:cxn>
                  </a:cxnLst>
                  <a:rect l="0" t="0" r="r" b="b"/>
                  <a:pathLst>
                    <a:path w="18" h="205">
                      <a:moveTo>
                        <a:pt x="0" y="205"/>
                      </a:moveTo>
                      <a:lnTo>
                        <a:pt x="0" y="0"/>
                      </a:lnTo>
                      <a:lnTo>
                        <a:pt x="18" y="0"/>
                      </a:lnTo>
                    </a:path>
                  </a:pathLst>
                </a:custGeom>
                <a:noFill/>
                <a:ln w="25400"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none" lIns="0" tIns="0" rIns="0" bIns="0" numCol="1" anchor="t" anchorCtr="0" compatLnSpc="1">
                  <a:prstTxWarp prst="textNoShape">
                    <a:avLst/>
                  </a:prstTxWarp>
                </a:bodyPr>
                <a:lstStyle/>
                <a:p>
                  <a:endParaRPr lang="en-GB"/>
                </a:p>
              </p:txBody>
            </p:sp>
            <p:sp>
              <p:nvSpPr>
                <p:cNvPr id="1336" name="Freeform 490"/>
                <p:cNvSpPr>
                  <a:spLocks/>
                </p:cNvSpPr>
                <p:nvPr/>
              </p:nvSpPr>
              <p:spPr bwMode="auto">
                <a:xfrm>
                  <a:off x="20853285" y="32100665"/>
                  <a:ext cx="970962" cy="276610"/>
                </a:xfrm>
                <a:custGeom>
                  <a:avLst/>
                  <a:gdLst>
                    <a:gd name="T0" fmla="*/ 0 w 69"/>
                    <a:gd name="T1" fmla="*/ 0 h 207"/>
                    <a:gd name="T2" fmla="*/ 0 w 69"/>
                    <a:gd name="T3" fmla="*/ 207 h 207"/>
                    <a:gd name="T4" fmla="*/ 69 w 69"/>
                    <a:gd name="T5" fmla="*/ 207 h 207"/>
                  </a:gdLst>
                  <a:ahLst/>
                  <a:cxnLst>
                    <a:cxn ang="0">
                      <a:pos x="T0" y="T1"/>
                    </a:cxn>
                    <a:cxn ang="0">
                      <a:pos x="T2" y="T3"/>
                    </a:cxn>
                    <a:cxn ang="0">
                      <a:pos x="T4" y="T5"/>
                    </a:cxn>
                  </a:cxnLst>
                  <a:rect l="0" t="0" r="r" b="b"/>
                  <a:pathLst>
                    <a:path w="69" h="207">
                      <a:moveTo>
                        <a:pt x="0" y="0"/>
                      </a:moveTo>
                      <a:lnTo>
                        <a:pt x="0" y="207"/>
                      </a:lnTo>
                      <a:lnTo>
                        <a:pt x="69" y="207"/>
                      </a:lnTo>
                    </a:path>
                  </a:pathLst>
                </a:custGeom>
                <a:noFill/>
                <a:ln w="25400"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none" lIns="0" tIns="0" rIns="0" bIns="0" numCol="1" anchor="t" anchorCtr="0" compatLnSpc="1">
                  <a:prstTxWarp prst="textNoShape">
                    <a:avLst/>
                  </a:prstTxWarp>
                </a:bodyPr>
                <a:lstStyle/>
                <a:p>
                  <a:endParaRPr lang="en-GB"/>
                </a:p>
              </p:txBody>
            </p:sp>
            <p:sp>
              <p:nvSpPr>
                <p:cNvPr id="1337" name="Freeform 491"/>
                <p:cNvSpPr>
                  <a:spLocks/>
                </p:cNvSpPr>
                <p:nvPr/>
              </p:nvSpPr>
              <p:spPr bwMode="auto">
                <a:xfrm>
                  <a:off x="20599990" y="32096656"/>
                  <a:ext cx="253296" cy="232513"/>
                </a:xfrm>
                <a:custGeom>
                  <a:avLst/>
                  <a:gdLst>
                    <a:gd name="T0" fmla="*/ 0 w 18"/>
                    <a:gd name="T1" fmla="*/ 174 h 174"/>
                    <a:gd name="T2" fmla="*/ 0 w 18"/>
                    <a:gd name="T3" fmla="*/ 0 h 174"/>
                    <a:gd name="T4" fmla="*/ 18 w 18"/>
                    <a:gd name="T5" fmla="*/ 0 h 174"/>
                  </a:gdLst>
                  <a:ahLst/>
                  <a:cxnLst>
                    <a:cxn ang="0">
                      <a:pos x="T0" y="T1"/>
                    </a:cxn>
                    <a:cxn ang="0">
                      <a:pos x="T2" y="T3"/>
                    </a:cxn>
                    <a:cxn ang="0">
                      <a:pos x="T4" y="T5"/>
                    </a:cxn>
                  </a:cxnLst>
                  <a:rect l="0" t="0" r="r" b="b"/>
                  <a:pathLst>
                    <a:path w="18" h="174">
                      <a:moveTo>
                        <a:pt x="0" y="174"/>
                      </a:moveTo>
                      <a:lnTo>
                        <a:pt x="0" y="0"/>
                      </a:lnTo>
                      <a:lnTo>
                        <a:pt x="18" y="0"/>
                      </a:lnTo>
                    </a:path>
                  </a:pathLst>
                </a:custGeom>
                <a:noFill/>
                <a:ln w="25400"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none" lIns="0" tIns="0" rIns="0" bIns="0" numCol="1" anchor="t" anchorCtr="0" compatLnSpc="1">
                  <a:prstTxWarp prst="textNoShape">
                    <a:avLst/>
                  </a:prstTxWarp>
                </a:bodyPr>
                <a:lstStyle/>
                <a:p>
                  <a:endParaRPr lang="en-GB"/>
                </a:p>
              </p:txBody>
            </p:sp>
            <p:sp>
              <p:nvSpPr>
                <p:cNvPr id="1339" name="Freeform 493"/>
                <p:cNvSpPr>
                  <a:spLocks/>
                </p:cNvSpPr>
                <p:nvPr/>
              </p:nvSpPr>
              <p:spPr bwMode="auto">
                <a:xfrm>
                  <a:off x="20599990" y="32337187"/>
                  <a:ext cx="886532" cy="232513"/>
                </a:xfrm>
                <a:custGeom>
                  <a:avLst/>
                  <a:gdLst>
                    <a:gd name="T0" fmla="*/ 0 w 63"/>
                    <a:gd name="T1" fmla="*/ 0 h 174"/>
                    <a:gd name="T2" fmla="*/ 0 w 63"/>
                    <a:gd name="T3" fmla="*/ 174 h 174"/>
                    <a:gd name="T4" fmla="*/ 63 w 63"/>
                    <a:gd name="T5" fmla="*/ 174 h 174"/>
                  </a:gdLst>
                  <a:ahLst/>
                  <a:cxnLst>
                    <a:cxn ang="0">
                      <a:pos x="T0" y="T1"/>
                    </a:cxn>
                    <a:cxn ang="0">
                      <a:pos x="T2" y="T3"/>
                    </a:cxn>
                    <a:cxn ang="0">
                      <a:pos x="T4" y="T5"/>
                    </a:cxn>
                  </a:cxnLst>
                  <a:rect l="0" t="0" r="r" b="b"/>
                  <a:pathLst>
                    <a:path w="63" h="174">
                      <a:moveTo>
                        <a:pt x="0" y="0"/>
                      </a:moveTo>
                      <a:lnTo>
                        <a:pt x="0" y="174"/>
                      </a:lnTo>
                      <a:lnTo>
                        <a:pt x="63" y="174"/>
                      </a:lnTo>
                    </a:path>
                  </a:pathLst>
                </a:custGeom>
                <a:noFill/>
                <a:ln w="25400"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none" lIns="0" tIns="0" rIns="0" bIns="0" numCol="1" anchor="t" anchorCtr="0" compatLnSpc="1">
                  <a:prstTxWarp prst="textNoShape">
                    <a:avLst/>
                  </a:prstTxWarp>
                </a:bodyPr>
                <a:lstStyle/>
                <a:p>
                  <a:endParaRPr lang="en-GB"/>
                </a:p>
              </p:txBody>
            </p:sp>
            <p:sp>
              <p:nvSpPr>
                <p:cNvPr id="1340" name="Freeform 494"/>
                <p:cNvSpPr>
                  <a:spLocks/>
                </p:cNvSpPr>
                <p:nvPr/>
              </p:nvSpPr>
              <p:spPr bwMode="auto">
                <a:xfrm>
                  <a:off x="20079330" y="32333178"/>
                  <a:ext cx="520662" cy="211132"/>
                </a:xfrm>
                <a:custGeom>
                  <a:avLst/>
                  <a:gdLst>
                    <a:gd name="T0" fmla="*/ 0 w 37"/>
                    <a:gd name="T1" fmla="*/ 158 h 158"/>
                    <a:gd name="T2" fmla="*/ 0 w 37"/>
                    <a:gd name="T3" fmla="*/ 0 h 158"/>
                    <a:gd name="T4" fmla="*/ 37 w 37"/>
                    <a:gd name="T5" fmla="*/ 0 h 158"/>
                  </a:gdLst>
                  <a:ahLst/>
                  <a:cxnLst>
                    <a:cxn ang="0">
                      <a:pos x="T0" y="T1"/>
                    </a:cxn>
                    <a:cxn ang="0">
                      <a:pos x="T2" y="T3"/>
                    </a:cxn>
                    <a:cxn ang="0">
                      <a:pos x="T4" y="T5"/>
                    </a:cxn>
                  </a:cxnLst>
                  <a:rect l="0" t="0" r="r" b="b"/>
                  <a:pathLst>
                    <a:path w="37" h="158">
                      <a:moveTo>
                        <a:pt x="0" y="158"/>
                      </a:moveTo>
                      <a:lnTo>
                        <a:pt x="0" y="0"/>
                      </a:lnTo>
                      <a:lnTo>
                        <a:pt x="37" y="0"/>
                      </a:lnTo>
                    </a:path>
                  </a:pathLst>
                </a:custGeom>
                <a:noFill/>
                <a:ln w="25400"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none" lIns="0" tIns="0" rIns="0" bIns="0" numCol="1" anchor="t" anchorCtr="0" compatLnSpc="1">
                  <a:prstTxWarp prst="textNoShape">
                    <a:avLst/>
                  </a:prstTxWarp>
                </a:bodyPr>
                <a:lstStyle/>
                <a:p>
                  <a:endParaRPr lang="en-GB"/>
                </a:p>
              </p:txBody>
            </p:sp>
            <p:sp>
              <p:nvSpPr>
                <p:cNvPr id="1342" name="Freeform 496"/>
                <p:cNvSpPr>
                  <a:spLocks/>
                </p:cNvSpPr>
                <p:nvPr/>
              </p:nvSpPr>
              <p:spPr bwMode="auto">
                <a:xfrm>
                  <a:off x="20079330" y="32552328"/>
                  <a:ext cx="942818" cy="209796"/>
                </a:xfrm>
                <a:custGeom>
                  <a:avLst/>
                  <a:gdLst>
                    <a:gd name="T0" fmla="*/ 0 w 67"/>
                    <a:gd name="T1" fmla="*/ 0 h 157"/>
                    <a:gd name="T2" fmla="*/ 0 w 67"/>
                    <a:gd name="T3" fmla="*/ 157 h 157"/>
                    <a:gd name="T4" fmla="*/ 67 w 67"/>
                    <a:gd name="T5" fmla="*/ 157 h 157"/>
                  </a:gdLst>
                  <a:ahLst/>
                  <a:cxnLst>
                    <a:cxn ang="0">
                      <a:pos x="T0" y="T1"/>
                    </a:cxn>
                    <a:cxn ang="0">
                      <a:pos x="T2" y="T3"/>
                    </a:cxn>
                    <a:cxn ang="0">
                      <a:pos x="T4" y="T5"/>
                    </a:cxn>
                  </a:cxnLst>
                  <a:rect l="0" t="0" r="r" b="b"/>
                  <a:pathLst>
                    <a:path w="67" h="157">
                      <a:moveTo>
                        <a:pt x="0" y="0"/>
                      </a:moveTo>
                      <a:lnTo>
                        <a:pt x="0" y="157"/>
                      </a:lnTo>
                      <a:lnTo>
                        <a:pt x="67" y="157"/>
                      </a:lnTo>
                    </a:path>
                  </a:pathLst>
                </a:custGeom>
                <a:noFill/>
                <a:ln w="25400"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none" lIns="0" tIns="0" rIns="0" bIns="0" numCol="1" anchor="t" anchorCtr="0" compatLnSpc="1">
                  <a:prstTxWarp prst="textNoShape">
                    <a:avLst/>
                  </a:prstTxWarp>
                </a:bodyPr>
                <a:lstStyle/>
                <a:p>
                  <a:endParaRPr lang="en-GB"/>
                </a:p>
              </p:txBody>
            </p:sp>
            <p:sp>
              <p:nvSpPr>
                <p:cNvPr id="1343" name="Freeform 497"/>
                <p:cNvSpPr>
                  <a:spLocks/>
                </p:cNvSpPr>
                <p:nvPr/>
              </p:nvSpPr>
              <p:spPr bwMode="auto">
                <a:xfrm>
                  <a:off x="19488310" y="32548320"/>
                  <a:ext cx="591020" cy="610681"/>
                </a:xfrm>
                <a:custGeom>
                  <a:avLst/>
                  <a:gdLst>
                    <a:gd name="T0" fmla="*/ 0 w 42"/>
                    <a:gd name="T1" fmla="*/ 457 h 457"/>
                    <a:gd name="T2" fmla="*/ 0 w 42"/>
                    <a:gd name="T3" fmla="*/ 0 h 457"/>
                    <a:gd name="T4" fmla="*/ 42 w 42"/>
                    <a:gd name="T5" fmla="*/ 0 h 457"/>
                  </a:gdLst>
                  <a:ahLst/>
                  <a:cxnLst>
                    <a:cxn ang="0">
                      <a:pos x="T0" y="T1"/>
                    </a:cxn>
                    <a:cxn ang="0">
                      <a:pos x="T2" y="T3"/>
                    </a:cxn>
                    <a:cxn ang="0">
                      <a:pos x="T4" y="T5"/>
                    </a:cxn>
                  </a:cxnLst>
                  <a:rect l="0" t="0" r="r" b="b"/>
                  <a:pathLst>
                    <a:path w="42" h="457">
                      <a:moveTo>
                        <a:pt x="0" y="457"/>
                      </a:moveTo>
                      <a:lnTo>
                        <a:pt x="0" y="0"/>
                      </a:lnTo>
                      <a:lnTo>
                        <a:pt x="42" y="0"/>
                      </a:lnTo>
                    </a:path>
                  </a:pathLst>
                </a:custGeom>
                <a:noFill/>
                <a:ln w="25400"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none" lIns="0" tIns="0" rIns="0" bIns="0" numCol="1" anchor="t" anchorCtr="0" compatLnSpc="1">
                  <a:prstTxWarp prst="textNoShape">
                    <a:avLst/>
                  </a:prstTxWarp>
                </a:bodyPr>
                <a:lstStyle/>
                <a:p>
                  <a:endParaRPr lang="en-GB"/>
                </a:p>
              </p:txBody>
            </p:sp>
            <p:sp>
              <p:nvSpPr>
                <p:cNvPr id="1345" name="Freeform 499"/>
                <p:cNvSpPr>
                  <a:spLocks/>
                </p:cNvSpPr>
                <p:nvPr/>
              </p:nvSpPr>
              <p:spPr bwMode="auto">
                <a:xfrm>
                  <a:off x="22288620" y="32954549"/>
                  <a:ext cx="168862" cy="92203"/>
                </a:xfrm>
                <a:custGeom>
                  <a:avLst/>
                  <a:gdLst>
                    <a:gd name="T0" fmla="*/ 0 w 12"/>
                    <a:gd name="T1" fmla="*/ 69 h 69"/>
                    <a:gd name="T2" fmla="*/ 0 w 12"/>
                    <a:gd name="T3" fmla="*/ 0 h 69"/>
                    <a:gd name="T4" fmla="*/ 12 w 12"/>
                    <a:gd name="T5" fmla="*/ 0 h 69"/>
                  </a:gdLst>
                  <a:ahLst/>
                  <a:cxnLst>
                    <a:cxn ang="0">
                      <a:pos x="T0" y="T1"/>
                    </a:cxn>
                    <a:cxn ang="0">
                      <a:pos x="T2" y="T3"/>
                    </a:cxn>
                    <a:cxn ang="0">
                      <a:pos x="T4" y="T5"/>
                    </a:cxn>
                  </a:cxnLst>
                  <a:rect l="0" t="0" r="r" b="b"/>
                  <a:pathLst>
                    <a:path w="12" h="69">
                      <a:moveTo>
                        <a:pt x="0" y="69"/>
                      </a:moveTo>
                      <a:lnTo>
                        <a:pt x="0" y="0"/>
                      </a:lnTo>
                      <a:lnTo>
                        <a:pt x="12" y="0"/>
                      </a:lnTo>
                    </a:path>
                  </a:pathLst>
                </a:custGeom>
                <a:noFill/>
                <a:ln w="25400"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none" lIns="0" tIns="0" rIns="0" bIns="0" numCol="1" anchor="t" anchorCtr="0" compatLnSpc="1">
                  <a:prstTxWarp prst="textNoShape">
                    <a:avLst/>
                  </a:prstTxWarp>
                </a:bodyPr>
                <a:lstStyle/>
                <a:p>
                  <a:endParaRPr lang="en-GB"/>
                </a:p>
              </p:txBody>
            </p:sp>
            <p:sp>
              <p:nvSpPr>
                <p:cNvPr id="1347" name="Freeform 501"/>
                <p:cNvSpPr>
                  <a:spLocks/>
                </p:cNvSpPr>
                <p:nvPr/>
              </p:nvSpPr>
              <p:spPr bwMode="auto">
                <a:xfrm>
                  <a:off x="22288620" y="33054770"/>
                  <a:ext cx="168862" cy="92203"/>
                </a:xfrm>
                <a:custGeom>
                  <a:avLst/>
                  <a:gdLst>
                    <a:gd name="T0" fmla="*/ 0 w 12"/>
                    <a:gd name="T1" fmla="*/ 0 h 69"/>
                    <a:gd name="T2" fmla="*/ 0 w 12"/>
                    <a:gd name="T3" fmla="*/ 69 h 69"/>
                    <a:gd name="T4" fmla="*/ 12 w 12"/>
                    <a:gd name="T5" fmla="*/ 69 h 69"/>
                  </a:gdLst>
                  <a:ahLst/>
                  <a:cxnLst>
                    <a:cxn ang="0">
                      <a:pos x="T0" y="T1"/>
                    </a:cxn>
                    <a:cxn ang="0">
                      <a:pos x="T2" y="T3"/>
                    </a:cxn>
                    <a:cxn ang="0">
                      <a:pos x="T4" y="T5"/>
                    </a:cxn>
                  </a:cxnLst>
                  <a:rect l="0" t="0" r="r" b="b"/>
                  <a:pathLst>
                    <a:path w="12" h="69">
                      <a:moveTo>
                        <a:pt x="0" y="0"/>
                      </a:moveTo>
                      <a:lnTo>
                        <a:pt x="0" y="69"/>
                      </a:lnTo>
                      <a:lnTo>
                        <a:pt x="12" y="69"/>
                      </a:lnTo>
                    </a:path>
                  </a:pathLst>
                </a:custGeom>
                <a:noFill/>
                <a:ln w="25400"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none" lIns="0" tIns="0" rIns="0" bIns="0" numCol="1" anchor="t" anchorCtr="0" compatLnSpc="1">
                  <a:prstTxWarp prst="textNoShape">
                    <a:avLst/>
                  </a:prstTxWarp>
                </a:bodyPr>
                <a:lstStyle/>
                <a:p>
                  <a:endParaRPr lang="en-GB"/>
                </a:p>
              </p:txBody>
            </p:sp>
            <p:sp>
              <p:nvSpPr>
                <p:cNvPr id="1348" name="Freeform 502"/>
                <p:cNvSpPr>
                  <a:spLocks/>
                </p:cNvSpPr>
                <p:nvPr/>
              </p:nvSpPr>
              <p:spPr bwMode="auto">
                <a:xfrm>
                  <a:off x="20346696" y="33050761"/>
                  <a:ext cx="1941924" cy="725601"/>
                </a:xfrm>
                <a:custGeom>
                  <a:avLst/>
                  <a:gdLst>
                    <a:gd name="T0" fmla="*/ 0 w 138"/>
                    <a:gd name="T1" fmla="*/ 543 h 543"/>
                    <a:gd name="T2" fmla="*/ 0 w 138"/>
                    <a:gd name="T3" fmla="*/ 0 h 543"/>
                    <a:gd name="T4" fmla="*/ 138 w 138"/>
                    <a:gd name="T5" fmla="*/ 0 h 543"/>
                  </a:gdLst>
                  <a:ahLst/>
                  <a:cxnLst>
                    <a:cxn ang="0">
                      <a:pos x="T0" y="T1"/>
                    </a:cxn>
                    <a:cxn ang="0">
                      <a:pos x="T2" y="T3"/>
                    </a:cxn>
                    <a:cxn ang="0">
                      <a:pos x="T4" y="T5"/>
                    </a:cxn>
                  </a:cxnLst>
                  <a:rect l="0" t="0" r="r" b="b"/>
                  <a:pathLst>
                    <a:path w="138" h="543">
                      <a:moveTo>
                        <a:pt x="0" y="543"/>
                      </a:moveTo>
                      <a:lnTo>
                        <a:pt x="0" y="0"/>
                      </a:lnTo>
                      <a:lnTo>
                        <a:pt x="138" y="0"/>
                      </a:lnTo>
                    </a:path>
                  </a:pathLst>
                </a:custGeom>
                <a:noFill/>
                <a:ln w="25400"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none" lIns="0" tIns="0" rIns="0" bIns="0" numCol="1" anchor="t" anchorCtr="0" compatLnSpc="1">
                  <a:prstTxWarp prst="textNoShape">
                    <a:avLst/>
                  </a:prstTxWarp>
                </a:bodyPr>
                <a:lstStyle/>
                <a:p>
                  <a:endParaRPr lang="en-GB"/>
                </a:p>
              </p:txBody>
            </p:sp>
            <p:sp>
              <p:nvSpPr>
                <p:cNvPr id="1377" name="Freeform 531"/>
                <p:cNvSpPr>
                  <a:spLocks/>
                </p:cNvSpPr>
                <p:nvPr/>
              </p:nvSpPr>
              <p:spPr bwMode="auto">
                <a:xfrm>
                  <a:off x="20346696" y="33784380"/>
                  <a:ext cx="734400" cy="728273"/>
                </a:xfrm>
                <a:custGeom>
                  <a:avLst/>
                  <a:gdLst>
                    <a:gd name="T0" fmla="*/ 0 w 156"/>
                    <a:gd name="T1" fmla="*/ 0 h 545"/>
                    <a:gd name="T2" fmla="*/ 0 w 156"/>
                    <a:gd name="T3" fmla="*/ 545 h 545"/>
                    <a:gd name="T4" fmla="*/ 156 w 156"/>
                    <a:gd name="T5" fmla="*/ 545 h 545"/>
                  </a:gdLst>
                  <a:ahLst/>
                  <a:cxnLst>
                    <a:cxn ang="0">
                      <a:pos x="T0" y="T1"/>
                    </a:cxn>
                    <a:cxn ang="0">
                      <a:pos x="T2" y="T3"/>
                    </a:cxn>
                    <a:cxn ang="0">
                      <a:pos x="T4" y="T5"/>
                    </a:cxn>
                  </a:cxnLst>
                  <a:rect l="0" t="0" r="r" b="b"/>
                  <a:pathLst>
                    <a:path w="156" h="545">
                      <a:moveTo>
                        <a:pt x="0" y="0"/>
                      </a:moveTo>
                      <a:lnTo>
                        <a:pt x="0" y="545"/>
                      </a:lnTo>
                      <a:lnTo>
                        <a:pt x="156" y="545"/>
                      </a:lnTo>
                    </a:path>
                  </a:pathLst>
                </a:custGeom>
                <a:noFill/>
                <a:ln w="25400"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none" lIns="0" tIns="0" rIns="0" bIns="0" numCol="1" anchor="t" anchorCtr="0" compatLnSpc="1">
                  <a:prstTxWarp prst="textNoShape">
                    <a:avLst/>
                  </a:prstTxWarp>
                </a:bodyPr>
                <a:lstStyle/>
                <a:p>
                  <a:endParaRPr lang="en-GB"/>
                </a:p>
              </p:txBody>
            </p:sp>
            <p:sp>
              <p:nvSpPr>
                <p:cNvPr id="1378" name="Freeform 532"/>
                <p:cNvSpPr>
                  <a:spLocks/>
                </p:cNvSpPr>
                <p:nvPr/>
              </p:nvSpPr>
              <p:spPr bwMode="auto">
                <a:xfrm>
                  <a:off x="19488310" y="33167018"/>
                  <a:ext cx="858386" cy="613353"/>
                </a:xfrm>
                <a:custGeom>
                  <a:avLst/>
                  <a:gdLst>
                    <a:gd name="T0" fmla="*/ 0 w 61"/>
                    <a:gd name="T1" fmla="*/ 0 h 459"/>
                    <a:gd name="T2" fmla="*/ 0 w 61"/>
                    <a:gd name="T3" fmla="*/ 459 h 459"/>
                    <a:gd name="T4" fmla="*/ 61 w 61"/>
                    <a:gd name="T5" fmla="*/ 459 h 459"/>
                  </a:gdLst>
                  <a:ahLst/>
                  <a:cxnLst>
                    <a:cxn ang="0">
                      <a:pos x="T0" y="T1"/>
                    </a:cxn>
                    <a:cxn ang="0">
                      <a:pos x="T2" y="T3"/>
                    </a:cxn>
                    <a:cxn ang="0">
                      <a:pos x="T4" y="T5"/>
                    </a:cxn>
                  </a:cxnLst>
                  <a:rect l="0" t="0" r="r" b="b"/>
                  <a:pathLst>
                    <a:path w="61" h="459">
                      <a:moveTo>
                        <a:pt x="0" y="0"/>
                      </a:moveTo>
                      <a:lnTo>
                        <a:pt x="0" y="459"/>
                      </a:lnTo>
                      <a:lnTo>
                        <a:pt x="61" y="459"/>
                      </a:lnTo>
                    </a:path>
                  </a:pathLst>
                </a:custGeom>
                <a:noFill/>
                <a:ln w="25400"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none" lIns="0" tIns="0" rIns="0" bIns="0" numCol="1" anchor="t" anchorCtr="0" compatLnSpc="1">
                  <a:prstTxWarp prst="textNoShape">
                    <a:avLst/>
                  </a:prstTxWarp>
                </a:bodyPr>
                <a:lstStyle/>
                <a:p>
                  <a:endParaRPr lang="en-GB"/>
                </a:p>
              </p:txBody>
            </p:sp>
            <p:sp>
              <p:nvSpPr>
                <p:cNvPr id="1379" name="Freeform 533"/>
                <p:cNvSpPr>
                  <a:spLocks/>
                </p:cNvSpPr>
                <p:nvPr/>
              </p:nvSpPr>
              <p:spPr bwMode="auto">
                <a:xfrm>
                  <a:off x="18235910" y="33163009"/>
                  <a:ext cx="1252399" cy="1503317"/>
                </a:xfrm>
                <a:custGeom>
                  <a:avLst/>
                  <a:gdLst>
                    <a:gd name="T0" fmla="*/ 0 w 89"/>
                    <a:gd name="T1" fmla="*/ 1125 h 1125"/>
                    <a:gd name="T2" fmla="*/ 0 w 89"/>
                    <a:gd name="T3" fmla="*/ 0 h 1125"/>
                    <a:gd name="T4" fmla="*/ 89 w 89"/>
                    <a:gd name="T5" fmla="*/ 0 h 1125"/>
                  </a:gdLst>
                  <a:ahLst/>
                  <a:cxnLst>
                    <a:cxn ang="0">
                      <a:pos x="T0" y="T1"/>
                    </a:cxn>
                    <a:cxn ang="0">
                      <a:pos x="T2" y="T3"/>
                    </a:cxn>
                    <a:cxn ang="0">
                      <a:pos x="T4" y="T5"/>
                    </a:cxn>
                  </a:cxnLst>
                  <a:rect l="0" t="0" r="r" b="b"/>
                  <a:pathLst>
                    <a:path w="89" h="1125">
                      <a:moveTo>
                        <a:pt x="0" y="1125"/>
                      </a:moveTo>
                      <a:lnTo>
                        <a:pt x="0" y="0"/>
                      </a:lnTo>
                      <a:lnTo>
                        <a:pt x="89" y="0"/>
                      </a:lnTo>
                    </a:path>
                  </a:pathLst>
                </a:custGeom>
                <a:noFill/>
                <a:ln w="25400"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none" lIns="0" tIns="0" rIns="0" bIns="0" numCol="1" anchor="t" anchorCtr="0" compatLnSpc="1">
                  <a:prstTxWarp prst="textNoShape">
                    <a:avLst/>
                  </a:prstTxWarp>
                </a:bodyPr>
                <a:lstStyle/>
                <a:p>
                  <a:endParaRPr lang="en-GB"/>
                </a:p>
              </p:txBody>
            </p:sp>
            <p:sp>
              <p:nvSpPr>
                <p:cNvPr id="1381" name="Freeform 535"/>
                <p:cNvSpPr>
                  <a:spLocks/>
                </p:cNvSpPr>
                <p:nvPr/>
              </p:nvSpPr>
              <p:spPr bwMode="auto">
                <a:xfrm>
                  <a:off x="21767958" y="35263644"/>
                  <a:ext cx="225151" cy="92203"/>
                </a:xfrm>
                <a:custGeom>
                  <a:avLst/>
                  <a:gdLst>
                    <a:gd name="T0" fmla="*/ 0 w 16"/>
                    <a:gd name="T1" fmla="*/ 69 h 69"/>
                    <a:gd name="T2" fmla="*/ 0 w 16"/>
                    <a:gd name="T3" fmla="*/ 0 h 69"/>
                    <a:gd name="T4" fmla="*/ 16 w 16"/>
                    <a:gd name="T5" fmla="*/ 0 h 69"/>
                  </a:gdLst>
                  <a:ahLst/>
                  <a:cxnLst>
                    <a:cxn ang="0">
                      <a:pos x="T0" y="T1"/>
                    </a:cxn>
                    <a:cxn ang="0">
                      <a:pos x="T2" y="T3"/>
                    </a:cxn>
                    <a:cxn ang="0">
                      <a:pos x="T4" y="T5"/>
                    </a:cxn>
                  </a:cxnLst>
                  <a:rect l="0" t="0" r="r" b="b"/>
                  <a:pathLst>
                    <a:path w="16" h="69">
                      <a:moveTo>
                        <a:pt x="0" y="69"/>
                      </a:moveTo>
                      <a:lnTo>
                        <a:pt x="0" y="0"/>
                      </a:lnTo>
                      <a:lnTo>
                        <a:pt x="16" y="0"/>
                      </a:lnTo>
                    </a:path>
                  </a:pathLst>
                </a:custGeom>
                <a:noFill/>
                <a:ln w="25400"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none" lIns="0" tIns="0" rIns="0" bIns="0" numCol="1" anchor="t" anchorCtr="0" compatLnSpc="1">
                  <a:prstTxWarp prst="textNoShape">
                    <a:avLst/>
                  </a:prstTxWarp>
                </a:bodyPr>
                <a:lstStyle/>
                <a:p>
                  <a:endParaRPr lang="en-GB"/>
                </a:p>
              </p:txBody>
            </p:sp>
            <p:sp>
              <p:nvSpPr>
                <p:cNvPr id="1383" name="Freeform 537"/>
                <p:cNvSpPr>
                  <a:spLocks/>
                </p:cNvSpPr>
                <p:nvPr/>
              </p:nvSpPr>
              <p:spPr bwMode="auto">
                <a:xfrm>
                  <a:off x="21767958" y="35363865"/>
                  <a:ext cx="211079" cy="92203"/>
                </a:xfrm>
                <a:custGeom>
                  <a:avLst/>
                  <a:gdLst>
                    <a:gd name="T0" fmla="*/ 0 w 15"/>
                    <a:gd name="T1" fmla="*/ 0 h 69"/>
                    <a:gd name="T2" fmla="*/ 0 w 15"/>
                    <a:gd name="T3" fmla="*/ 69 h 69"/>
                    <a:gd name="T4" fmla="*/ 15 w 15"/>
                    <a:gd name="T5" fmla="*/ 69 h 69"/>
                  </a:gdLst>
                  <a:ahLst/>
                  <a:cxnLst>
                    <a:cxn ang="0">
                      <a:pos x="T0" y="T1"/>
                    </a:cxn>
                    <a:cxn ang="0">
                      <a:pos x="T2" y="T3"/>
                    </a:cxn>
                    <a:cxn ang="0">
                      <a:pos x="T4" y="T5"/>
                    </a:cxn>
                  </a:cxnLst>
                  <a:rect l="0" t="0" r="r" b="b"/>
                  <a:pathLst>
                    <a:path w="15" h="69">
                      <a:moveTo>
                        <a:pt x="0" y="0"/>
                      </a:moveTo>
                      <a:lnTo>
                        <a:pt x="0" y="69"/>
                      </a:lnTo>
                      <a:lnTo>
                        <a:pt x="15" y="69"/>
                      </a:lnTo>
                    </a:path>
                  </a:pathLst>
                </a:custGeom>
                <a:noFill/>
                <a:ln w="25400"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none" lIns="0" tIns="0" rIns="0" bIns="0" numCol="1" anchor="t" anchorCtr="0" compatLnSpc="1">
                  <a:prstTxWarp prst="textNoShape">
                    <a:avLst/>
                  </a:prstTxWarp>
                </a:bodyPr>
                <a:lstStyle/>
                <a:p>
                  <a:endParaRPr lang="en-GB"/>
                </a:p>
              </p:txBody>
            </p:sp>
            <p:sp>
              <p:nvSpPr>
                <p:cNvPr id="1384" name="Freeform 538"/>
                <p:cNvSpPr>
                  <a:spLocks/>
                </p:cNvSpPr>
                <p:nvPr/>
              </p:nvSpPr>
              <p:spPr bwMode="auto">
                <a:xfrm>
                  <a:off x="19994900" y="35359856"/>
                  <a:ext cx="1773061" cy="188416"/>
                </a:xfrm>
                <a:custGeom>
                  <a:avLst/>
                  <a:gdLst>
                    <a:gd name="T0" fmla="*/ 0 w 126"/>
                    <a:gd name="T1" fmla="*/ 141 h 141"/>
                    <a:gd name="T2" fmla="*/ 0 w 126"/>
                    <a:gd name="T3" fmla="*/ 0 h 141"/>
                    <a:gd name="T4" fmla="*/ 126 w 126"/>
                    <a:gd name="T5" fmla="*/ 0 h 141"/>
                  </a:gdLst>
                  <a:ahLst/>
                  <a:cxnLst>
                    <a:cxn ang="0">
                      <a:pos x="T0" y="T1"/>
                    </a:cxn>
                    <a:cxn ang="0">
                      <a:pos x="T2" y="T3"/>
                    </a:cxn>
                    <a:cxn ang="0">
                      <a:pos x="T4" y="T5"/>
                    </a:cxn>
                  </a:cxnLst>
                  <a:rect l="0" t="0" r="r" b="b"/>
                  <a:pathLst>
                    <a:path w="126" h="141">
                      <a:moveTo>
                        <a:pt x="0" y="141"/>
                      </a:moveTo>
                      <a:lnTo>
                        <a:pt x="0" y="0"/>
                      </a:lnTo>
                      <a:lnTo>
                        <a:pt x="126" y="0"/>
                      </a:lnTo>
                    </a:path>
                  </a:pathLst>
                </a:custGeom>
                <a:noFill/>
                <a:ln w="25400"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none" lIns="0" tIns="0" rIns="0" bIns="0" numCol="1" anchor="t" anchorCtr="0" compatLnSpc="1">
                  <a:prstTxWarp prst="textNoShape">
                    <a:avLst/>
                  </a:prstTxWarp>
                </a:bodyPr>
                <a:lstStyle/>
                <a:p>
                  <a:endParaRPr lang="en-GB"/>
                </a:p>
              </p:txBody>
            </p:sp>
            <p:sp>
              <p:nvSpPr>
                <p:cNvPr id="1386" name="Freeform 540"/>
                <p:cNvSpPr>
                  <a:spLocks/>
                </p:cNvSpPr>
                <p:nvPr/>
              </p:nvSpPr>
              <p:spPr bwMode="auto">
                <a:xfrm>
                  <a:off x="21064364" y="35648493"/>
                  <a:ext cx="1815277" cy="92203"/>
                </a:xfrm>
                <a:custGeom>
                  <a:avLst/>
                  <a:gdLst>
                    <a:gd name="T0" fmla="*/ 0 w 129"/>
                    <a:gd name="T1" fmla="*/ 69 h 69"/>
                    <a:gd name="T2" fmla="*/ 0 w 129"/>
                    <a:gd name="T3" fmla="*/ 0 h 69"/>
                    <a:gd name="T4" fmla="*/ 129 w 129"/>
                    <a:gd name="T5" fmla="*/ 0 h 69"/>
                  </a:gdLst>
                  <a:ahLst/>
                  <a:cxnLst>
                    <a:cxn ang="0">
                      <a:pos x="T0" y="T1"/>
                    </a:cxn>
                    <a:cxn ang="0">
                      <a:pos x="T2" y="T3"/>
                    </a:cxn>
                    <a:cxn ang="0">
                      <a:pos x="T4" y="T5"/>
                    </a:cxn>
                  </a:cxnLst>
                  <a:rect l="0" t="0" r="r" b="b"/>
                  <a:pathLst>
                    <a:path w="129" h="69">
                      <a:moveTo>
                        <a:pt x="0" y="69"/>
                      </a:moveTo>
                      <a:lnTo>
                        <a:pt x="0" y="0"/>
                      </a:lnTo>
                      <a:lnTo>
                        <a:pt x="129" y="0"/>
                      </a:lnTo>
                    </a:path>
                  </a:pathLst>
                </a:custGeom>
                <a:noFill/>
                <a:ln w="25400"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none" lIns="0" tIns="0" rIns="0" bIns="0" numCol="1" anchor="t" anchorCtr="0" compatLnSpc="1">
                  <a:prstTxWarp prst="textNoShape">
                    <a:avLst/>
                  </a:prstTxWarp>
                </a:bodyPr>
                <a:lstStyle/>
                <a:p>
                  <a:endParaRPr lang="en-GB"/>
                </a:p>
              </p:txBody>
            </p:sp>
            <p:sp>
              <p:nvSpPr>
                <p:cNvPr id="1388" name="Freeform 542"/>
                <p:cNvSpPr>
                  <a:spLocks/>
                </p:cNvSpPr>
                <p:nvPr/>
              </p:nvSpPr>
              <p:spPr bwMode="auto">
                <a:xfrm>
                  <a:off x="21064364" y="35748714"/>
                  <a:ext cx="1941924" cy="92203"/>
                </a:xfrm>
                <a:custGeom>
                  <a:avLst/>
                  <a:gdLst>
                    <a:gd name="T0" fmla="*/ 0 w 138"/>
                    <a:gd name="T1" fmla="*/ 0 h 69"/>
                    <a:gd name="T2" fmla="*/ 0 w 138"/>
                    <a:gd name="T3" fmla="*/ 69 h 69"/>
                    <a:gd name="T4" fmla="*/ 138 w 138"/>
                    <a:gd name="T5" fmla="*/ 69 h 69"/>
                  </a:gdLst>
                  <a:ahLst/>
                  <a:cxnLst>
                    <a:cxn ang="0">
                      <a:pos x="T0" y="T1"/>
                    </a:cxn>
                    <a:cxn ang="0">
                      <a:pos x="T2" y="T3"/>
                    </a:cxn>
                    <a:cxn ang="0">
                      <a:pos x="T4" y="T5"/>
                    </a:cxn>
                  </a:cxnLst>
                  <a:rect l="0" t="0" r="r" b="b"/>
                  <a:pathLst>
                    <a:path w="138" h="69">
                      <a:moveTo>
                        <a:pt x="0" y="0"/>
                      </a:moveTo>
                      <a:lnTo>
                        <a:pt x="0" y="69"/>
                      </a:lnTo>
                      <a:lnTo>
                        <a:pt x="138" y="69"/>
                      </a:lnTo>
                    </a:path>
                  </a:pathLst>
                </a:custGeom>
                <a:noFill/>
                <a:ln w="25400"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none" lIns="0" tIns="0" rIns="0" bIns="0" numCol="1" anchor="t" anchorCtr="0" compatLnSpc="1">
                  <a:prstTxWarp prst="textNoShape">
                    <a:avLst/>
                  </a:prstTxWarp>
                </a:bodyPr>
                <a:lstStyle/>
                <a:p>
                  <a:endParaRPr lang="en-GB"/>
                </a:p>
              </p:txBody>
            </p:sp>
            <p:sp>
              <p:nvSpPr>
                <p:cNvPr id="1389" name="Freeform 543"/>
                <p:cNvSpPr>
                  <a:spLocks/>
                </p:cNvSpPr>
                <p:nvPr/>
              </p:nvSpPr>
              <p:spPr bwMode="auto">
                <a:xfrm>
                  <a:off x="19994900" y="35556289"/>
                  <a:ext cx="1069464" cy="188416"/>
                </a:xfrm>
                <a:custGeom>
                  <a:avLst/>
                  <a:gdLst>
                    <a:gd name="T0" fmla="*/ 0 w 76"/>
                    <a:gd name="T1" fmla="*/ 0 h 141"/>
                    <a:gd name="T2" fmla="*/ 0 w 76"/>
                    <a:gd name="T3" fmla="*/ 141 h 141"/>
                    <a:gd name="T4" fmla="*/ 76 w 76"/>
                    <a:gd name="T5" fmla="*/ 141 h 141"/>
                  </a:gdLst>
                  <a:ahLst/>
                  <a:cxnLst>
                    <a:cxn ang="0">
                      <a:pos x="T0" y="T1"/>
                    </a:cxn>
                    <a:cxn ang="0">
                      <a:pos x="T2" y="T3"/>
                    </a:cxn>
                    <a:cxn ang="0">
                      <a:pos x="T4" y="T5"/>
                    </a:cxn>
                  </a:cxnLst>
                  <a:rect l="0" t="0" r="r" b="b"/>
                  <a:pathLst>
                    <a:path w="76" h="141">
                      <a:moveTo>
                        <a:pt x="0" y="0"/>
                      </a:moveTo>
                      <a:lnTo>
                        <a:pt x="0" y="141"/>
                      </a:lnTo>
                      <a:lnTo>
                        <a:pt x="76" y="141"/>
                      </a:lnTo>
                    </a:path>
                  </a:pathLst>
                </a:custGeom>
                <a:noFill/>
                <a:ln w="25400"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none" lIns="0" tIns="0" rIns="0" bIns="0" numCol="1" anchor="t" anchorCtr="0" compatLnSpc="1">
                  <a:prstTxWarp prst="textNoShape">
                    <a:avLst/>
                  </a:prstTxWarp>
                </a:bodyPr>
                <a:lstStyle/>
                <a:p>
                  <a:endParaRPr lang="en-GB"/>
                </a:p>
              </p:txBody>
            </p:sp>
            <p:sp>
              <p:nvSpPr>
                <p:cNvPr id="1390" name="Freeform 544"/>
                <p:cNvSpPr>
                  <a:spLocks/>
                </p:cNvSpPr>
                <p:nvPr/>
              </p:nvSpPr>
              <p:spPr bwMode="auto">
                <a:xfrm>
                  <a:off x="19361661" y="35552280"/>
                  <a:ext cx="633236" cy="284628"/>
                </a:xfrm>
                <a:custGeom>
                  <a:avLst/>
                  <a:gdLst>
                    <a:gd name="T0" fmla="*/ 0 w 45"/>
                    <a:gd name="T1" fmla="*/ 213 h 213"/>
                    <a:gd name="T2" fmla="*/ 0 w 45"/>
                    <a:gd name="T3" fmla="*/ 0 h 213"/>
                    <a:gd name="T4" fmla="*/ 45 w 45"/>
                    <a:gd name="T5" fmla="*/ 0 h 213"/>
                  </a:gdLst>
                  <a:ahLst/>
                  <a:cxnLst>
                    <a:cxn ang="0">
                      <a:pos x="T0" y="T1"/>
                    </a:cxn>
                    <a:cxn ang="0">
                      <a:pos x="T2" y="T3"/>
                    </a:cxn>
                    <a:cxn ang="0">
                      <a:pos x="T4" y="T5"/>
                    </a:cxn>
                  </a:cxnLst>
                  <a:rect l="0" t="0" r="r" b="b"/>
                  <a:pathLst>
                    <a:path w="45" h="213">
                      <a:moveTo>
                        <a:pt x="0" y="213"/>
                      </a:moveTo>
                      <a:lnTo>
                        <a:pt x="0" y="0"/>
                      </a:lnTo>
                      <a:lnTo>
                        <a:pt x="45" y="0"/>
                      </a:lnTo>
                    </a:path>
                  </a:pathLst>
                </a:custGeom>
                <a:noFill/>
                <a:ln w="25400"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none" lIns="0" tIns="0" rIns="0" bIns="0" numCol="1" anchor="t" anchorCtr="0" compatLnSpc="1">
                  <a:prstTxWarp prst="textNoShape">
                    <a:avLst/>
                  </a:prstTxWarp>
                </a:bodyPr>
                <a:lstStyle/>
                <a:p>
                  <a:endParaRPr lang="en-GB"/>
                </a:p>
              </p:txBody>
            </p:sp>
            <p:sp>
              <p:nvSpPr>
                <p:cNvPr id="1392" name="Freeform 546"/>
                <p:cNvSpPr>
                  <a:spLocks/>
                </p:cNvSpPr>
                <p:nvPr/>
              </p:nvSpPr>
              <p:spPr bwMode="auto">
                <a:xfrm>
                  <a:off x="21050292" y="36033342"/>
                  <a:ext cx="647307" cy="92203"/>
                </a:xfrm>
                <a:custGeom>
                  <a:avLst/>
                  <a:gdLst>
                    <a:gd name="T0" fmla="*/ 0 w 46"/>
                    <a:gd name="T1" fmla="*/ 69 h 69"/>
                    <a:gd name="T2" fmla="*/ 0 w 46"/>
                    <a:gd name="T3" fmla="*/ 0 h 69"/>
                    <a:gd name="T4" fmla="*/ 46 w 46"/>
                    <a:gd name="T5" fmla="*/ 0 h 69"/>
                  </a:gdLst>
                  <a:ahLst/>
                  <a:cxnLst>
                    <a:cxn ang="0">
                      <a:pos x="T0" y="T1"/>
                    </a:cxn>
                    <a:cxn ang="0">
                      <a:pos x="T2" y="T3"/>
                    </a:cxn>
                    <a:cxn ang="0">
                      <a:pos x="T4" y="T5"/>
                    </a:cxn>
                  </a:cxnLst>
                  <a:rect l="0" t="0" r="r" b="b"/>
                  <a:pathLst>
                    <a:path w="46" h="69">
                      <a:moveTo>
                        <a:pt x="0" y="69"/>
                      </a:moveTo>
                      <a:lnTo>
                        <a:pt x="0" y="0"/>
                      </a:lnTo>
                      <a:lnTo>
                        <a:pt x="46" y="0"/>
                      </a:lnTo>
                    </a:path>
                  </a:pathLst>
                </a:custGeom>
                <a:noFill/>
                <a:ln w="25400"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none" lIns="0" tIns="0" rIns="0" bIns="0" numCol="1" anchor="t" anchorCtr="0" compatLnSpc="1">
                  <a:prstTxWarp prst="textNoShape">
                    <a:avLst/>
                  </a:prstTxWarp>
                </a:bodyPr>
                <a:lstStyle/>
                <a:p>
                  <a:endParaRPr lang="en-GB"/>
                </a:p>
              </p:txBody>
            </p:sp>
            <p:sp>
              <p:nvSpPr>
                <p:cNvPr id="1394" name="Freeform 548"/>
                <p:cNvSpPr>
                  <a:spLocks/>
                </p:cNvSpPr>
                <p:nvPr/>
              </p:nvSpPr>
              <p:spPr bwMode="auto">
                <a:xfrm>
                  <a:off x="21050292" y="36133563"/>
                  <a:ext cx="548805" cy="92203"/>
                </a:xfrm>
                <a:custGeom>
                  <a:avLst/>
                  <a:gdLst>
                    <a:gd name="T0" fmla="*/ 0 w 39"/>
                    <a:gd name="T1" fmla="*/ 0 h 69"/>
                    <a:gd name="T2" fmla="*/ 0 w 39"/>
                    <a:gd name="T3" fmla="*/ 69 h 69"/>
                    <a:gd name="T4" fmla="*/ 39 w 39"/>
                    <a:gd name="T5" fmla="*/ 69 h 69"/>
                  </a:gdLst>
                  <a:ahLst/>
                  <a:cxnLst>
                    <a:cxn ang="0">
                      <a:pos x="T0" y="T1"/>
                    </a:cxn>
                    <a:cxn ang="0">
                      <a:pos x="T2" y="T3"/>
                    </a:cxn>
                    <a:cxn ang="0">
                      <a:pos x="T4" y="T5"/>
                    </a:cxn>
                  </a:cxnLst>
                  <a:rect l="0" t="0" r="r" b="b"/>
                  <a:pathLst>
                    <a:path w="39" h="69">
                      <a:moveTo>
                        <a:pt x="0" y="0"/>
                      </a:moveTo>
                      <a:lnTo>
                        <a:pt x="0" y="69"/>
                      </a:lnTo>
                      <a:lnTo>
                        <a:pt x="39" y="69"/>
                      </a:lnTo>
                    </a:path>
                  </a:pathLst>
                </a:custGeom>
                <a:noFill/>
                <a:ln w="25400"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none" lIns="0" tIns="0" rIns="0" bIns="0" numCol="1" anchor="t" anchorCtr="0" compatLnSpc="1">
                  <a:prstTxWarp prst="textNoShape">
                    <a:avLst/>
                  </a:prstTxWarp>
                </a:bodyPr>
                <a:lstStyle/>
                <a:p>
                  <a:endParaRPr lang="en-GB"/>
                </a:p>
              </p:txBody>
            </p:sp>
            <p:sp>
              <p:nvSpPr>
                <p:cNvPr id="1395" name="Freeform 549"/>
                <p:cNvSpPr>
                  <a:spLocks/>
                </p:cNvSpPr>
                <p:nvPr/>
              </p:nvSpPr>
              <p:spPr bwMode="auto">
                <a:xfrm>
                  <a:off x="19361661" y="35844926"/>
                  <a:ext cx="1688628" cy="284628"/>
                </a:xfrm>
                <a:custGeom>
                  <a:avLst/>
                  <a:gdLst>
                    <a:gd name="T0" fmla="*/ 0 w 120"/>
                    <a:gd name="T1" fmla="*/ 0 h 213"/>
                    <a:gd name="T2" fmla="*/ 0 w 120"/>
                    <a:gd name="T3" fmla="*/ 213 h 213"/>
                    <a:gd name="T4" fmla="*/ 120 w 120"/>
                    <a:gd name="T5" fmla="*/ 213 h 213"/>
                  </a:gdLst>
                  <a:ahLst/>
                  <a:cxnLst>
                    <a:cxn ang="0">
                      <a:pos x="T0" y="T1"/>
                    </a:cxn>
                    <a:cxn ang="0">
                      <a:pos x="T2" y="T3"/>
                    </a:cxn>
                    <a:cxn ang="0">
                      <a:pos x="T4" y="T5"/>
                    </a:cxn>
                  </a:cxnLst>
                  <a:rect l="0" t="0" r="r" b="b"/>
                  <a:pathLst>
                    <a:path w="120" h="213">
                      <a:moveTo>
                        <a:pt x="0" y="0"/>
                      </a:moveTo>
                      <a:lnTo>
                        <a:pt x="0" y="213"/>
                      </a:lnTo>
                      <a:lnTo>
                        <a:pt x="120" y="213"/>
                      </a:lnTo>
                    </a:path>
                  </a:pathLst>
                </a:custGeom>
                <a:noFill/>
                <a:ln w="25400"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none" lIns="0" tIns="0" rIns="0" bIns="0" numCol="1" anchor="t" anchorCtr="0" compatLnSpc="1">
                  <a:prstTxWarp prst="textNoShape">
                    <a:avLst/>
                  </a:prstTxWarp>
                </a:bodyPr>
                <a:lstStyle/>
                <a:p>
                  <a:endParaRPr lang="en-GB"/>
                </a:p>
              </p:txBody>
            </p:sp>
            <p:sp>
              <p:nvSpPr>
                <p:cNvPr id="1396" name="Freeform 550"/>
                <p:cNvSpPr>
                  <a:spLocks/>
                </p:cNvSpPr>
                <p:nvPr/>
              </p:nvSpPr>
              <p:spPr bwMode="auto">
                <a:xfrm>
                  <a:off x="18812859" y="35840917"/>
                  <a:ext cx="548805" cy="332734"/>
                </a:xfrm>
                <a:custGeom>
                  <a:avLst/>
                  <a:gdLst>
                    <a:gd name="T0" fmla="*/ 0 w 39"/>
                    <a:gd name="T1" fmla="*/ 249 h 249"/>
                    <a:gd name="T2" fmla="*/ 0 w 39"/>
                    <a:gd name="T3" fmla="*/ 0 h 249"/>
                    <a:gd name="T4" fmla="*/ 39 w 39"/>
                    <a:gd name="T5" fmla="*/ 0 h 249"/>
                  </a:gdLst>
                  <a:ahLst/>
                  <a:cxnLst>
                    <a:cxn ang="0">
                      <a:pos x="T0" y="T1"/>
                    </a:cxn>
                    <a:cxn ang="0">
                      <a:pos x="T2" y="T3"/>
                    </a:cxn>
                    <a:cxn ang="0">
                      <a:pos x="T4" y="T5"/>
                    </a:cxn>
                  </a:cxnLst>
                  <a:rect l="0" t="0" r="r" b="b"/>
                  <a:pathLst>
                    <a:path w="39" h="249">
                      <a:moveTo>
                        <a:pt x="0" y="249"/>
                      </a:moveTo>
                      <a:lnTo>
                        <a:pt x="0" y="0"/>
                      </a:lnTo>
                      <a:lnTo>
                        <a:pt x="39" y="0"/>
                      </a:lnTo>
                    </a:path>
                  </a:pathLst>
                </a:custGeom>
                <a:noFill/>
                <a:ln w="25400"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none" lIns="0" tIns="0" rIns="0" bIns="0" numCol="1" anchor="t" anchorCtr="0" compatLnSpc="1">
                  <a:prstTxWarp prst="textNoShape">
                    <a:avLst/>
                  </a:prstTxWarp>
                </a:bodyPr>
                <a:lstStyle/>
                <a:p>
                  <a:endParaRPr lang="en-GB"/>
                </a:p>
              </p:txBody>
            </p:sp>
            <p:sp>
              <p:nvSpPr>
                <p:cNvPr id="1398" name="Freeform 552"/>
                <p:cNvSpPr>
                  <a:spLocks/>
                </p:cNvSpPr>
                <p:nvPr/>
              </p:nvSpPr>
              <p:spPr bwMode="auto">
                <a:xfrm>
                  <a:off x="19488310" y="36418191"/>
                  <a:ext cx="1266471" cy="92203"/>
                </a:xfrm>
                <a:custGeom>
                  <a:avLst/>
                  <a:gdLst>
                    <a:gd name="T0" fmla="*/ 0 w 90"/>
                    <a:gd name="T1" fmla="*/ 69 h 69"/>
                    <a:gd name="T2" fmla="*/ 0 w 90"/>
                    <a:gd name="T3" fmla="*/ 0 h 69"/>
                    <a:gd name="T4" fmla="*/ 90 w 90"/>
                    <a:gd name="T5" fmla="*/ 0 h 69"/>
                  </a:gdLst>
                  <a:ahLst/>
                  <a:cxnLst>
                    <a:cxn ang="0">
                      <a:pos x="T0" y="T1"/>
                    </a:cxn>
                    <a:cxn ang="0">
                      <a:pos x="T2" y="T3"/>
                    </a:cxn>
                    <a:cxn ang="0">
                      <a:pos x="T4" y="T5"/>
                    </a:cxn>
                  </a:cxnLst>
                  <a:rect l="0" t="0" r="r" b="b"/>
                  <a:pathLst>
                    <a:path w="90" h="69">
                      <a:moveTo>
                        <a:pt x="0" y="69"/>
                      </a:moveTo>
                      <a:lnTo>
                        <a:pt x="0" y="0"/>
                      </a:lnTo>
                      <a:lnTo>
                        <a:pt x="90" y="0"/>
                      </a:lnTo>
                    </a:path>
                  </a:pathLst>
                </a:custGeom>
                <a:noFill/>
                <a:ln w="25400"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none" lIns="0" tIns="0" rIns="0" bIns="0" numCol="1" anchor="t" anchorCtr="0" compatLnSpc="1">
                  <a:prstTxWarp prst="textNoShape">
                    <a:avLst/>
                  </a:prstTxWarp>
                </a:bodyPr>
                <a:lstStyle/>
                <a:p>
                  <a:endParaRPr lang="en-GB"/>
                </a:p>
              </p:txBody>
            </p:sp>
            <p:sp>
              <p:nvSpPr>
                <p:cNvPr id="1400" name="Freeform 554"/>
                <p:cNvSpPr>
                  <a:spLocks/>
                </p:cNvSpPr>
                <p:nvPr/>
              </p:nvSpPr>
              <p:spPr bwMode="auto">
                <a:xfrm>
                  <a:off x="19488310" y="36518412"/>
                  <a:ext cx="1266471" cy="92203"/>
                </a:xfrm>
                <a:custGeom>
                  <a:avLst/>
                  <a:gdLst>
                    <a:gd name="T0" fmla="*/ 0 w 90"/>
                    <a:gd name="T1" fmla="*/ 0 h 69"/>
                    <a:gd name="T2" fmla="*/ 0 w 90"/>
                    <a:gd name="T3" fmla="*/ 69 h 69"/>
                    <a:gd name="T4" fmla="*/ 90 w 90"/>
                    <a:gd name="T5" fmla="*/ 69 h 69"/>
                  </a:gdLst>
                  <a:ahLst/>
                  <a:cxnLst>
                    <a:cxn ang="0">
                      <a:pos x="T0" y="T1"/>
                    </a:cxn>
                    <a:cxn ang="0">
                      <a:pos x="T2" y="T3"/>
                    </a:cxn>
                    <a:cxn ang="0">
                      <a:pos x="T4" y="T5"/>
                    </a:cxn>
                  </a:cxnLst>
                  <a:rect l="0" t="0" r="r" b="b"/>
                  <a:pathLst>
                    <a:path w="90" h="69">
                      <a:moveTo>
                        <a:pt x="0" y="0"/>
                      </a:moveTo>
                      <a:lnTo>
                        <a:pt x="0" y="69"/>
                      </a:lnTo>
                      <a:lnTo>
                        <a:pt x="90" y="69"/>
                      </a:lnTo>
                    </a:path>
                  </a:pathLst>
                </a:custGeom>
                <a:noFill/>
                <a:ln w="25400"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none" lIns="0" tIns="0" rIns="0" bIns="0" numCol="1" anchor="t" anchorCtr="0" compatLnSpc="1">
                  <a:prstTxWarp prst="textNoShape">
                    <a:avLst/>
                  </a:prstTxWarp>
                </a:bodyPr>
                <a:lstStyle/>
                <a:p>
                  <a:endParaRPr lang="en-GB"/>
                </a:p>
              </p:txBody>
            </p:sp>
            <p:sp>
              <p:nvSpPr>
                <p:cNvPr id="1401" name="Freeform 555"/>
                <p:cNvSpPr>
                  <a:spLocks/>
                </p:cNvSpPr>
                <p:nvPr/>
              </p:nvSpPr>
              <p:spPr bwMode="auto">
                <a:xfrm>
                  <a:off x="18812859" y="36181669"/>
                  <a:ext cx="675452" cy="332734"/>
                </a:xfrm>
                <a:custGeom>
                  <a:avLst/>
                  <a:gdLst>
                    <a:gd name="T0" fmla="*/ 0 w 48"/>
                    <a:gd name="T1" fmla="*/ 0 h 249"/>
                    <a:gd name="T2" fmla="*/ 0 w 48"/>
                    <a:gd name="T3" fmla="*/ 249 h 249"/>
                    <a:gd name="T4" fmla="*/ 48 w 48"/>
                    <a:gd name="T5" fmla="*/ 249 h 249"/>
                  </a:gdLst>
                  <a:ahLst/>
                  <a:cxnLst>
                    <a:cxn ang="0">
                      <a:pos x="T0" y="T1"/>
                    </a:cxn>
                    <a:cxn ang="0">
                      <a:pos x="T2" y="T3"/>
                    </a:cxn>
                    <a:cxn ang="0">
                      <a:pos x="T4" y="T5"/>
                    </a:cxn>
                  </a:cxnLst>
                  <a:rect l="0" t="0" r="r" b="b"/>
                  <a:pathLst>
                    <a:path w="48" h="249">
                      <a:moveTo>
                        <a:pt x="0" y="0"/>
                      </a:moveTo>
                      <a:lnTo>
                        <a:pt x="0" y="249"/>
                      </a:lnTo>
                      <a:lnTo>
                        <a:pt x="48" y="249"/>
                      </a:lnTo>
                    </a:path>
                  </a:pathLst>
                </a:custGeom>
                <a:noFill/>
                <a:ln w="25400"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none" lIns="0" tIns="0" rIns="0" bIns="0" numCol="1" anchor="t" anchorCtr="0" compatLnSpc="1">
                  <a:prstTxWarp prst="textNoShape">
                    <a:avLst/>
                  </a:prstTxWarp>
                </a:bodyPr>
                <a:lstStyle/>
                <a:p>
                  <a:endParaRPr lang="en-GB"/>
                </a:p>
              </p:txBody>
            </p:sp>
            <p:sp>
              <p:nvSpPr>
                <p:cNvPr id="1402" name="Freeform 556"/>
                <p:cNvSpPr>
                  <a:spLocks/>
                </p:cNvSpPr>
                <p:nvPr/>
              </p:nvSpPr>
              <p:spPr bwMode="auto">
                <a:xfrm>
                  <a:off x="18235910" y="34674343"/>
                  <a:ext cx="576947" cy="1503317"/>
                </a:xfrm>
                <a:custGeom>
                  <a:avLst/>
                  <a:gdLst>
                    <a:gd name="T0" fmla="*/ 0 w 41"/>
                    <a:gd name="T1" fmla="*/ 0 h 1125"/>
                    <a:gd name="T2" fmla="*/ 0 w 41"/>
                    <a:gd name="T3" fmla="*/ 1125 h 1125"/>
                    <a:gd name="T4" fmla="*/ 41 w 41"/>
                    <a:gd name="T5" fmla="*/ 1125 h 1125"/>
                  </a:gdLst>
                  <a:ahLst/>
                  <a:cxnLst>
                    <a:cxn ang="0">
                      <a:pos x="T0" y="T1"/>
                    </a:cxn>
                    <a:cxn ang="0">
                      <a:pos x="T2" y="T3"/>
                    </a:cxn>
                    <a:cxn ang="0">
                      <a:pos x="T4" y="T5"/>
                    </a:cxn>
                  </a:cxnLst>
                  <a:rect l="0" t="0" r="r" b="b"/>
                  <a:pathLst>
                    <a:path w="41" h="1125">
                      <a:moveTo>
                        <a:pt x="0" y="0"/>
                      </a:moveTo>
                      <a:lnTo>
                        <a:pt x="0" y="1125"/>
                      </a:lnTo>
                      <a:lnTo>
                        <a:pt x="41" y="1125"/>
                      </a:lnTo>
                    </a:path>
                  </a:pathLst>
                </a:custGeom>
                <a:noFill/>
                <a:ln w="25400"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none" lIns="0" tIns="0" rIns="0" bIns="0" numCol="1" anchor="t" anchorCtr="0" compatLnSpc="1">
                  <a:prstTxWarp prst="textNoShape">
                    <a:avLst/>
                  </a:prstTxWarp>
                </a:bodyPr>
                <a:lstStyle/>
                <a:p>
                  <a:endParaRPr lang="en-GB"/>
                </a:p>
              </p:txBody>
            </p:sp>
            <p:sp>
              <p:nvSpPr>
                <p:cNvPr id="1403" name="Freeform 557"/>
                <p:cNvSpPr>
                  <a:spLocks/>
                </p:cNvSpPr>
                <p:nvPr/>
              </p:nvSpPr>
              <p:spPr bwMode="auto">
                <a:xfrm>
                  <a:off x="17250877" y="34670335"/>
                  <a:ext cx="985034" cy="1110450"/>
                </a:xfrm>
                <a:custGeom>
                  <a:avLst/>
                  <a:gdLst>
                    <a:gd name="T0" fmla="*/ 0 w 70"/>
                    <a:gd name="T1" fmla="*/ 831 h 831"/>
                    <a:gd name="T2" fmla="*/ 0 w 70"/>
                    <a:gd name="T3" fmla="*/ 0 h 831"/>
                    <a:gd name="T4" fmla="*/ 70 w 70"/>
                    <a:gd name="T5" fmla="*/ 0 h 831"/>
                  </a:gdLst>
                  <a:ahLst/>
                  <a:cxnLst>
                    <a:cxn ang="0">
                      <a:pos x="T0" y="T1"/>
                    </a:cxn>
                    <a:cxn ang="0">
                      <a:pos x="T2" y="T3"/>
                    </a:cxn>
                    <a:cxn ang="0">
                      <a:pos x="T4" y="T5"/>
                    </a:cxn>
                  </a:cxnLst>
                  <a:rect l="0" t="0" r="r" b="b"/>
                  <a:pathLst>
                    <a:path w="70" h="831">
                      <a:moveTo>
                        <a:pt x="0" y="831"/>
                      </a:moveTo>
                      <a:lnTo>
                        <a:pt x="0" y="0"/>
                      </a:lnTo>
                      <a:lnTo>
                        <a:pt x="70" y="0"/>
                      </a:lnTo>
                    </a:path>
                  </a:pathLst>
                </a:custGeom>
                <a:noFill/>
                <a:ln w="25400"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none" lIns="0" tIns="0" rIns="0" bIns="0" numCol="1" anchor="t" anchorCtr="0" compatLnSpc="1">
                  <a:prstTxWarp prst="textNoShape">
                    <a:avLst/>
                  </a:prstTxWarp>
                </a:bodyPr>
                <a:lstStyle/>
                <a:p>
                  <a:endParaRPr lang="en-GB"/>
                </a:p>
              </p:txBody>
            </p:sp>
            <p:sp>
              <p:nvSpPr>
                <p:cNvPr id="1405" name="Freeform 559"/>
                <p:cNvSpPr>
                  <a:spLocks/>
                </p:cNvSpPr>
                <p:nvPr/>
              </p:nvSpPr>
              <p:spPr bwMode="auto">
                <a:xfrm>
                  <a:off x="18052976" y="36803040"/>
                  <a:ext cx="1998212" cy="92203"/>
                </a:xfrm>
                <a:custGeom>
                  <a:avLst/>
                  <a:gdLst>
                    <a:gd name="T0" fmla="*/ 0 w 142"/>
                    <a:gd name="T1" fmla="*/ 69 h 69"/>
                    <a:gd name="T2" fmla="*/ 0 w 142"/>
                    <a:gd name="T3" fmla="*/ 0 h 69"/>
                    <a:gd name="T4" fmla="*/ 142 w 142"/>
                    <a:gd name="T5" fmla="*/ 0 h 69"/>
                  </a:gdLst>
                  <a:ahLst/>
                  <a:cxnLst>
                    <a:cxn ang="0">
                      <a:pos x="T0" y="T1"/>
                    </a:cxn>
                    <a:cxn ang="0">
                      <a:pos x="T2" y="T3"/>
                    </a:cxn>
                    <a:cxn ang="0">
                      <a:pos x="T4" y="T5"/>
                    </a:cxn>
                  </a:cxnLst>
                  <a:rect l="0" t="0" r="r" b="b"/>
                  <a:pathLst>
                    <a:path w="142" h="69">
                      <a:moveTo>
                        <a:pt x="0" y="69"/>
                      </a:moveTo>
                      <a:lnTo>
                        <a:pt x="0" y="0"/>
                      </a:lnTo>
                      <a:lnTo>
                        <a:pt x="142" y="0"/>
                      </a:lnTo>
                    </a:path>
                  </a:pathLst>
                </a:custGeom>
                <a:noFill/>
                <a:ln w="25400"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none" lIns="0" tIns="0" rIns="0" bIns="0" numCol="1" anchor="t" anchorCtr="0" compatLnSpc="1">
                  <a:prstTxWarp prst="textNoShape">
                    <a:avLst/>
                  </a:prstTxWarp>
                </a:bodyPr>
                <a:lstStyle/>
                <a:p>
                  <a:endParaRPr lang="en-GB"/>
                </a:p>
              </p:txBody>
            </p:sp>
            <p:sp>
              <p:nvSpPr>
                <p:cNvPr id="1407" name="Freeform 561"/>
                <p:cNvSpPr>
                  <a:spLocks/>
                </p:cNvSpPr>
                <p:nvPr/>
              </p:nvSpPr>
              <p:spPr bwMode="auto">
                <a:xfrm>
                  <a:off x="18052976" y="36903261"/>
                  <a:ext cx="3461689" cy="92203"/>
                </a:xfrm>
                <a:custGeom>
                  <a:avLst/>
                  <a:gdLst>
                    <a:gd name="T0" fmla="*/ 0 w 246"/>
                    <a:gd name="T1" fmla="*/ 0 h 69"/>
                    <a:gd name="T2" fmla="*/ 0 w 246"/>
                    <a:gd name="T3" fmla="*/ 69 h 69"/>
                    <a:gd name="T4" fmla="*/ 246 w 246"/>
                    <a:gd name="T5" fmla="*/ 69 h 69"/>
                  </a:gdLst>
                  <a:ahLst/>
                  <a:cxnLst>
                    <a:cxn ang="0">
                      <a:pos x="T0" y="T1"/>
                    </a:cxn>
                    <a:cxn ang="0">
                      <a:pos x="T2" y="T3"/>
                    </a:cxn>
                    <a:cxn ang="0">
                      <a:pos x="T4" y="T5"/>
                    </a:cxn>
                  </a:cxnLst>
                  <a:rect l="0" t="0" r="r" b="b"/>
                  <a:pathLst>
                    <a:path w="246" h="69">
                      <a:moveTo>
                        <a:pt x="0" y="0"/>
                      </a:moveTo>
                      <a:lnTo>
                        <a:pt x="0" y="69"/>
                      </a:lnTo>
                      <a:lnTo>
                        <a:pt x="246" y="69"/>
                      </a:lnTo>
                    </a:path>
                  </a:pathLst>
                </a:custGeom>
                <a:noFill/>
                <a:ln w="25400"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none" lIns="0" tIns="0" rIns="0" bIns="0" numCol="1" anchor="t" anchorCtr="0" compatLnSpc="1">
                  <a:prstTxWarp prst="textNoShape">
                    <a:avLst/>
                  </a:prstTxWarp>
                </a:bodyPr>
                <a:lstStyle/>
                <a:p>
                  <a:endParaRPr lang="en-GB"/>
                </a:p>
              </p:txBody>
            </p:sp>
            <p:sp>
              <p:nvSpPr>
                <p:cNvPr id="1408" name="Freeform 562"/>
                <p:cNvSpPr>
                  <a:spLocks/>
                </p:cNvSpPr>
                <p:nvPr/>
              </p:nvSpPr>
              <p:spPr bwMode="auto">
                <a:xfrm>
                  <a:off x="17250877" y="35788802"/>
                  <a:ext cx="802100" cy="1110450"/>
                </a:xfrm>
                <a:custGeom>
                  <a:avLst/>
                  <a:gdLst>
                    <a:gd name="T0" fmla="*/ 0 w 57"/>
                    <a:gd name="T1" fmla="*/ 0 h 831"/>
                    <a:gd name="T2" fmla="*/ 0 w 57"/>
                    <a:gd name="T3" fmla="*/ 831 h 831"/>
                    <a:gd name="T4" fmla="*/ 57 w 57"/>
                    <a:gd name="T5" fmla="*/ 831 h 831"/>
                  </a:gdLst>
                  <a:ahLst/>
                  <a:cxnLst>
                    <a:cxn ang="0">
                      <a:pos x="T0" y="T1"/>
                    </a:cxn>
                    <a:cxn ang="0">
                      <a:pos x="T2" y="T3"/>
                    </a:cxn>
                    <a:cxn ang="0">
                      <a:pos x="T4" y="T5"/>
                    </a:cxn>
                  </a:cxnLst>
                  <a:rect l="0" t="0" r="r" b="b"/>
                  <a:pathLst>
                    <a:path w="57" h="831">
                      <a:moveTo>
                        <a:pt x="0" y="0"/>
                      </a:moveTo>
                      <a:lnTo>
                        <a:pt x="0" y="831"/>
                      </a:lnTo>
                      <a:lnTo>
                        <a:pt x="57" y="831"/>
                      </a:lnTo>
                    </a:path>
                  </a:pathLst>
                </a:custGeom>
                <a:noFill/>
                <a:ln w="25400"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none" lIns="0" tIns="0" rIns="0" bIns="0" numCol="1" anchor="t" anchorCtr="0" compatLnSpc="1">
                  <a:prstTxWarp prst="textNoShape">
                    <a:avLst/>
                  </a:prstTxWarp>
                </a:bodyPr>
                <a:lstStyle/>
                <a:p>
                  <a:endParaRPr lang="en-GB"/>
                </a:p>
              </p:txBody>
            </p:sp>
            <p:sp>
              <p:nvSpPr>
                <p:cNvPr id="1409" name="Freeform 563"/>
                <p:cNvSpPr>
                  <a:spLocks/>
                </p:cNvSpPr>
                <p:nvPr/>
              </p:nvSpPr>
              <p:spPr bwMode="auto">
                <a:xfrm>
                  <a:off x="14844580" y="35784793"/>
                  <a:ext cx="2406297" cy="697539"/>
                </a:xfrm>
                <a:custGeom>
                  <a:avLst/>
                  <a:gdLst>
                    <a:gd name="T0" fmla="*/ 0 w 171"/>
                    <a:gd name="T1" fmla="*/ 522 h 522"/>
                    <a:gd name="T2" fmla="*/ 0 w 171"/>
                    <a:gd name="T3" fmla="*/ 0 h 522"/>
                    <a:gd name="T4" fmla="*/ 171 w 171"/>
                    <a:gd name="T5" fmla="*/ 0 h 522"/>
                  </a:gdLst>
                  <a:ahLst/>
                  <a:cxnLst>
                    <a:cxn ang="0">
                      <a:pos x="T0" y="T1"/>
                    </a:cxn>
                    <a:cxn ang="0">
                      <a:pos x="T2" y="T3"/>
                    </a:cxn>
                    <a:cxn ang="0">
                      <a:pos x="T4" y="T5"/>
                    </a:cxn>
                  </a:cxnLst>
                  <a:rect l="0" t="0" r="r" b="b"/>
                  <a:pathLst>
                    <a:path w="171" h="522">
                      <a:moveTo>
                        <a:pt x="0" y="522"/>
                      </a:moveTo>
                      <a:lnTo>
                        <a:pt x="0" y="0"/>
                      </a:lnTo>
                      <a:lnTo>
                        <a:pt x="171" y="0"/>
                      </a:lnTo>
                    </a:path>
                  </a:pathLst>
                </a:custGeom>
                <a:noFill/>
                <a:ln w="25400"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none" lIns="0" tIns="0" rIns="0" bIns="0" numCol="1" anchor="t" anchorCtr="0" compatLnSpc="1">
                  <a:prstTxWarp prst="textNoShape">
                    <a:avLst/>
                  </a:prstTxWarp>
                </a:bodyPr>
                <a:lstStyle/>
                <a:p>
                  <a:endParaRPr lang="en-GB"/>
                </a:p>
              </p:txBody>
            </p:sp>
            <p:sp>
              <p:nvSpPr>
                <p:cNvPr id="1411" name="Freeform 565"/>
                <p:cNvSpPr>
                  <a:spLocks/>
                </p:cNvSpPr>
                <p:nvPr/>
              </p:nvSpPr>
              <p:spPr bwMode="auto">
                <a:xfrm>
                  <a:off x="14844580" y="36490350"/>
                  <a:ext cx="8668298" cy="697539"/>
                </a:xfrm>
                <a:custGeom>
                  <a:avLst/>
                  <a:gdLst>
                    <a:gd name="T0" fmla="*/ 0 w 616"/>
                    <a:gd name="T1" fmla="*/ 0 h 522"/>
                    <a:gd name="T2" fmla="*/ 0 w 616"/>
                    <a:gd name="T3" fmla="*/ 522 h 522"/>
                    <a:gd name="T4" fmla="*/ 616 w 616"/>
                    <a:gd name="T5" fmla="*/ 522 h 522"/>
                  </a:gdLst>
                  <a:ahLst/>
                  <a:cxnLst>
                    <a:cxn ang="0">
                      <a:pos x="T0" y="T1"/>
                    </a:cxn>
                    <a:cxn ang="0">
                      <a:pos x="T2" y="T3"/>
                    </a:cxn>
                    <a:cxn ang="0">
                      <a:pos x="T4" y="T5"/>
                    </a:cxn>
                  </a:cxnLst>
                  <a:rect l="0" t="0" r="r" b="b"/>
                  <a:pathLst>
                    <a:path w="616" h="522">
                      <a:moveTo>
                        <a:pt x="0" y="0"/>
                      </a:moveTo>
                      <a:lnTo>
                        <a:pt x="0" y="522"/>
                      </a:lnTo>
                      <a:lnTo>
                        <a:pt x="616" y="522"/>
                      </a:lnTo>
                    </a:path>
                  </a:pathLst>
                </a:custGeom>
                <a:noFill/>
                <a:ln w="25400"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none" lIns="0" tIns="0" rIns="0" bIns="0" numCol="1" anchor="t" anchorCtr="0" compatLnSpc="1">
                  <a:prstTxWarp prst="textNoShape">
                    <a:avLst/>
                  </a:prstTxWarp>
                </a:bodyPr>
                <a:lstStyle/>
                <a:p>
                  <a:endParaRPr lang="en-GB"/>
                </a:p>
              </p:txBody>
            </p:sp>
          </p:grpSp>
          <p:grpSp>
            <p:nvGrpSpPr>
              <p:cNvPr id="1080" name="Group 1079"/>
              <p:cNvGrpSpPr/>
              <p:nvPr/>
            </p:nvGrpSpPr>
            <p:grpSpPr>
              <a:xfrm>
                <a:off x="20096360" y="29994639"/>
                <a:ext cx="9186280" cy="5649727"/>
                <a:chOff x="20096360" y="30731740"/>
                <a:chExt cx="9186280" cy="6564583"/>
              </a:xfrm>
            </p:grpSpPr>
            <p:sp>
              <p:nvSpPr>
                <p:cNvPr id="2282" name="Rectangle 511"/>
                <p:cNvSpPr>
                  <a:spLocks noChangeArrowheads="1"/>
                </p:cNvSpPr>
                <p:nvPr/>
              </p:nvSpPr>
              <p:spPr bwMode="auto">
                <a:xfrm>
                  <a:off x="26250995" y="33807364"/>
                  <a:ext cx="2813871" cy="2145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dirty="0" smtClean="0">
                      <a:ln>
                        <a:noFill/>
                      </a:ln>
                      <a:solidFill>
                        <a:srgbClr val="000000"/>
                      </a:solidFill>
                      <a:effectLst/>
                      <a:latin typeface="Arial" pitchFamily="34" charset="0"/>
                      <a:cs typeface="Arial" pitchFamily="34" charset="0"/>
                    </a:rPr>
                    <a:t> </a:t>
                  </a:r>
                  <a:r>
                    <a:rPr kumimoji="0" lang="de-DE" sz="1200" b="0" i="0" u="none" strike="noStrike" cap="none" normalizeH="0" baseline="0" dirty="0" err="1" smtClean="0">
                      <a:ln>
                        <a:noFill/>
                      </a:ln>
                      <a:solidFill>
                        <a:srgbClr val="000000"/>
                      </a:solidFill>
                      <a:effectLst/>
                      <a:latin typeface="Arial" pitchFamily="34" charset="0"/>
                      <a:cs typeface="Arial" pitchFamily="34" charset="0"/>
                    </a:rPr>
                    <a:t>Prochlorococcus</a:t>
                  </a:r>
                  <a:r>
                    <a:rPr kumimoji="0" lang="de-DE" sz="1200" b="0" i="0" u="none" strike="noStrike" cap="none" normalizeH="0" baseline="0" dirty="0" smtClean="0">
                      <a:ln>
                        <a:noFill/>
                      </a:ln>
                      <a:solidFill>
                        <a:srgbClr val="000000"/>
                      </a:solidFill>
                      <a:effectLst/>
                      <a:latin typeface="Arial" pitchFamily="34" charset="0"/>
                      <a:cs typeface="Arial" pitchFamily="34" charset="0"/>
                    </a:rPr>
                    <a:t> </a:t>
                  </a:r>
                  <a:r>
                    <a:rPr kumimoji="0" lang="de-DE" sz="1200" b="0" i="0" u="none" strike="noStrike" cap="none" normalizeH="0" baseline="0" dirty="0" err="1" smtClean="0">
                      <a:ln>
                        <a:noFill/>
                      </a:ln>
                      <a:solidFill>
                        <a:srgbClr val="000000"/>
                      </a:solidFill>
                      <a:effectLst/>
                      <a:latin typeface="Arial" pitchFamily="34" charset="0"/>
                      <a:cs typeface="Arial" pitchFamily="34" charset="0"/>
                    </a:rPr>
                    <a:t>marinus</a:t>
                  </a:r>
                  <a:r>
                    <a:rPr kumimoji="0" lang="de-DE" sz="1200" b="0" i="0" u="none" strike="noStrike" cap="none" normalizeH="0" baseline="0" dirty="0" smtClean="0">
                      <a:ln>
                        <a:noFill/>
                      </a:ln>
                      <a:solidFill>
                        <a:srgbClr val="000000"/>
                      </a:solidFill>
                      <a:effectLst/>
                      <a:latin typeface="Arial" pitchFamily="34" charset="0"/>
                      <a:cs typeface="Arial" pitchFamily="34" charset="0"/>
                    </a:rPr>
                    <a:t> MED4</a:t>
                  </a:r>
                  <a:endParaRPr kumimoji="0" lang="de-DE" sz="1200" b="0" i="0" u="none" strike="noStrike" cap="none" normalizeH="0" baseline="0" dirty="0" smtClean="0">
                    <a:ln>
                      <a:noFill/>
                    </a:ln>
                    <a:solidFill>
                      <a:schemeClr val="tx1"/>
                    </a:solidFill>
                    <a:effectLst/>
                    <a:latin typeface="Arial" pitchFamily="34" charset="0"/>
                    <a:cs typeface="Arial" pitchFamily="34" charset="0"/>
                  </a:endParaRPr>
                </a:p>
              </p:txBody>
            </p:sp>
            <p:sp>
              <p:nvSpPr>
                <p:cNvPr id="886" name="Textfeld 2281"/>
                <p:cNvSpPr txBox="1"/>
                <p:nvPr/>
              </p:nvSpPr>
              <p:spPr>
                <a:xfrm>
                  <a:off x="20259071" y="34588106"/>
                  <a:ext cx="904201" cy="464900"/>
                </a:xfrm>
                <a:prstGeom prst="rect">
                  <a:avLst/>
                </a:prstGeom>
                <a:noFill/>
              </p:spPr>
              <p:txBody>
                <a:bodyPr wrap="square" rtlCol="0">
                  <a:spAutoFit/>
                </a:bodyPr>
                <a:lstStyle/>
                <a:p>
                  <a:pPr algn="ctr"/>
                  <a:r>
                    <a:rPr lang="de-DE" sz="1000" dirty="0" smtClean="0"/>
                    <a:t>1/3 of </a:t>
                  </a:r>
                  <a:r>
                    <a:rPr lang="de-DE" sz="1000" dirty="0" err="1" smtClean="0"/>
                    <a:t>ori-</a:t>
                  </a:r>
                  <a:endParaRPr lang="de-DE" sz="1000" dirty="0" smtClean="0"/>
                </a:p>
                <a:p>
                  <a:pPr algn="ctr"/>
                  <a:r>
                    <a:rPr lang="de-DE" sz="1000" dirty="0" err="1" smtClean="0"/>
                    <a:t>ginal</a:t>
                  </a:r>
                  <a:r>
                    <a:rPr lang="de-DE" sz="1000" dirty="0" smtClean="0"/>
                    <a:t> </a:t>
                  </a:r>
                  <a:r>
                    <a:rPr lang="de-DE" sz="1000" dirty="0" err="1" smtClean="0"/>
                    <a:t>length</a:t>
                  </a:r>
                  <a:endParaRPr lang="de-DE" sz="1000" dirty="0"/>
                </a:p>
              </p:txBody>
            </p:sp>
            <p:grpSp>
              <p:nvGrpSpPr>
                <p:cNvPr id="899" name="Group 898"/>
                <p:cNvGrpSpPr/>
                <p:nvPr/>
              </p:nvGrpSpPr>
              <p:grpSpPr>
                <a:xfrm>
                  <a:off x="21094116" y="33286360"/>
                  <a:ext cx="5675955" cy="1784860"/>
                  <a:chOff x="22541916" y="33286360"/>
                  <a:chExt cx="5675955" cy="1784860"/>
                </a:xfrm>
              </p:grpSpPr>
              <p:sp>
                <p:nvSpPr>
                  <p:cNvPr id="1350" name="Freeform 504"/>
                  <p:cNvSpPr>
                    <a:spLocks/>
                  </p:cNvSpPr>
                  <p:nvPr/>
                </p:nvSpPr>
                <p:spPr bwMode="auto">
                  <a:xfrm>
                    <a:off x="27466259" y="33339402"/>
                    <a:ext cx="225151" cy="92203"/>
                  </a:xfrm>
                  <a:custGeom>
                    <a:avLst/>
                    <a:gdLst>
                      <a:gd name="T0" fmla="*/ 0 w 16"/>
                      <a:gd name="T1" fmla="*/ 69 h 69"/>
                      <a:gd name="T2" fmla="*/ 0 w 16"/>
                      <a:gd name="T3" fmla="*/ 0 h 69"/>
                      <a:gd name="T4" fmla="*/ 16 w 16"/>
                      <a:gd name="T5" fmla="*/ 0 h 69"/>
                    </a:gdLst>
                    <a:ahLst/>
                    <a:cxnLst>
                      <a:cxn ang="0">
                        <a:pos x="T0" y="T1"/>
                      </a:cxn>
                      <a:cxn ang="0">
                        <a:pos x="T2" y="T3"/>
                      </a:cxn>
                      <a:cxn ang="0">
                        <a:pos x="T4" y="T5"/>
                      </a:cxn>
                    </a:cxnLst>
                    <a:rect l="0" t="0" r="r" b="b"/>
                    <a:pathLst>
                      <a:path w="16" h="69">
                        <a:moveTo>
                          <a:pt x="0" y="69"/>
                        </a:moveTo>
                        <a:lnTo>
                          <a:pt x="0" y="0"/>
                        </a:lnTo>
                        <a:lnTo>
                          <a:pt x="16" y="0"/>
                        </a:lnTo>
                      </a:path>
                    </a:pathLst>
                  </a:custGeom>
                  <a:noFill/>
                  <a:ln w="25400"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none" lIns="0" tIns="0" rIns="0" bIns="0" numCol="1" anchor="t" anchorCtr="0" compatLnSpc="1">
                    <a:prstTxWarp prst="textNoShape">
                      <a:avLst/>
                    </a:prstTxWarp>
                  </a:bodyPr>
                  <a:lstStyle/>
                  <a:p>
                    <a:endParaRPr lang="en-GB"/>
                  </a:p>
                </p:txBody>
              </p:sp>
              <p:sp>
                <p:nvSpPr>
                  <p:cNvPr id="1352" name="Freeform 506"/>
                  <p:cNvSpPr>
                    <a:spLocks/>
                  </p:cNvSpPr>
                  <p:nvPr/>
                </p:nvSpPr>
                <p:spPr bwMode="auto">
                  <a:xfrm>
                    <a:off x="27466259" y="33439623"/>
                    <a:ext cx="267366" cy="92203"/>
                  </a:xfrm>
                  <a:custGeom>
                    <a:avLst/>
                    <a:gdLst>
                      <a:gd name="T0" fmla="*/ 0 w 19"/>
                      <a:gd name="T1" fmla="*/ 0 h 69"/>
                      <a:gd name="T2" fmla="*/ 0 w 19"/>
                      <a:gd name="T3" fmla="*/ 69 h 69"/>
                      <a:gd name="T4" fmla="*/ 19 w 19"/>
                      <a:gd name="T5" fmla="*/ 69 h 69"/>
                    </a:gdLst>
                    <a:ahLst/>
                    <a:cxnLst>
                      <a:cxn ang="0">
                        <a:pos x="T0" y="T1"/>
                      </a:cxn>
                      <a:cxn ang="0">
                        <a:pos x="T2" y="T3"/>
                      </a:cxn>
                      <a:cxn ang="0">
                        <a:pos x="T4" y="T5"/>
                      </a:cxn>
                    </a:cxnLst>
                    <a:rect l="0" t="0" r="r" b="b"/>
                    <a:pathLst>
                      <a:path w="19" h="69">
                        <a:moveTo>
                          <a:pt x="0" y="0"/>
                        </a:moveTo>
                        <a:lnTo>
                          <a:pt x="0" y="69"/>
                        </a:lnTo>
                        <a:lnTo>
                          <a:pt x="19" y="69"/>
                        </a:lnTo>
                      </a:path>
                    </a:pathLst>
                  </a:custGeom>
                  <a:noFill/>
                  <a:ln w="25400"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none" lIns="0" tIns="0" rIns="0" bIns="0" numCol="1" anchor="t" anchorCtr="0" compatLnSpc="1">
                    <a:prstTxWarp prst="textNoShape">
                      <a:avLst/>
                    </a:prstTxWarp>
                  </a:bodyPr>
                  <a:lstStyle/>
                  <a:p>
                    <a:endParaRPr lang="en-GB"/>
                  </a:p>
                </p:txBody>
              </p:sp>
              <p:sp>
                <p:nvSpPr>
                  <p:cNvPr id="1353" name="Freeform 507"/>
                  <p:cNvSpPr>
                    <a:spLocks/>
                  </p:cNvSpPr>
                  <p:nvPr/>
                </p:nvSpPr>
                <p:spPr bwMode="auto">
                  <a:xfrm>
                    <a:off x="27395900" y="33435614"/>
                    <a:ext cx="70360" cy="140310"/>
                  </a:xfrm>
                  <a:custGeom>
                    <a:avLst/>
                    <a:gdLst>
                      <a:gd name="T0" fmla="*/ 0 w 5"/>
                      <a:gd name="T1" fmla="*/ 105 h 105"/>
                      <a:gd name="T2" fmla="*/ 0 w 5"/>
                      <a:gd name="T3" fmla="*/ 0 h 105"/>
                      <a:gd name="T4" fmla="*/ 5 w 5"/>
                      <a:gd name="T5" fmla="*/ 0 h 105"/>
                    </a:gdLst>
                    <a:ahLst/>
                    <a:cxnLst>
                      <a:cxn ang="0">
                        <a:pos x="T0" y="T1"/>
                      </a:cxn>
                      <a:cxn ang="0">
                        <a:pos x="T2" y="T3"/>
                      </a:cxn>
                      <a:cxn ang="0">
                        <a:pos x="T4" y="T5"/>
                      </a:cxn>
                    </a:cxnLst>
                    <a:rect l="0" t="0" r="r" b="b"/>
                    <a:pathLst>
                      <a:path w="5" h="105">
                        <a:moveTo>
                          <a:pt x="0" y="105"/>
                        </a:moveTo>
                        <a:lnTo>
                          <a:pt x="0" y="0"/>
                        </a:lnTo>
                        <a:lnTo>
                          <a:pt x="5" y="0"/>
                        </a:lnTo>
                      </a:path>
                    </a:pathLst>
                  </a:custGeom>
                  <a:noFill/>
                  <a:ln w="25400"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none" lIns="0" tIns="0" rIns="0" bIns="0" numCol="1" anchor="t" anchorCtr="0" compatLnSpc="1">
                    <a:prstTxWarp prst="textNoShape">
                      <a:avLst/>
                    </a:prstTxWarp>
                  </a:bodyPr>
                  <a:lstStyle/>
                  <a:p>
                    <a:endParaRPr lang="en-GB"/>
                  </a:p>
                </p:txBody>
              </p:sp>
              <p:sp>
                <p:nvSpPr>
                  <p:cNvPr id="1355" name="Freeform 509"/>
                  <p:cNvSpPr>
                    <a:spLocks/>
                  </p:cNvSpPr>
                  <p:nvPr/>
                </p:nvSpPr>
                <p:spPr bwMode="auto">
                  <a:xfrm>
                    <a:off x="27395900" y="33583942"/>
                    <a:ext cx="197007" cy="140310"/>
                  </a:xfrm>
                  <a:custGeom>
                    <a:avLst/>
                    <a:gdLst>
                      <a:gd name="T0" fmla="*/ 0 w 14"/>
                      <a:gd name="T1" fmla="*/ 0 h 105"/>
                      <a:gd name="T2" fmla="*/ 0 w 14"/>
                      <a:gd name="T3" fmla="*/ 105 h 105"/>
                      <a:gd name="T4" fmla="*/ 14 w 14"/>
                      <a:gd name="T5" fmla="*/ 105 h 105"/>
                    </a:gdLst>
                    <a:ahLst/>
                    <a:cxnLst>
                      <a:cxn ang="0">
                        <a:pos x="T0" y="T1"/>
                      </a:cxn>
                      <a:cxn ang="0">
                        <a:pos x="T2" y="T3"/>
                      </a:cxn>
                      <a:cxn ang="0">
                        <a:pos x="T4" y="T5"/>
                      </a:cxn>
                    </a:cxnLst>
                    <a:rect l="0" t="0" r="r" b="b"/>
                    <a:pathLst>
                      <a:path w="14" h="105">
                        <a:moveTo>
                          <a:pt x="0" y="0"/>
                        </a:moveTo>
                        <a:lnTo>
                          <a:pt x="0" y="105"/>
                        </a:lnTo>
                        <a:lnTo>
                          <a:pt x="14" y="105"/>
                        </a:lnTo>
                      </a:path>
                    </a:pathLst>
                  </a:custGeom>
                  <a:noFill/>
                  <a:ln w="25400"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none" lIns="0" tIns="0" rIns="0" bIns="0" numCol="1" anchor="t" anchorCtr="0" compatLnSpc="1">
                    <a:prstTxWarp prst="textNoShape">
                      <a:avLst/>
                    </a:prstTxWarp>
                  </a:bodyPr>
                  <a:lstStyle/>
                  <a:p>
                    <a:endParaRPr lang="en-GB"/>
                  </a:p>
                </p:txBody>
              </p:sp>
              <p:sp>
                <p:nvSpPr>
                  <p:cNvPr id="1356" name="Freeform 510"/>
                  <p:cNvSpPr>
                    <a:spLocks/>
                  </p:cNvSpPr>
                  <p:nvPr/>
                </p:nvSpPr>
                <p:spPr bwMode="auto">
                  <a:xfrm>
                    <a:off x="26115356" y="33579933"/>
                    <a:ext cx="1280545" cy="212469"/>
                  </a:xfrm>
                  <a:custGeom>
                    <a:avLst/>
                    <a:gdLst>
                      <a:gd name="T0" fmla="*/ 0 w 91"/>
                      <a:gd name="T1" fmla="*/ 159 h 159"/>
                      <a:gd name="T2" fmla="*/ 0 w 91"/>
                      <a:gd name="T3" fmla="*/ 0 h 159"/>
                      <a:gd name="T4" fmla="*/ 91 w 91"/>
                      <a:gd name="T5" fmla="*/ 0 h 159"/>
                    </a:gdLst>
                    <a:ahLst/>
                    <a:cxnLst>
                      <a:cxn ang="0">
                        <a:pos x="T0" y="T1"/>
                      </a:cxn>
                      <a:cxn ang="0">
                        <a:pos x="T2" y="T3"/>
                      </a:cxn>
                      <a:cxn ang="0">
                        <a:pos x="T4" y="T5"/>
                      </a:cxn>
                    </a:cxnLst>
                    <a:rect l="0" t="0" r="r" b="b"/>
                    <a:pathLst>
                      <a:path w="91" h="159">
                        <a:moveTo>
                          <a:pt x="0" y="159"/>
                        </a:moveTo>
                        <a:lnTo>
                          <a:pt x="0" y="0"/>
                        </a:lnTo>
                        <a:lnTo>
                          <a:pt x="91" y="0"/>
                        </a:lnTo>
                      </a:path>
                    </a:pathLst>
                  </a:custGeom>
                  <a:noFill/>
                  <a:ln w="25400"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none" lIns="0" tIns="0" rIns="0" bIns="0" numCol="1" anchor="t" anchorCtr="0" compatLnSpc="1">
                    <a:prstTxWarp prst="textNoShape">
                      <a:avLst/>
                    </a:prstTxWarp>
                  </a:bodyPr>
                  <a:lstStyle/>
                  <a:p>
                    <a:endParaRPr lang="en-GB"/>
                  </a:p>
                </p:txBody>
              </p:sp>
              <p:sp>
                <p:nvSpPr>
                  <p:cNvPr id="1358" name="Freeform 512"/>
                  <p:cNvSpPr>
                    <a:spLocks/>
                  </p:cNvSpPr>
                  <p:nvPr/>
                </p:nvSpPr>
                <p:spPr bwMode="auto">
                  <a:xfrm>
                    <a:off x="27654171" y="33916672"/>
                    <a:ext cx="0" cy="92203"/>
                  </a:xfrm>
                  <a:custGeom>
                    <a:avLst/>
                    <a:gdLst>
                      <a:gd name="T0" fmla="*/ 69 h 69"/>
                      <a:gd name="T1" fmla="*/ 0 h 69"/>
                      <a:gd name="T2" fmla="*/ 0 h 69"/>
                    </a:gdLst>
                    <a:ahLst/>
                    <a:cxnLst>
                      <a:cxn ang="0">
                        <a:pos x="0" y="T0"/>
                      </a:cxn>
                      <a:cxn ang="0">
                        <a:pos x="0" y="T1"/>
                      </a:cxn>
                      <a:cxn ang="0">
                        <a:pos x="0" y="T2"/>
                      </a:cxn>
                    </a:cxnLst>
                    <a:rect l="0" t="0" r="r" b="b"/>
                    <a:pathLst>
                      <a:path h="69">
                        <a:moveTo>
                          <a:pt x="0" y="69"/>
                        </a:moveTo>
                        <a:lnTo>
                          <a:pt x="0" y="0"/>
                        </a:lnTo>
                        <a:lnTo>
                          <a:pt x="0" y="0"/>
                        </a:lnTo>
                      </a:path>
                    </a:pathLst>
                  </a:custGeom>
                  <a:noFill/>
                  <a:ln w="25400"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none" lIns="0" tIns="0" rIns="0" bIns="0" numCol="1" anchor="t" anchorCtr="0" compatLnSpc="1">
                    <a:prstTxWarp prst="textNoShape">
                      <a:avLst/>
                    </a:prstTxWarp>
                  </a:bodyPr>
                  <a:lstStyle/>
                  <a:p>
                    <a:endParaRPr lang="en-GB"/>
                  </a:p>
                </p:txBody>
              </p:sp>
              <p:sp>
                <p:nvSpPr>
                  <p:cNvPr id="1360" name="Freeform 514"/>
                  <p:cNvSpPr>
                    <a:spLocks/>
                  </p:cNvSpPr>
                  <p:nvPr/>
                </p:nvSpPr>
                <p:spPr bwMode="auto">
                  <a:xfrm>
                    <a:off x="27654171" y="34016893"/>
                    <a:ext cx="0" cy="92203"/>
                  </a:xfrm>
                  <a:custGeom>
                    <a:avLst/>
                    <a:gdLst>
                      <a:gd name="T0" fmla="*/ 0 h 69"/>
                      <a:gd name="T1" fmla="*/ 69 h 69"/>
                      <a:gd name="T2" fmla="*/ 69 h 69"/>
                    </a:gdLst>
                    <a:ahLst/>
                    <a:cxnLst>
                      <a:cxn ang="0">
                        <a:pos x="0" y="T0"/>
                      </a:cxn>
                      <a:cxn ang="0">
                        <a:pos x="0" y="T1"/>
                      </a:cxn>
                      <a:cxn ang="0">
                        <a:pos x="0" y="T2"/>
                      </a:cxn>
                    </a:cxnLst>
                    <a:rect l="0" t="0" r="r" b="b"/>
                    <a:pathLst>
                      <a:path h="69">
                        <a:moveTo>
                          <a:pt x="0" y="0"/>
                        </a:moveTo>
                        <a:lnTo>
                          <a:pt x="0" y="69"/>
                        </a:lnTo>
                        <a:lnTo>
                          <a:pt x="0" y="69"/>
                        </a:lnTo>
                      </a:path>
                    </a:pathLst>
                  </a:custGeom>
                  <a:noFill/>
                  <a:ln w="25400"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none" lIns="0" tIns="0" rIns="0" bIns="0" numCol="1" anchor="t" anchorCtr="0" compatLnSpc="1">
                    <a:prstTxWarp prst="textNoShape">
                      <a:avLst/>
                    </a:prstTxWarp>
                  </a:bodyPr>
                  <a:lstStyle/>
                  <a:p>
                    <a:endParaRPr lang="en-GB"/>
                  </a:p>
                </p:txBody>
              </p:sp>
              <p:sp>
                <p:nvSpPr>
                  <p:cNvPr id="1361" name="Freeform 515"/>
                  <p:cNvSpPr>
                    <a:spLocks/>
                  </p:cNvSpPr>
                  <p:nvPr/>
                </p:nvSpPr>
                <p:spPr bwMode="auto">
                  <a:xfrm>
                    <a:off x="26115356" y="33800418"/>
                    <a:ext cx="1519765" cy="212469"/>
                  </a:xfrm>
                  <a:custGeom>
                    <a:avLst/>
                    <a:gdLst>
                      <a:gd name="T0" fmla="*/ 0 w 108"/>
                      <a:gd name="T1" fmla="*/ 0 h 159"/>
                      <a:gd name="T2" fmla="*/ 0 w 108"/>
                      <a:gd name="T3" fmla="*/ 159 h 159"/>
                      <a:gd name="T4" fmla="*/ 108 w 108"/>
                      <a:gd name="T5" fmla="*/ 159 h 159"/>
                    </a:gdLst>
                    <a:ahLst/>
                    <a:cxnLst>
                      <a:cxn ang="0">
                        <a:pos x="T0" y="T1"/>
                      </a:cxn>
                      <a:cxn ang="0">
                        <a:pos x="T2" y="T3"/>
                      </a:cxn>
                      <a:cxn ang="0">
                        <a:pos x="T4" y="T5"/>
                      </a:cxn>
                    </a:cxnLst>
                    <a:rect l="0" t="0" r="r" b="b"/>
                    <a:pathLst>
                      <a:path w="108" h="159">
                        <a:moveTo>
                          <a:pt x="0" y="0"/>
                        </a:moveTo>
                        <a:lnTo>
                          <a:pt x="0" y="159"/>
                        </a:lnTo>
                        <a:lnTo>
                          <a:pt x="108" y="159"/>
                        </a:lnTo>
                      </a:path>
                    </a:pathLst>
                  </a:custGeom>
                  <a:noFill/>
                  <a:ln w="25400"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none" lIns="0" tIns="0" rIns="0" bIns="0" numCol="1" anchor="t" anchorCtr="0" compatLnSpc="1">
                    <a:prstTxWarp prst="textNoShape">
                      <a:avLst/>
                    </a:prstTxWarp>
                  </a:bodyPr>
                  <a:lstStyle/>
                  <a:p>
                    <a:endParaRPr lang="en-GB"/>
                  </a:p>
                </p:txBody>
              </p:sp>
              <p:sp>
                <p:nvSpPr>
                  <p:cNvPr id="1362" name="Freeform 516"/>
                  <p:cNvSpPr>
                    <a:spLocks/>
                  </p:cNvSpPr>
                  <p:nvPr/>
                </p:nvSpPr>
                <p:spPr bwMode="auto">
                  <a:xfrm>
                    <a:off x="24343121" y="33796410"/>
                    <a:ext cx="1753200" cy="296654"/>
                  </a:xfrm>
                  <a:custGeom>
                    <a:avLst/>
                    <a:gdLst>
                      <a:gd name="T0" fmla="*/ 0 w 498"/>
                      <a:gd name="T1" fmla="*/ 222 h 222"/>
                      <a:gd name="T2" fmla="*/ 0 w 498"/>
                      <a:gd name="T3" fmla="*/ 0 h 222"/>
                      <a:gd name="T4" fmla="*/ 498 w 498"/>
                      <a:gd name="T5" fmla="*/ 0 h 222"/>
                    </a:gdLst>
                    <a:ahLst/>
                    <a:cxnLst>
                      <a:cxn ang="0">
                        <a:pos x="T0" y="T1"/>
                      </a:cxn>
                      <a:cxn ang="0">
                        <a:pos x="T2" y="T3"/>
                      </a:cxn>
                      <a:cxn ang="0">
                        <a:pos x="T4" y="T5"/>
                      </a:cxn>
                    </a:cxnLst>
                    <a:rect l="0" t="0" r="r" b="b"/>
                    <a:pathLst>
                      <a:path w="498" h="222">
                        <a:moveTo>
                          <a:pt x="0" y="222"/>
                        </a:moveTo>
                        <a:lnTo>
                          <a:pt x="0" y="0"/>
                        </a:lnTo>
                        <a:lnTo>
                          <a:pt x="498" y="0"/>
                        </a:lnTo>
                      </a:path>
                    </a:pathLst>
                  </a:custGeom>
                  <a:noFill/>
                  <a:ln w="25400"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none" lIns="0" tIns="0" rIns="0" bIns="0" numCol="1" anchor="t" anchorCtr="0" compatLnSpc="1">
                    <a:prstTxWarp prst="textNoShape">
                      <a:avLst/>
                    </a:prstTxWarp>
                  </a:bodyPr>
                  <a:lstStyle/>
                  <a:p>
                    <a:endParaRPr lang="en-GB"/>
                  </a:p>
                </p:txBody>
              </p:sp>
              <p:sp>
                <p:nvSpPr>
                  <p:cNvPr id="1364" name="Freeform 518"/>
                  <p:cNvSpPr>
                    <a:spLocks/>
                  </p:cNvSpPr>
                  <p:nvPr/>
                </p:nvSpPr>
                <p:spPr bwMode="auto">
                  <a:xfrm>
                    <a:off x="27922362" y="34301521"/>
                    <a:ext cx="295509" cy="92203"/>
                  </a:xfrm>
                  <a:custGeom>
                    <a:avLst/>
                    <a:gdLst>
                      <a:gd name="T0" fmla="*/ 0 w 21"/>
                      <a:gd name="T1" fmla="*/ 69 h 69"/>
                      <a:gd name="T2" fmla="*/ 0 w 21"/>
                      <a:gd name="T3" fmla="*/ 0 h 69"/>
                      <a:gd name="T4" fmla="*/ 21 w 21"/>
                      <a:gd name="T5" fmla="*/ 0 h 69"/>
                    </a:gdLst>
                    <a:ahLst/>
                    <a:cxnLst>
                      <a:cxn ang="0">
                        <a:pos x="T0" y="T1"/>
                      </a:cxn>
                      <a:cxn ang="0">
                        <a:pos x="T2" y="T3"/>
                      </a:cxn>
                      <a:cxn ang="0">
                        <a:pos x="T4" y="T5"/>
                      </a:cxn>
                    </a:cxnLst>
                    <a:rect l="0" t="0" r="r" b="b"/>
                    <a:pathLst>
                      <a:path w="21" h="69">
                        <a:moveTo>
                          <a:pt x="0" y="69"/>
                        </a:moveTo>
                        <a:lnTo>
                          <a:pt x="0" y="0"/>
                        </a:lnTo>
                        <a:lnTo>
                          <a:pt x="21" y="0"/>
                        </a:lnTo>
                      </a:path>
                    </a:pathLst>
                  </a:custGeom>
                  <a:noFill/>
                  <a:ln w="25400"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none" lIns="0" tIns="0" rIns="0" bIns="0" numCol="1" anchor="t" anchorCtr="0" compatLnSpc="1">
                    <a:prstTxWarp prst="textNoShape">
                      <a:avLst/>
                    </a:prstTxWarp>
                  </a:bodyPr>
                  <a:lstStyle/>
                  <a:p>
                    <a:endParaRPr lang="en-GB"/>
                  </a:p>
                </p:txBody>
              </p:sp>
              <p:sp>
                <p:nvSpPr>
                  <p:cNvPr id="1366" name="Freeform 520"/>
                  <p:cNvSpPr>
                    <a:spLocks/>
                  </p:cNvSpPr>
                  <p:nvPr/>
                </p:nvSpPr>
                <p:spPr bwMode="auto">
                  <a:xfrm>
                    <a:off x="27922362" y="34401742"/>
                    <a:ext cx="197007" cy="92203"/>
                  </a:xfrm>
                  <a:custGeom>
                    <a:avLst/>
                    <a:gdLst>
                      <a:gd name="T0" fmla="*/ 0 w 14"/>
                      <a:gd name="T1" fmla="*/ 0 h 69"/>
                      <a:gd name="T2" fmla="*/ 0 w 14"/>
                      <a:gd name="T3" fmla="*/ 69 h 69"/>
                      <a:gd name="T4" fmla="*/ 14 w 14"/>
                      <a:gd name="T5" fmla="*/ 69 h 69"/>
                    </a:gdLst>
                    <a:ahLst/>
                    <a:cxnLst>
                      <a:cxn ang="0">
                        <a:pos x="T0" y="T1"/>
                      </a:cxn>
                      <a:cxn ang="0">
                        <a:pos x="T2" y="T3"/>
                      </a:cxn>
                      <a:cxn ang="0">
                        <a:pos x="T4" y="T5"/>
                      </a:cxn>
                    </a:cxnLst>
                    <a:rect l="0" t="0" r="r" b="b"/>
                    <a:pathLst>
                      <a:path w="14" h="69">
                        <a:moveTo>
                          <a:pt x="0" y="0"/>
                        </a:moveTo>
                        <a:lnTo>
                          <a:pt x="0" y="69"/>
                        </a:lnTo>
                        <a:lnTo>
                          <a:pt x="14" y="69"/>
                        </a:lnTo>
                      </a:path>
                    </a:pathLst>
                  </a:custGeom>
                  <a:noFill/>
                  <a:ln w="25400"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none" lIns="0" tIns="0" rIns="0" bIns="0" numCol="1" anchor="t" anchorCtr="0" compatLnSpc="1">
                    <a:prstTxWarp prst="textNoShape">
                      <a:avLst/>
                    </a:prstTxWarp>
                  </a:bodyPr>
                  <a:lstStyle/>
                  <a:p>
                    <a:endParaRPr lang="en-GB"/>
                  </a:p>
                </p:txBody>
              </p:sp>
              <p:sp>
                <p:nvSpPr>
                  <p:cNvPr id="1367" name="Freeform 521"/>
                  <p:cNvSpPr>
                    <a:spLocks/>
                  </p:cNvSpPr>
                  <p:nvPr/>
                </p:nvSpPr>
                <p:spPr bwMode="auto">
                  <a:xfrm>
                    <a:off x="24343121" y="34101079"/>
                    <a:ext cx="3560195" cy="296654"/>
                  </a:xfrm>
                  <a:custGeom>
                    <a:avLst/>
                    <a:gdLst>
                      <a:gd name="T0" fmla="*/ 0 w 253"/>
                      <a:gd name="T1" fmla="*/ 0 h 222"/>
                      <a:gd name="T2" fmla="*/ 0 w 253"/>
                      <a:gd name="T3" fmla="*/ 222 h 222"/>
                      <a:gd name="T4" fmla="*/ 253 w 253"/>
                      <a:gd name="T5" fmla="*/ 222 h 222"/>
                    </a:gdLst>
                    <a:ahLst/>
                    <a:cxnLst>
                      <a:cxn ang="0">
                        <a:pos x="T0" y="T1"/>
                      </a:cxn>
                      <a:cxn ang="0">
                        <a:pos x="T2" y="T3"/>
                      </a:cxn>
                      <a:cxn ang="0">
                        <a:pos x="T4" y="T5"/>
                      </a:cxn>
                    </a:cxnLst>
                    <a:rect l="0" t="0" r="r" b="b"/>
                    <a:pathLst>
                      <a:path w="253" h="222">
                        <a:moveTo>
                          <a:pt x="0" y="0"/>
                        </a:moveTo>
                        <a:lnTo>
                          <a:pt x="0" y="222"/>
                        </a:lnTo>
                        <a:lnTo>
                          <a:pt x="253" y="222"/>
                        </a:lnTo>
                      </a:path>
                    </a:pathLst>
                  </a:custGeom>
                  <a:noFill/>
                  <a:ln w="25400"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none" lIns="0" tIns="0" rIns="0" bIns="0" numCol="1" anchor="t" anchorCtr="0" compatLnSpc="1">
                    <a:prstTxWarp prst="textNoShape">
                      <a:avLst/>
                    </a:prstTxWarp>
                  </a:bodyPr>
                  <a:lstStyle/>
                  <a:p>
                    <a:endParaRPr lang="en-GB"/>
                  </a:p>
                </p:txBody>
              </p:sp>
              <p:sp>
                <p:nvSpPr>
                  <p:cNvPr id="1368" name="Freeform 522"/>
                  <p:cNvSpPr>
                    <a:spLocks/>
                  </p:cNvSpPr>
                  <p:nvPr/>
                </p:nvSpPr>
                <p:spPr bwMode="auto">
                  <a:xfrm>
                    <a:off x="22541916" y="34097070"/>
                    <a:ext cx="1801205" cy="411575"/>
                  </a:xfrm>
                  <a:custGeom>
                    <a:avLst/>
                    <a:gdLst>
                      <a:gd name="T0" fmla="*/ 0 w 128"/>
                      <a:gd name="T1" fmla="*/ 308 h 308"/>
                      <a:gd name="T2" fmla="*/ 0 w 128"/>
                      <a:gd name="T3" fmla="*/ 0 h 308"/>
                      <a:gd name="T4" fmla="*/ 128 w 128"/>
                      <a:gd name="T5" fmla="*/ 0 h 308"/>
                    </a:gdLst>
                    <a:ahLst/>
                    <a:cxnLst>
                      <a:cxn ang="0">
                        <a:pos x="T0" y="T1"/>
                      </a:cxn>
                      <a:cxn ang="0">
                        <a:pos x="T2" y="T3"/>
                      </a:cxn>
                      <a:cxn ang="0">
                        <a:pos x="T4" y="T5"/>
                      </a:cxn>
                    </a:cxnLst>
                    <a:rect l="0" t="0" r="r" b="b"/>
                    <a:pathLst>
                      <a:path w="128" h="308">
                        <a:moveTo>
                          <a:pt x="0" y="308"/>
                        </a:moveTo>
                        <a:lnTo>
                          <a:pt x="0" y="0"/>
                        </a:lnTo>
                        <a:lnTo>
                          <a:pt x="128" y="0"/>
                        </a:lnTo>
                      </a:path>
                    </a:pathLst>
                  </a:custGeom>
                  <a:noFill/>
                  <a:ln w="25400"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none" lIns="0" tIns="0" rIns="0" bIns="0" numCol="1" anchor="t" anchorCtr="0" compatLnSpc="1">
                    <a:prstTxWarp prst="textNoShape">
                      <a:avLst/>
                    </a:prstTxWarp>
                  </a:bodyPr>
                  <a:lstStyle/>
                  <a:p>
                    <a:endParaRPr lang="en-GB"/>
                  </a:p>
                </p:txBody>
              </p:sp>
              <p:sp>
                <p:nvSpPr>
                  <p:cNvPr id="1370" name="Freeform 524"/>
                  <p:cNvSpPr>
                    <a:spLocks/>
                  </p:cNvSpPr>
                  <p:nvPr/>
                </p:nvSpPr>
                <p:spPr bwMode="auto">
                  <a:xfrm>
                    <a:off x="25074858" y="34686370"/>
                    <a:ext cx="1927852" cy="92203"/>
                  </a:xfrm>
                  <a:custGeom>
                    <a:avLst/>
                    <a:gdLst>
                      <a:gd name="T0" fmla="*/ 0 w 137"/>
                      <a:gd name="T1" fmla="*/ 69 h 69"/>
                      <a:gd name="T2" fmla="*/ 0 w 137"/>
                      <a:gd name="T3" fmla="*/ 0 h 69"/>
                      <a:gd name="T4" fmla="*/ 137 w 137"/>
                      <a:gd name="T5" fmla="*/ 0 h 69"/>
                    </a:gdLst>
                    <a:ahLst/>
                    <a:cxnLst>
                      <a:cxn ang="0">
                        <a:pos x="T0" y="T1"/>
                      </a:cxn>
                      <a:cxn ang="0">
                        <a:pos x="T2" y="T3"/>
                      </a:cxn>
                      <a:cxn ang="0">
                        <a:pos x="T4" y="T5"/>
                      </a:cxn>
                    </a:cxnLst>
                    <a:rect l="0" t="0" r="r" b="b"/>
                    <a:pathLst>
                      <a:path w="137" h="69">
                        <a:moveTo>
                          <a:pt x="0" y="69"/>
                        </a:moveTo>
                        <a:lnTo>
                          <a:pt x="0" y="0"/>
                        </a:lnTo>
                        <a:lnTo>
                          <a:pt x="137" y="0"/>
                        </a:lnTo>
                      </a:path>
                    </a:pathLst>
                  </a:custGeom>
                  <a:noFill/>
                  <a:ln w="25400"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none" lIns="0" tIns="0" rIns="0" bIns="0" numCol="1" anchor="t" anchorCtr="0" compatLnSpc="1">
                    <a:prstTxWarp prst="textNoShape">
                      <a:avLst/>
                    </a:prstTxWarp>
                  </a:bodyPr>
                  <a:lstStyle/>
                  <a:p>
                    <a:endParaRPr lang="en-GB"/>
                  </a:p>
                </p:txBody>
              </p:sp>
              <p:sp>
                <p:nvSpPr>
                  <p:cNvPr id="1372" name="Freeform 526"/>
                  <p:cNvSpPr>
                    <a:spLocks/>
                  </p:cNvSpPr>
                  <p:nvPr/>
                </p:nvSpPr>
                <p:spPr bwMode="auto">
                  <a:xfrm>
                    <a:off x="25074858" y="34786591"/>
                    <a:ext cx="2476657" cy="92203"/>
                  </a:xfrm>
                  <a:custGeom>
                    <a:avLst/>
                    <a:gdLst>
                      <a:gd name="T0" fmla="*/ 0 w 176"/>
                      <a:gd name="T1" fmla="*/ 0 h 69"/>
                      <a:gd name="T2" fmla="*/ 0 w 176"/>
                      <a:gd name="T3" fmla="*/ 69 h 69"/>
                      <a:gd name="T4" fmla="*/ 176 w 176"/>
                      <a:gd name="T5" fmla="*/ 69 h 69"/>
                    </a:gdLst>
                    <a:ahLst/>
                    <a:cxnLst>
                      <a:cxn ang="0">
                        <a:pos x="T0" y="T1"/>
                      </a:cxn>
                      <a:cxn ang="0">
                        <a:pos x="T2" y="T3"/>
                      </a:cxn>
                      <a:cxn ang="0">
                        <a:pos x="T4" y="T5"/>
                      </a:cxn>
                    </a:cxnLst>
                    <a:rect l="0" t="0" r="r" b="b"/>
                    <a:pathLst>
                      <a:path w="176" h="69">
                        <a:moveTo>
                          <a:pt x="0" y="0"/>
                        </a:moveTo>
                        <a:lnTo>
                          <a:pt x="0" y="69"/>
                        </a:lnTo>
                        <a:lnTo>
                          <a:pt x="176" y="69"/>
                        </a:lnTo>
                      </a:path>
                    </a:pathLst>
                  </a:custGeom>
                  <a:noFill/>
                  <a:ln w="25400"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none" lIns="0" tIns="0" rIns="0" bIns="0" numCol="1" anchor="t" anchorCtr="0" compatLnSpc="1">
                    <a:prstTxWarp prst="textNoShape">
                      <a:avLst/>
                    </a:prstTxWarp>
                  </a:bodyPr>
                  <a:lstStyle/>
                  <a:p>
                    <a:endParaRPr lang="en-GB"/>
                  </a:p>
                </p:txBody>
              </p:sp>
              <p:sp>
                <p:nvSpPr>
                  <p:cNvPr id="1373" name="Freeform 527"/>
                  <p:cNvSpPr>
                    <a:spLocks/>
                  </p:cNvSpPr>
                  <p:nvPr/>
                </p:nvSpPr>
                <p:spPr bwMode="auto">
                  <a:xfrm>
                    <a:off x="23639523" y="34782582"/>
                    <a:ext cx="1435335" cy="140310"/>
                  </a:xfrm>
                  <a:custGeom>
                    <a:avLst/>
                    <a:gdLst>
                      <a:gd name="T0" fmla="*/ 0 w 102"/>
                      <a:gd name="T1" fmla="*/ 105 h 105"/>
                      <a:gd name="T2" fmla="*/ 0 w 102"/>
                      <a:gd name="T3" fmla="*/ 0 h 105"/>
                      <a:gd name="T4" fmla="*/ 102 w 102"/>
                      <a:gd name="T5" fmla="*/ 0 h 105"/>
                    </a:gdLst>
                    <a:ahLst/>
                    <a:cxnLst>
                      <a:cxn ang="0">
                        <a:pos x="T0" y="T1"/>
                      </a:cxn>
                      <a:cxn ang="0">
                        <a:pos x="T2" y="T3"/>
                      </a:cxn>
                      <a:cxn ang="0">
                        <a:pos x="T4" y="T5"/>
                      </a:cxn>
                    </a:cxnLst>
                    <a:rect l="0" t="0" r="r" b="b"/>
                    <a:pathLst>
                      <a:path w="102" h="105">
                        <a:moveTo>
                          <a:pt x="0" y="105"/>
                        </a:moveTo>
                        <a:lnTo>
                          <a:pt x="0" y="0"/>
                        </a:lnTo>
                        <a:lnTo>
                          <a:pt x="102" y="0"/>
                        </a:lnTo>
                      </a:path>
                    </a:pathLst>
                  </a:custGeom>
                  <a:noFill/>
                  <a:ln w="25400"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none" lIns="0" tIns="0" rIns="0" bIns="0" numCol="1" anchor="t" anchorCtr="0" compatLnSpc="1">
                    <a:prstTxWarp prst="textNoShape">
                      <a:avLst/>
                    </a:prstTxWarp>
                  </a:bodyPr>
                  <a:lstStyle/>
                  <a:p>
                    <a:endParaRPr lang="en-GB"/>
                  </a:p>
                </p:txBody>
              </p:sp>
              <p:sp>
                <p:nvSpPr>
                  <p:cNvPr id="1375" name="Freeform 529"/>
                  <p:cNvSpPr>
                    <a:spLocks/>
                  </p:cNvSpPr>
                  <p:nvPr/>
                </p:nvSpPr>
                <p:spPr bwMode="auto">
                  <a:xfrm>
                    <a:off x="23639523" y="34930910"/>
                    <a:ext cx="2786237" cy="140310"/>
                  </a:xfrm>
                  <a:custGeom>
                    <a:avLst/>
                    <a:gdLst>
                      <a:gd name="T0" fmla="*/ 0 w 198"/>
                      <a:gd name="T1" fmla="*/ 0 h 105"/>
                      <a:gd name="T2" fmla="*/ 0 w 198"/>
                      <a:gd name="T3" fmla="*/ 105 h 105"/>
                      <a:gd name="T4" fmla="*/ 198 w 198"/>
                      <a:gd name="T5" fmla="*/ 105 h 105"/>
                    </a:gdLst>
                    <a:ahLst/>
                    <a:cxnLst>
                      <a:cxn ang="0">
                        <a:pos x="T0" y="T1"/>
                      </a:cxn>
                      <a:cxn ang="0">
                        <a:pos x="T2" y="T3"/>
                      </a:cxn>
                      <a:cxn ang="0">
                        <a:pos x="T4" y="T5"/>
                      </a:cxn>
                    </a:cxnLst>
                    <a:rect l="0" t="0" r="r" b="b"/>
                    <a:pathLst>
                      <a:path w="198" h="105">
                        <a:moveTo>
                          <a:pt x="0" y="0"/>
                        </a:moveTo>
                        <a:lnTo>
                          <a:pt x="0" y="105"/>
                        </a:lnTo>
                        <a:lnTo>
                          <a:pt x="198" y="105"/>
                        </a:lnTo>
                      </a:path>
                    </a:pathLst>
                  </a:custGeom>
                  <a:noFill/>
                  <a:ln w="25400"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none" lIns="0" tIns="0" rIns="0" bIns="0" numCol="1" anchor="t" anchorCtr="0" compatLnSpc="1">
                    <a:prstTxWarp prst="textNoShape">
                      <a:avLst/>
                    </a:prstTxWarp>
                  </a:bodyPr>
                  <a:lstStyle/>
                  <a:p>
                    <a:endParaRPr lang="en-GB"/>
                  </a:p>
                </p:txBody>
              </p:sp>
              <p:sp>
                <p:nvSpPr>
                  <p:cNvPr id="1376" name="Freeform 530"/>
                  <p:cNvSpPr>
                    <a:spLocks/>
                  </p:cNvSpPr>
                  <p:nvPr/>
                </p:nvSpPr>
                <p:spPr bwMode="auto">
                  <a:xfrm>
                    <a:off x="22541916" y="34516662"/>
                    <a:ext cx="1097609" cy="410238"/>
                  </a:xfrm>
                  <a:custGeom>
                    <a:avLst/>
                    <a:gdLst>
                      <a:gd name="T0" fmla="*/ 0 w 78"/>
                      <a:gd name="T1" fmla="*/ 0 h 307"/>
                      <a:gd name="T2" fmla="*/ 0 w 78"/>
                      <a:gd name="T3" fmla="*/ 307 h 307"/>
                      <a:gd name="T4" fmla="*/ 78 w 78"/>
                      <a:gd name="T5" fmla="*/ 307 h 307"/>
                    </a:gdLst>
                    <a:ahLst/>
                    <a:cxnLst>
                      <a:cxn ang="0">
                        <a:pos x="T0" y="T1"/>
                      </a:cxn>
                      <a:cxn ang="0">
                        <a:pos x="T2" y="T3"/>
                      </a:cxn>
                      <a:cxn ang="0">
                        <a:pos x="T4" y="T5"/>
                      </a:cxn>
                    </a:cxnLst>
                    <a:rect l="0" t="0" r="r" b="b"/>
                    <a:pathLst>
                      <a:path w="78" h="307">
                        <a:moveTo>
                          <a:pt x="0" y="0"/>
                        </a:moveTo>
                        <a:lnTo>
                          <a:pt x="0" y="307"/>
                        </a:lnTo>
                        <a:lnTo>
                          <a:pt x="78" y="307"/>
                        </a:lnTo>
                      </a:path>
                    </a:pathLst>
                  </a:custGeom>
                  <a:noFill/>
                  <a:ln w="25400"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none" lIns="0" tIns="0" rIns="0" bIns="0" numCol="1" anchor="t" anchorCtr="0" compatLnSpc="1">
                    <a:prstTxWarp prst="textNoShape">
                      <a:avLst/>
                    </a:prstTxWarp>
                  </a:bodyPr>
                  <a:lstStyle/>
                  <a:p>
                    <a:endParaRPr lang="en-GB"/>
                  </a:p>
                </p:txBody>
              </p:sp>
              <p:sp>
                <p:nvSpPr>
                  <p:cNvPr id="885" name="Textfeld 2281"/>
                  <p:cNvSpPr txBox="1"/>
                  <p:nvPr/>
                </p:nvSpPr>
                <p:spPr>
                  <a:xfrm>
                    <a:off x="24739600" y="33286360"/>
                    <a:ext cx="1015022" cy="464899"/>
                  </a:xfrm>
                  <a:prstGeom prst="rect">
                    <a:avLst/>
                  </a:prstGeom>
                  <a:noFill/>
                </p:spPr>
                <p:txBody>
                  <a:bodyPr wrap="square" rtlCol="0">
                    <a:spAutoFit/>
                  </a:bodyPr>
                  <a:lstStyle/>
                  <a:p>
                    <a:pPr algn="ctr"/>
                    <a:r>
                      <a:rPr lang="de-DE" sz="1000" dirty="0" smtClean="0"/>
                      <a:t>1/4 of original</a:t>
                    </a:r>
                  </a:p>
                  <a:p>
                    <a:pPr algn="ctr"/>
                    <a:r>
                      <a:rPr lang="de-DE" sz="1000" dirty="0" err="1" smtClean="0"/>
                      <a:t>length</a:t>
                    </a:r>
                    <a:endParaRPr lang="de-DE" sz="1000" dirty="0"/>
                  </a:p>
                </p:txBody>
              </p:sp>
              <p:grpSp>
                <p:nvGrpSpPr>
                  <p:cNvPr id="890" name="Group 889"/>
                  <p:cNvGrpSpPr/>
                  <p:nvPr/>
                </p:nvGrpSpPr>
                <p:grpSpPr>
                  <a:xfrm>
                    <a:off x="25211333" y="33698811"/>
                    <a:ext cx="60325" cy="198929"/>
                    <a:chOff x="13451133" y="34479861"/>
                    <a:chExt cx="60325" cy="198929"/>
                  </a:xfrm>
                </p:grpSpPr>
                <p:cxnSp>
                  <p:nvCxnSpPr>
                    <p:cNvPr id="891" name="Gerade Verbindung 2283"/>
                    <p:cNvCxnSpPr/>
                    <p:nvPr/>
                  </p:nvCxnSpPr>
                  <p:spPr bwMode="auto">
                    <a:xfrm>
                      <a:off x="13451133" y="34479861"/>
                      <a:ext cx="0" cy="198929"/>
                    </a:xfrm>
                    <a:prstGeom prst="line">
                      <a:avLst/>
                    </a:prstGeom>
                    <a:solidFill>
                      <a:schemeClr val="accent1"/>
                    </a:solidFill>
                    <a:ln w="1905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892" name="Gerade Verbindung 2283"/>
                    <p:cNvCxnSpPr/>
                    <p:nvPr/>
                  </p:nvCxnSpPr>
                  <p:spPr bwMode="auto">
                    <a:xfrm>
                      <a:off x="13511458" y="34479861"/>
                      <a:ext cx="0" cy="198929"/>
                    </a:xfrm>
                    <a:prstGeom prst="line">
                      <a:avLst/>
                    </a:prstGeom>
                    <a:solidFill>
                      <a:schemeClr val="accent1"/>
                    </a:solidFill>
                    <a:ln w="1905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grpSp>
            <p:grpSp>
              <p:nvGrpSpPr>
                <p:cNvPr id="893" name="Group 892"/>
                <p:cNvGrpSpPr/>
                <p:nvPr/>
              </p:nvGrpSpPr>
              <p:grpSpPr>
                <a:xfrm>
                  <a:off x="20677433" y="34416357"/>
                  <a:ext cx="60325" cy="198929"/>
                  <a:chOff x="13667033" y="34479857"/>
                  <a:chExt cx="60325" cy="198929"/>
                </a:xfrm>
              </p:grpSpPr>
              <p:cxnSp>
                <p:nvCxnSpPr>
                  <p:cNvPr id="894" name="Gerade Verbindung 2283"/>
                  <p:cNvCxnSpPr/>
                  <p:nvPr/>
                </p:nvCxnSpPr>
                <p:spPr bwMode="auto">
                  <a:xfrm>
                    <a:off x="13667033" y="34479857"/>
                    <a:ext cx="0" cy="198929"/>
                  </a:xfrm>
                  <a:prstGeom prst="line">
                    <a:avLst/>
                  </a:prstGeom>
                  <a:solidFill>
                    <a:schemeClr val="accent1"/>
                  </a:solidFill>
                  <a:ln w="1905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895" name="Gerade Verbindung 2283"/>
                  <p:cNvCxnSpPr/>
                  <p:nvPr/>
                </p:nvCxnSpPr>
                <p:spPr bwMode="auto">
                  <a:xfrm>
                    <a:off x="13727358" y="34479857"/>
                    <a:ext cx="0" cy="198929"/>
                  </a:xfrm>
                  <a:prstGeom prst="line">
                    <a:avLst/>
                  </a:prstGeom>
                  <a:solidFill>
                    <a:schemeClr val="accent1"/>
                  </a:solidFill>
                  <a:ln w="1905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sp>
              <p:nvSpPr>
                <p:cNvPr id="2266" name="Rectangle 466"/>
                <p:cNvSpPr>
                  <a:spLocks noChangeArrowheads="1"/>
                </p:cNvSpPr>
                <p:nvPr/>
              </p:nvSpPr>
              <p:spPr bwMode="auto">
                <a:xfrm>
                  <a:off x="23473944" y="30731740"/>
                  <a:ext cx="2583264" cy="2145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dirty="0" smtClean="0">
                      <a:ln>
                        <a:noFill/>
                      </a:ln>
                      <a:solidFill>
                        <a:srgbClr val="000000"/>
                      </a:solidFill>
                      <a:effectLst/>
                      <a:latin typeface="Arial" pitchFamily="34" charset="0"/>
                      <a:cs typeface="Arial" pitchFamily="34" charset="0"/>
                    </a:rPr>
                    <a:t> </a:t>
                  </a:r>
                  <a:r>
                    <a:rPr kumimoji="0" lang="de-DE" sz="1200" b="0" i="0" u="none" strike="noStrike" cap="none" normalizeH="0" baseline="0" dirty="0" err="1" smtClean="0">
                      <a:ln>
                        <a:noFill/>
                      </a:ln>
                      <a:solidFill>
                        <a:srgbClr val="000000"/>
                      </a:solidFill>
                      <a:effectLst/>
                      <a:latin typeface="Arial" pitchFamily="34" charset="0"/>
                      <a:cs typeface="Arial" pitchFamily="34" charset="0"/>
                    </a:rPr>
                    <a:t>Synechococcus</a:t>
                  </a:r>
                  <a:r>
                    <a:rPr kumimoji="0" lang="de-DE" sz="1200" b="0" i="0" u="none" strike="noStrike" cap="none" normalizeH="0" baseline="0" dirty="0" smtClean="0">
                      <a:ln>
                        <a:noFill/>
                      </a:ln>
                      <a:solidFill>
                        <a:srgbClr val="000000"/>
                      </a:solidFill>
                      <a:effectLst/>
                      <a:latin typeface="Arial" pitchFamily="34" charset="0"/>
                      <a:cs typeface="Arial" pitchFamily="34" charset="0"/>
                    </a:rPr>
                    <a:t> sp. WH 8109</a:t>
                  </a:r>
                  <a:endParaRPr kumimoji="0" lang="de-DE" sz="1200" b="0" i="0" u="none" strike="noStrike" cap="none" normalizeH="0" baseline="0" dirty="0" smtClean="0">
                    <a:ln>
                      <a:noFill/>
                    </a:ln>
                    <a:solidFill>
                      <a:schemeClr val="tx1"/>
                    </a:solidFill>
                    <a:effectLst/>
                    <a:latin typeface="Arial" pitchFamily="34" charset="0"/>
                    <a:cs typeface="Arial" pitchFamily="34" charset="0"/>
                  </a:endParaRPr>
                </a:p>
              </p:txBody>
            </p:sp>
            <p:sp>
              <p:nvSpPr>
                <p:cNvPr id="2267" name="Rectangle 468"/>
                <p:cNvSpPr>
                  <a:spLocks noChangeArrowheads="1"/>
                </p:cNvSpPr>
                <p:nvPr/>
              </p:nvSpPr>
              <p:spPr bwMode="auto">
                <a:xfrm>
                  <a:off x="23461260" y="30924164"/>
                  <a:ext cx="2643076" cy="2145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dirty="0" smtClean="0">
                      <a:ln>
                        <a:noFill/>
                      </a:ln>
                      <a:solidFill>
                        <a:srgbClr val="000000"/>
                      </a:solidFill>
                      <a:effectLst/>
                      <a:latin typeface="Arial" pitchFamily="34" charset="0"/>
                      <a:cs typeface="Arial" pitchFamily="34" charset="0"/>
                    </a:rPr>
                    <a:t> </a:t>
                  </a:r>
                  <a:r>
                    <a:rPr kumimoji="0" lang="de-DE" sz="1200" b="0" i="0" u="none" strike="noStrike" cap="none" normalizeH="0" baseline="0" dirty="0" err="1" smtClean="0">
                      <a:ln>
                        <a:noFill/>
                      </a:ln>
                      <a:solidFill>
                        <a:srgbClr val="000000"/>
                      </a:solidFill>
                      <a:effectLst/>
                      <a:latin typeface="Arial" pitchFamily="34" charset="0"/>
                      <a:cs typeface="Arial" pitchFamily="34" charset="0"/>
                    </a:rPr>
                    <a:t>Synechococcus</a:t>
                  </a:r>
                  <a:r>
                    <a:rPr kumimoji="0" lang="de-DE" sz="1200" b="0" i="0" u="none" strike="noStrike" cap="none" normalizeH="0" baseline="0" dirty="0" smtClean="0">
                      <a:ln>
                        <a:noFill/>
                      </a:ln>
                      <a:solidFill>
                        <a:srgbClr val="000000"/>
                      </a:solidFill>
                      <a:effectLst/>
                      <a:latin typeface="Arial" pitchFamily="34" charset="0"/>
                      <a:cs typeface="Arial" pitchFamily="34" charset="0"/>
                    </a:rPr>
                    <a:t> sp. KORDI-52</a:t>
                  </a:r>
                  <a:endParaRPr kumimoji="0" lang="de-DE" sz="1200" b="0" i="0" u="none" strike="noStrike" cap="none" normalizeH="0" baseline="0" dirty="0" smtClean="0">
                    <a:ln>
                      <a:noFill/>
                    </a:ln>
                    <a:solidFill>
                      <a:schemeClr val="tx1"/>
                    </a:solidFill>
                    <a:effectLst/>
                    <a:latin typeface="Arial" pitchFamily="34" charset="0"/>
                    <a:cs typeface="Arial" pitchFamily="34" charset="0"/>
                  </a:endParaRPr>
                </a:p>
              </p:txBody>
            </p:sp>
            <p:sp>
              <p:nvSpPr>
                <p:cNvPr id="2268" name="Rectangle 471"/>
                <p:cNvSpPr>
                  <a:spLocks noChangeArrowheads="1"/>
                </p:cNvSpPr>
                <p:nvPr/>
              </p:nvSpPr>
              <p:spPr bwMode="auto">
                <a:xfrm>
                  <a:off x="24358774" y="31116587"/>
                  <a:ext cx="2549150" cy="2145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dirty="0" smtClean="0">
                      <a:ln>
                        <a:noFill/>
                      </a:ln>
                      <a:solidFill>
                        <a:srgbClr val="000000"/>
                      </a:solidFill>
                      <a:effectLst/>
                      <a:latin typeface="Arial" pitchFamily="34" charset="0"/>
                      <a:cs typeface="Arial" pitchFamily="34" charset="0"/>
                    </a:rPr>
                    <a:t> </a:t>
                  </a:r>
                  <a:r>
                    <a:rPr kumimoji="0" lang="de-DE" sz="1200" b="0" i="0" u="none" strike="noStrike" cap="none" normalizeH="0" baseline="0" dirty="0" err="1" smtClean="0">
                      <a:ln>
                        <a:noFill/>
                      </a:ln>
                      <a:solidFill>
                        <a:srgbClr val="000000"/>
                      </a:solidFill>
                      <a:effectLst/>
                      <a:latin typeface="Arial" pitchFamily="34" charset="0"/>
                      <a:cs typeface="Arial" pitchFamily="34" charset="0"/>
                    </a:rPr>
                    <a:t>Synechococcus</a:t>
                  </a:r>
                  <a:r>
                    <a:rPr kumimoji="0" lang="de-DE" sz="1200" b="0" i="0" u="none" strike="noStrike" cap="none" normalizeH="0" baseline="0" dirty="0" smtClean="0">
                      <a:ln>
                        <a:noFill/>
                      </a:ln>
                      <a:solidFill>
                        <a:srgbClr val="000000"/>
                      </a:solidFill>
                      <a:effectLst/>
                      <a:latin typeface="Arial" pitchFamily="34" charset="0"/>
                      <a:cs typeface="Arial" pitchFamily="34" charset="0"/>
                    </a:rPr>
                    <a:t> sp. CC9902</a:t>
                  </a:r>
                  <a:endParaRPr kumimoji="0" lang="de-DE" sz="1200" b="0" i="0" u="none" strike="noStrike" cap="none" normalizeH="0" baseline="0" dirty="0" smtClean="0">
                    <a:ln>
                      <a:noFill/>
                    </a:ln>
                    <a:solidFill>
                      <a:schemeClr val="tx1"/>
                    </a:solidFill>
                    <a:effectLst/>
                    <a:latin typeface="Arial" pitchFamily="34" charset="0"/>
                    <a:cs typeface="Arial" pitchFamily="34" charset="0"/>
                  </a:endParaRPr>
                </a:p>
              </p:txBody>
            </p:sp>
            <p:sp>
              <p:nvSpPr>
                <p:cNvPr id="2269" name="Rectangle 474"/>
                <p:cNvSpPr>
                  <a:spLocks noChangeArrowheads="1"/>
                </p:cNvSpPr>
                <p:nvPr/>
              </p:nvSpPr>
              <p:spPr bwMode="auto">
                <a:xfrm>
                  <a:off x="23416857" y="31309013"/>
                  <a:ext cx="2583264" cy="2145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dirty="0" smtClean="0">
                      <a:ln>
                        <a:noFill/>
                      </a:ln>
                      <a:solidFill>
                        <a:srgbClr val="000000"/>
                      </a:solidFill>
                      <a:effectLst/>
                      <a:latin typeface="Arial" pitchFamily="34" charset="0"/>
                      <a:cs typeface="Arial" pitchFamily="34" charset="0"/>
                    </a:rPr>
                    <a:t> </a:t>
                  </a:r>
                  <a:r>
                    <a:rPr kumimoji="0" lang="de-DE" sz="1200" b="0" i="0" u="none" strike="noStrike" cap="none" normalizeH="0" baseline="0" dirty="0" err="1" smtClean="0">
                      <a:ln>
                        <a:noFill/>
                      </a:ln>
                      <a:solidFill>
                        <a:srgbClr val="000000"/>
                      </a:solidFill>
                      <a:effectLst/>
                      <a:latin typeface="Arial" pitchFamily="34" charset="0"/>
                      <a:cs typeface="Arial" pitchFamily="34" charset="0"/>
                    </a:rPr>
                    <a:t>Synechococcus</a:t>
                  </a:r>
                  <a:r>
                    <a:rPr kumimoji="0" lang="de-DE" sz="1200" b="0" i="0" u="none" strike="noStrike" cap="none" normalizeH="0" baseline="0" dirty="0" smtClean="0">
                      <a:ln>
                        <a:noFill/>
                      </a:ln>
                      <a:solidFill>
                        <a:srgbClr val="000000"/>
                      </a:solidFill>
                      <a:effectLst/>
                      <a:latin typeface="Arial" pitchFamily="34" charset="0"/>
                      <a:cs typeface="Arial" pitchFamily="34" charset="0"/>
                    </a:rPr>
                    <a:t> sp. WH 8102</a:t>
                  </a:r>
                  <a:endParaRPr kumimoji="0" lang="de-DE" sz="1200" b="0" i="0" u="none" strike="noStrike" cap="none" normalizeH="0" baseline="0" dirty="0" smtClean="0">
                    <a:ln>
                      <a:noFill/>
                    </a:ln>
                    <a:solidFill>
                      <a:schemeClr val="tx1"/>
                    </a:solidFill>
                    <a:effectLst/>
                    <a:latin typeface="Arial" pitchFamily="34" charset="0"/>
                    <a:cs typeface="Arial" pitchFamily="34" charset="0"/>
                  </a:endParaRPr>
                </a:p>
              </p:txBody>
            </p:sp>
            <p:sp>
              <p:nvSpPr>
                <p:cNvPr id="2270" name="Rectangle 476"/>
                <p:cNvSpPr>
                  <a:spLocks noChangeArrowheads="1"/>
                </p:cNvSpPr>
                <p:nvPr/>
              </p:nvSpPr>
              <p:spPr bwMode="auto">
                <a:xfrm>
                  <a:off x="23334402" y="31501437"/>
                  <a:ext cx="2643076" cy="2145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dirty="0" smtClean="0">
                      <a:ln>
                        <a:noFill/>
                      </a:ln>
                      <a:solidFill>
                        <a:srgbClr val="000000"/>
                      </a:solidFill>
                      <a:effectLst/>
                      <a:latin typeface="Arial" pitchFamily="34" charset="0"/>
                      <a:cs typeface="Arial" pitchFamily="34" charset="0"/>
                    </a:rPr>
                    <a:t> </a:t>
                  </a:r>
                  <a:r>
                    <a:rPr kumimoji="0" lang="de-DE" sz="1200" b="0" i="0" u="none" strike="noStrike" cap="none" normalizeH="0" baseline="0" dirty="0" err="1" smtClean="0">
                      <a:ln>
                        <a:noFill/>
                      </a:ln>
                      <a:solidFill>
                        <a:srgbClr val="000000"/>
                      </a:solidFill>
                      <a:effectLst/>
                      <a:latin typeface="Arial" pitchFamily="34" charset="0"/>
                      <a:cs typeface="Arial" pitchFamily="34" charset="0"/>
                    </a:rPr>
                    <a:t>Synechococcus</a:t>
                  </a:r>
                  <a:r>
                    <a:rPr kumimoji="0" lang="de-DE" sz="1200" b="0" i="0" u="none" strike="noStrike" cap="none" normalizeH="0" baseline="0" dirty="0" smtClean="0">
                      <a:ln>
                        <a:noFill/>
                      </a:ln>
                      <a:solidFill>
                        <a:srgbClr val="000000"/>
                      </a:solidFill>
                      <a:effectLst/>
                      <a:latin typeface="Arial" pitchFamily="34" charset="0"/>
                      <a:cs typeface="Arial" pitchFamily="34" charset="0"/>
                    </a:rPr>
                    <a:t> sp. KORDI-49</a:t>
                  </a:r>
                  <a:endParaRPr kumimoji="0" lang="de-DE" sz="1200" b="0" i="0" u="none" strike="noStrike" cap="none" normalizeH="0" baseline="0" dirty="0" smtClean="0">
                    <a:ln>
                      <a:noFill/>
                    </a:ln>
                    <a:solidFill>
                      <a:schemeClr val="tx1"/>
                    </a:solidFill>
                    <a:effectLst/>
                    <a:latin typeface="Arial" pitchFamily="34" charset="0"/>
                    <a:cs typeface="Arial" pitchFamily="34" charset="0"/>
                  </a:endParaRPr>
                </a:p>
              </p:txBody>
            </p:sp>
            <p:sp>
              <p:nvSpPr>
                <p:cNvPr id="2271" name="Rectangle 480"/>
                <p:cNvSpPr>
                  <a:spLocks noChangeArrowheads="1"/>
                </p:cNvSpPr>
                <p:nvPr/>
              </p:nvSpPr>
              <p:spPr bwMode="auto">
                <a:xfrm>
                  <a:off x="23629345" y="31693862"/>
                  <a:ext cx="2728662" cy="2145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dirty="0" smtClean="0">
                      <a:ln>
                        <a:noFill/>
                      </a:ln>
                      <a:solidFill>
                        <a:srgbClr val="000000"/>
                      </a:solidFill>
                      <a:effectLst/>
                      <a:latin typeface="Arial" pitchFamily="34" charset="0"/>
                      <a:cs typeface="Arial" pitchFamily="34" charset="0"/>
                    </a:rPr>
                    <a:t> </a:t>
                  </a:r>
                  <a:r>
                    <a:rPr kumimoji="0" lang="de-DE" sz="1200" b="0" i="0" u="none" strike="noStrike" cap="none" normalizeH="0" baseline="0" dirty="0" err="1" smtClean="0">
                      <a:ln>
                        <a:noFill/>
                      </a:ln>
                      <a:solidFill>
                        <a:srgbClr val="000000"/>
                      </a:solidFill>
                      <a:effectLst/>
                      <a:latin typeface="Arial" pitchFamily="34" charset="0"/>
                      <a:cs typeface="Arial" pitchFamily="34" charset="0"/>
                    </a:rPr>
                    <a:t>Synechococcus</a:t>
                  </a:r>
                  <a:r>
                    <a:rPr kumimoji="0" lang="de-DE" sz="1200" b="0" i="0" u="none" strike="noStrike" cap="none" normalizeH="0" baseline="0" dirty="0" smtClean="0">
                      <a:ln>
                        <a:noFill/>
                      </a:ln>
                      <a:solidFill>
                        <a:srgbClr val="000000"/>
                      </a:solidFill>
                      <a:effectLst/>
                      <a:latin typeface="Arial" pitchFamily="34" charset="0"/>
                      <a:cs typeface="Arial" pitchFamily="34" charset="0"/>
                    </a:rPr>
                    <a:t> sp. KORDI-100</a:t>
                  </a:r>
                  <a:endParaRPr kumimoji="0" lang="de-DE" sz="1200" b="0" i="0" u="none" strike="noStrike" cap="none" normalizeH="0" baseline="0" dirty="0" smtClean="0">
                    <a:ln>
                      <a:noFill/>
                    </a:ln>
                    <a:solidFill>
                      <a:schemeClr val="tx1"/>
                    </a:solidFill>
                    <a:effectLst/>
                    <a:latin typeface="Arial" pitchFamily="34" charset="0"/>
                    <a:cs typeface="Arial" pitchFamily="34" charset="0"/>
                  </a:endParaRPr>
                </a:p>
              </p:txBody>
            </p:sp>
            <p:sp>
              <p:nvSpPr>
                <p:cNvPr id="2272" name="Rectangle 483"/>
                <p:cNvSpPr>
                  <a:spLocks noChangeArrowheads="1"/>
                </p:cNvSpPr>
                <p:nvPr/>
              </p:nvSpPr>
              <p:spPr bwMode="auto">
                <a:xfrm>
                  <a:off x="22953828" y="31886285"/>
                  <a:ext cx="2583264" cy="2145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dirty="0" smtClean="0">
                      <a:ln>
                        <a:noFill/>
                      </a:ln>
                      <a:solidFill>
                        <a:srgbClr val="000000"/>
                      </a:solidFill>
                      <a:effectLst/>
                      <a:latin typeface="Arial" pitchFamily="34" charset="0"/>
                      <a:cs typeface="Arial" pitchFamily="34" charset="0"/>
                    </a:rPr>
                    <a:t> </a:t>
                  </a:r>
                  <a:r>
                    <a:rPr kumimoji="0" lang="de-DE" sz="1200" b="0" i="0" u="none" strike="noStrike" cap="none" normalizeH="0" baseline="0" dirty="0" err="1" smtClean="0">
                      <a:ln>
                        <a:noFill/>
                      </a:ln>
                      <a:solidFill>
                        <a:srgbClr val="000000"/>
                      </a:solidFill>
                      <a:effectLst/>
                      <a:latin typeface="Arial" pitchFamily="34" charset="0"/>
                      <a:cs typeface="Arial" pitchFamily="34" charset="0"/>
                    </a:rPr>
                    <a:t>Synechococcus</a:t>
                  </a:r>
                  <a:r>
                    <a:rPr kumimoji="0" lang="de-DE" sz="1200" b="0" i="0" u="none" strike="noStrike" cap="none" normalizeH="0" baseline="0" dirty="0" smtClean="0">
                      <a:ln>
                        <a:noFill/>
                      </a:ln>
                      <a:solidFill>
                        <a:srgbClr val="000000"/>
                      </a:solidFill>
                      <a:effectLst/>
                      <a:latin typeface="Arial" pitchFamily="34" charset="0"/>
                      <a:cs typeface="Arial" pitchFamily="34" charset="0"/>
                    </a:rPr>
                    <a:t> sp. WH 8016</a:t>
                  </a:r>
                  <a:endParaRPr kumimoji="0" lang="de-DE" sz="1200" b="0" i="0" u="none" strike="noStrike" cap="none" normalizeH="0" baseline="0" dirty="0" smtClean="0">
                    <a:ln>
                      <a:noFill/>
                    </a:ln>
                    <a:solidFill>
                      <a:schemeClr val="tx1"/>
                    </a:solidFill>
                    <a:effectLst/>
                    <a:latin typeface="Arial" pitchFamily="34" charset="0"/>
                    <a:cs typeface="Arial" pitchFamily="34" charset="0"/>
                  </a:endParaRPr>
                </a:p>
              </p:txBody>
            </p:sp>
            <p:sp>
              <p:nvSpPr>
                <p:cNvPr id="2273" name="Rectangle 485"/>
                <p:cNvSpPr>
                  <a:spLocks noChangeArrowheads="1"/>
                </p:cNvSpPr>
                <p:nvPr/>
              </p:nvSpPr>
              <p:spPr bwMode="auto">
                <a:xfrm>
                  <a:off x="23007740" y="32078710"/>
                  <a:ext cx="2583264" cy="2145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dirty="0" smtClean="0">
                      <a:ln>
                        <a:noFill/>
                      </a:ln>
                      <a:solidFill>
                        <a:srgbClr val="000000"/>
                      </a:solidFill>
                      <a:effectLst/>
                      <a:latin typeface="Arial" pitchFamily="34" charset="0"/>
                      <a:cs typeface="Arial" pitchFamily="34" charset="0"/>
                    </a:rPr>
                    <a:t> </a:t>
                  </a:r>
                  <a:r>
                    <a:rPr kumimoji="0" lang="de-DE" sz="1200" b="0" i="0" u="none" strike="noStrike" cap="none" normalizeH="0" baseline="0" dirty="0" err="1" smtClean="0">
                      <a:ln>
                        <a:noFill/>
                      </a:ln>
                      <a:solidFill>
                        <a:srgbClr val="000000"/>
                      </a:solidFill>
                      <a:effectLst/>
                      <a:latin typeface="Arial" pitchFamily="34" charset="0"/>
                      <a:cs typeface="Arial" pitchFamily="34" charset="0"/>
                    </a:rPr>
                    <a:t>Synechococcus</a:t>
                  </a:r>
                  <a:r>
                    <a:rPr kumimoji="0" lang="de-DE" sz="1200" b="0" i="0" u="none" strike="noStrike" cap="none" normalizeH="0" baseline="0" dirty="0" smtClean="0">
                      <a:ln>
                        <a:noFill/>
                      </a:ln>
                      <a:solidFill>
                        <a:srgbClr val="000000"/>
                      </a:solidFill>
                      <a:effectLst/>
                      <a:latin typeface="Arial" pitchFamily="34" charset="0"/>
                      <a:cs typeface="Arial" pitchFamily="34" charset="0"/>
                    </a:rPr>
                    <a:t> sp. WH 8020</a:t>
                  </a:r>
                  <a:endParaRPr kumimoji="0" lang="de-DE" sz="1200" b="0" i="0" u="none" strike="noStrike" cap="none" normalizeH="0" baseline="0" dirty="0" smtClean="0">
                    <a:ln>
                      <a:noFill/>
                    </a:ln>
                    <a:solidFill>
                      <a:schemeClr val="tx1"/>
                    </a:solidFill>
                    <a:effectLst/>
                    <a:latin typeface="Arial" pitchFamily="34" charset="0"/>
                    <a:cs typeface="Arial" pitchFamily="34" charset="0"/>
                  </a:endParaRPr>
                </a:p>
              </p:txBody>
            </p:sp>
            <p:sp>
              <p:nvSpPr>
                <p:cNvPr id="2274" name="Rectangle 489"/>
                <p:cNvSpPr>
                  <a:spLocks noChangeArrowheads="1"/>
                </p:cNvSpPr>
                <p:nvPr/>
              </p:nvSpPr>
              <p:spPr bwMode="auto">
                <a:xfrm>
                  <a:off x="21869195" y="32271135"/>
                  <a:ext cx="2583264" cy="2145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dirty="0" smtClean="0">
                      <a:ln>
                        <a:noFill/>
                      </a:ln>
                      <a:solidFill>
                        <a:srgbClr val="000000"/>
                      </a:solidFill>
                      <a:effectLst/>
                      <a:latin typeface="Arial" pitchFamily="34" charset="0"/>
                      <a:cs typeface="Arial" pitchFamily="34" charset="0"/>
                    </a:rPr>
                    <a:t> </a:t>
                  </a:r>
                  <a:r>
                    <a:rPr kumimoji="0" lang="de-DE" sz="1200" b="0" i="0" u="none" strike="noStrike" cap="none" normalizeH="0" baseline="0" dirty="0" err="1" smtClean="0">
                      <a:ln>
                        <a:noFill/>
                      </a:ln>
                      <a:solidFill>
                        <a:srgbClr val="000000"/>
                      </a:solidFill>
                      <a:effectLst/>
                      <a:latin typeface="Arial" pitchFamily="34" charset="0"/>
                      <a:cs typeface="Arial" pitchFamily="34" charset="0"/>
                    </a:rPr>
                    <a:t>Synechococcus</a:t>
                  </a:r>
                  <a:r>
                    <a:rPr kumimoji="0" lang="de-DE" sz="1200" b="0" i="0" u="none" strike="noStrike" cap="none" normalizeH="0" baseline="0" dirty="0" smtClean="0">
                      <a:ln>
                        <a:noFill/>
                      </a:ln>
                      <a:solidFill>
                        <a:srgbClr val="000000"/>
                      </a:solidFill>
                      <a:effectLst/>
                      <a:latin typeface="Arial" pitchFamily="34" charset="0"/>
                      <a:cs typeface="Arial" pitchFamily="34" charset="0"/>
                    </a:rPr>
                    <a:t> sp. WH 7803</a:t>
                  </a:r>
                  <a:endParaRPr kumimoji="0" lang="de-DE" sz="1200" b="0" i="0" u="none" strike="noStrike" cap="none" normalizeH="0" baseline="0" dirty="0" smtClean="0">
                    <a:ln>
                      <a:noFill/>
                    </a:ln>
                    <a:solidFill>
                      <a:schemeClr val="tx1"/>
                    </a:solidFill>
                    <a:effectLst/>
                    <a:latin typeface="Arial" pitchFamily="34" charset="0"/>
                    <a:cs typeface="Arial" pitchFamily="34" charset="0"/>
                  </a:endParaRPr>
                </a:p>
              </p:txBody>
            </p:sp>
            <p:sp>
              <p:nvSpPr>
                <p:cNvPr id="2275" name="Rectangle 492"/>
                <p:cNvSpPr>
                  <a:spLocks noChangeArrowheads="1"/>
                </p:cNvSpPr>
                <p:nvPr/>
              </p:nvSpPr>
              <p:spPr bwMode="auto">
                <a:xfrm>
                  <a:off x="21529849" y="32463559"/>
                  <a:ext cx="2540659" cy="2145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dirty="0" smtClean="0">
                      <a:ln>
                        <a:noFill/>
                      </a:ln>
                      <a:solidFill>
                        <a:srgbClr val="000000"/>
                      </a:solidFill>
                      <a:effectLst/>
                      <a:latin typeface="Arial" pitchFamily="34" charset="0"/>
                      <a:cs typeface="Arial" pitchFamily="34" charset="0"/>
                    </a:rPr>
                    <a:t> </a:t>
                  </a:r>
                  <a:r>
                    <a:rPr kumimoji="0" lang="de-DE" sz="1200" b="0" i="0" u="none" strike="noStrike" cap="none" normalizeH="0" baseline="0" dirty="0" err="1" smtClean="0">
                      <a:ln>
                        <a:noFill/>
                      </a:ln>
                      <a:solidFill>
                        <a:srgbClr val="000000"/>
                      </a:solidFill>
                      <a:effectLst/>
                      <a:latin typeface="Arial" pitchFamily="34" charset="0"/>
                      <a:cs typeface="Arial" pitchFamily="34" charset="0"/>
                    </a:rPr>
                    <a:t>Synechococcus</a:t>
                  </a:r>
                  <a:r>
                    <a:rPr kumimoji="0" lang="de-DE" sz="1200" b="0" i="0" u="none" strike="noStrike" cap="none" normalizeH="0" baseline="0" dirty="0" smtClean="0">
                      <a:ln>
                        <a:noFill/>
                      </a:ln>
                      <a:solidFill>
                        <a:srgbClr val="000000"/>
                      </a:solidFill>
                      <a:effectLst/>
                      <a:latin typeface="Arial" pitchFamily="34" charset="0"/>
                      <a:cs typeface="Arial" pitchFamily="34" charset="0"/>
                    </a:rPr>
                    <a:t> sp. RS9916</a:t>
                  </a:r>
                  <a:endParaRPr kumimoji="0" lang="de-DE" sz="1200" b="0" i="0" u="none" strike="noStrike" cap="none" normalizeH="0" baseline="0" dirty="0" smtClean="0">
                    <a:ln>
                      <a:noFill/>
                    </a:ln>
                    <a:solidFill>
                      <a:schemeClr val="tx1"/>
                    </a:solidFill>
                    <a:effectLst/>
                    <a:latin typeface="Arial" pitchFamily="34" charset="0"/>
                    <a:cs typeface="Arial" pitchFamily="34" charset="0"/>
                  </a:endParaRPr>
                </a:p>
              </p:txBody>
            </p:sp>
            <p:sp>
              <p:nvSpPr>
                <p:cNvPr id="2276" name="Rectangle 495"/>
                <p:cNvSpPr>
                  <a:spLocks noChangeArrowheads="1"/>
                </p:cNvSpPr>
                <p:nvPr/>
              </p:nvSpPr>
              <p:spPr bwMode="auto">
                <a:xfrm>
                  <a:off x="21066820" y="32652809"/>
                  <a:ext cx="2540659" cy="2145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dirty="0" smtClean="0">
                      <a:ln>
                        <a:noFill/>
                      </a:ln>
                      <a:solidFill>
                        <a:srgbClr val="000000"/>
                      </a:solidFill>
                      <a:effectLst/>
                      <a:latin typeface="Arial" pitchFamily="34" charset="0"/>
                      <a:cs typeface="Arial" pitchFamily="34" charset="0"/>
                    </a:rPr>
                    <a:t> </a:t>
                  </a:r>
                  <a:r>
                    <a:rPr kumimoji="0" lang="de-DE" sz="1200" b="0" i="0" u="none" strike="noStrike" cap="none" normalizeH="0" baseline="0" dirty="0" err="1" smtClean="0">
                      <a:ln>
                        <a:noFill/>
                      </a:ln>
                      <a:solidFill>
                        <a:srgbClr val="000000"/>
                      </a:solidFill>
                      <a:effectLst/>
                      <a:latin typeface="Arial" pitchFamily="34" charset="0"/>
                      <a:cs typeface="Arial" pitchFamily="34" charset="0"/>
                    </a:rPr>
                    <a:t>Synechococcus</a:t>
                  </a:r>
                  <a:r>
                    <a:rPr kumimoji="0" lang="de-DE" sz="1200" b="0" i="0" u="none" strike="noStrike" cap="none" normalizeH="0" baseline="0" dirty="0" smtClean="0">
                      <a:ln>
                        <a:noFill/>
                      </a:ln>
                      <a:solidFill>
                        <a:srgbClr val="000000"/>
                      </a:solidFill>
                      <a:effectLst/>
                      <a:latin typeface="Arial" pitchFamily="34" charset="0"/>
                      <a:cs typeface="Arial" pitchFamily="34" charset="0"/>
                    </a:rPr>
                    <a:t> sp. RS9917</a:t>
                  </a:r>
                  <a:endParaRPr kumimoji="0" lang="de-DE" sz="1200" b="0" i="0" u="none" strike="noStrike" cap="none" normalizeH="0" baseline="0" dirty="0" smtClean="0">
                    <a:ln>
                      <a:noFill/>
                    </a:ln>
                    <a:solidFill>
                      <a:schemeClr val="tx1"/>
                    </a:solidFill>
                    <a:effectLst/>
                    <a:latin typeface="Arial" pitchFamily="34" charset="0"/>
                    <a:cs typeface="Arial" pitchFamily="34" charset="0"/>
                  </a:endParaRPr>
                </a:p>
              </p:txBody>
            </p:sp>
            <p:sp>
              <p:nvSpPr>
                <p:cNvPr id="2277" name="Rectangle 498"/>
                <p:cNvSpPr>
                  <a:spLocks noChangeArrowheads="1"/>
                </p:cNvSpPr>
                <p:nvPr/>
              </p:nvSpPr>
              <p:spPr bwMode="auto">
                <a:xfrm>
                  <a:off x="22500309" y="32848408"/>
                  <a:ext cx="2993608" cy="2145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dirty="0" smtClean="0">
                      <a:ln>
                        <a:noFill/>
                      </a:ln>
                      <a:solidFill>
                        <a:srgbClr val="000000"/>
                      </a:solidFill>
                      <a:effectLst/>
                      <a:latin typeface="Arial" pitchFamily="34" charset="0"/>
                      <a:cs typeface="Arial" pitchFamily="34" charset="0"/>
                    </a:rPr>
                    <a:t> </a:t>
                  </a:r>
                  <a:r>
                    <a:rPr kumimoji="0" lang="de-DE" sz="1200" b="0" i="0" u="none" strike="noStrike" cap="none" normalizeH="0" baseline="0" dirty="0" err="1" smtClean="0">
                      <a:ln>
                        <a:noFill/>
                      </a:ln>
                      <a:solidFill>
                        <a:srgbClr val="000000"/>
                      </a:solidFill>
                      <a:effectLst/>
                      <a:latin typeface="Arial" pitchFamily="34" charset="0"/>
                      <a:cs typeface="Arial" pitchFamily="34" charset="0"/>
                    </a:rPr>
                    <a:t>Prochlorococcus</a:t>
                  </a:r>
                  <a:r>
                    <a:rPr kumimoji="0" lang="de-DE" sz="1200" b="0" i="0" u="none" strike="noStrike" cap="none" normalizeH="0" baseline="0" dirty="0" smtClean="0">
                      <a:ln>
                        <a:noFill/>
                      </a:ln>
                      <a:solidFill>
                        <a:srgbClr val="000000"/>
                      </a:solidFill>
                      <a:effectLst/>
                      <a:latin typeface="Arial" pitchFamily="34" charset="0"/>
                      <a:cs typeface="Arial" pitchFamily="34" charset="0"/>
                    </a:rPr>
                    <a:t> </a:t>
                  </a:r>
                  <a:r>
                    <a:rPr kumimoji="0" lang="de-DE" sz="1200" b="0" i="0" u="none" strike="noStrike" cap="none" normalizeH="0" baseline="0" dirty="0" err="1" smtClean="0">
                      <a:ln>
                        <a:noFill/>
                      </a:ln>
                      <a:solidFill>
                        <a:srgbClr val="000000"/>
                      </a:solidFill>
                      <a:effectLst/>
                      <a:latin typeface="Arial" pitchFamily="34" charset="0"/>
                      <a:cs typeface="Arial" pitchFamily="34" charset="0"/>
                    </a:rPr>
                    <a:t>marinus</a:t>
                  </a:r>
                  <a:r>
                    <a:rPr kumimoji="0" lang="de-DE" sz="1200" b="0" i="0" u="none" strike="noStrike" cap="none" normalizeH="0" baseline="0" dirty="0" smtClean="0">
                      <a:ln>
                        <a:noFill/>
                      </a:ln>
                      <a:solidFill>
                        <a:srgbClr val="000000"/>
                      </a:solidFill>
                      <a:effectLst/>
                      <a:latin typeface="Arial" pitchFamily="34" charset="0"/>
                      <a:cs typeface="Arial" pitchFamily="34" charset="0"/>
                    </a:rPr>
                    <a:t> MIT1312</a:t>
                  </a:r>
                  <a:endParaRPr kumimoji="0" lang="de-DE" sz="1200" b="0" i="0" u="none" strike="noStrike" cap="none" normalizeH="0" baseline="0" dirty="0" smtClean="0">
                    <a:ln>
                      <a:noFill/>
                    </a:ln>
                    <a:solidFill>
                      <a:schemeClr val="tx1"/>
                    </a:solidFill>
                    <a:effectLst/>
                    <a:latin typeface="Arial" pitchFamily="34" charset="0"/>
                    <a:cs typeface="Arial" pitchFamily="34" charset="0"/>
                  </a:endParaRPr>
                </a:p>
              </p:txBody>
            </p:sp>
            <p:sp>
              <p:nvSpPr>
                <p:cNvPr id="2278" name="Rectangle 500"/>
                <p:cNvSpPr>
                  <a:spLocks noChangeArrowheads="1"/>
                </p:cNvSpPr>
                <p:nvPr/>
              </p:nvSpPr>
              <p:spPr bwMode="auto">
                <a:xfrm>
                  <a:off x="22500309" y="33040833"/>
                  <a:ext cx="2993608" cy="2145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dirty="0" smtClean="0">
                      <a:ln>
                        <a:noFill/>
                      </a:ln>
                      <a:solidFill>
                        <a:srgbClr val="000000"/>
                      </a:solidFill>
                      <a:effectLst/>
                      <a:latin typeface="Arial" pitchFamily="34" charset="0"/>
                      <a:cs typeface="Arial" pitchFamily="34" charset="0"/>
                    </a:rPr>
                    <a:t> </a:t>
                  </a:r>
                  <a:r>
                    <a:rPr kumimoji="0" lang="de-DE" sz="1200" b="0" i="0" u="none" strike="noStrike" cap="none" normalizeH="0" baseline="0" dirty="0" err="1" smtClean="0">
                      <a:ln>
                        <a:noFill/>
                      </a:ln>
                      <a:solidFill>
                        <a:srgbClr val="000000"/>
                      </a:solidFill>
                      <a:effectLst/>
                      <a:latin typeface="Arial" pitchFamily="34" charset="0"/>
                      <a:cs typeface="Arial" pitchFamily="34" charset="0"/>
                    </a:rPr>
                    <a:t>Prochlorococcus</a:t>
                  </a:r>
                  <a:r>
                    <a:rPr kumimoji="0" lang="de-DE" sz="1200" b="0" i="0" u="none" strike="noStrike" cap="none" normalizeH="0" baseline="0" dirty="0" smtClean="0">
                      <a:ln>
                        <a:noFill/>
                      </a:ln>
                      <a:solidFill>
                        <a:srgbClr val="000000"/>
                      </a:solidFill>
                      <a:effectLst/>
                      <a:latin typeface="Arial" pitchFamily="34" charset="0"/>
                      <a:cs typeface="Arial" pitchFamily="34" charset="0"/>
                    </a:rPr>
                    <a:t> </a:t>
                  </a:r>
                  <a:r>
                    <a:rPr kumimoji="0" lang="de-DE" sz="1200" b="0" i="0" u="none" strike="noStrike" cap="none" normalizeH="0" baseline="0" dirty="0" err="1" smtClean="0">
                      <a:ln>
                        <a:noFill/>
                      </a:ln>
                      <a:solidFill>
                        <a:srgbClr val="000000"/>
                      </a:solidFill>
                      <a:effectLst/>
                      <a:latin typeface="Arial" pitchFamily="34" charset="0"/>
                      <a:cs typeface="Arial" pitchFamily="34" charset="0"/>
                    </a:rPr>
                    <a:t>marinus</a:t>
                  </a:r>
                  <a:r>
                    <a:rPr kumimoji="0" lang="de-DE" sz="1200" b="0" i="0" u="none" strike="noStrike" cap="none" normalizeH="0" baseline="0" dirty="0" smtClean="0">
                      <a:ln>
                        <a:noFill/>
                      </a:ln>
                      <a:solidFill>
                        <a:srgbClr val="000000"/>
                      </a:solidFill>
                      <a:effectLst/>
                      <a:latin typeface="Arial" pitchFamily="34" charset="0"/>
                      <a:cs typeface="Arial" pitchFamily="34" charset="0"/>
                    </a:rPr>
                    <a:t> MIT9303</a:t>
                  </a:r>
                  <a:endParaRPr kumimoji="0" lang="de-DE" sz="1200" b="0" i="0" u="none" strike="noStrike" cap="none" normalizeH="0" baseline="0" dirty="0" smtClean="0">
                    <a:ln>
                      <a:noFill/>
                    </a:ln>
                    <a:solidFill>
                      <a:schemeClr val="tx1"/>
                    </a:solidFill>
                    <a:effectLst/>
                    <a:latin typeface="Arial" pitchFamily="34" charset="0"/>
                    <a:cs typeface="Arial" pitchFamily="34" charset="0"/>
                  </a:endParaRPr>
                </a:p>
              </p:txBody>
            </p:sp>
            <p:sp>
              <p:nvSpPr>
                <p:cNvPr id="2279" name="Rectangle 503"/>
                <p:cNvSpPr>
                  <a:spLocks noChangeArrowheads="1"/>
                </p:cNvSpPr>
                <p:nvPr/>
              </p:nvSpPr>
              <p:spPr bwMode="auto">
                <a:xfrm>
                  <a:off x="26289032" y="33233266"/>
                  <a:ext cx="2993608" cy="2145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dirty="0" smtClean="0">
                      <a:ln>
                        <a:noFill/>
                      </a:ln>
                      <a:solidFill>
                        <a:srgbClr val="000000"/>
                      </a:solidFill>
                      <a:effectLst/>
                      <a:latin typeface="Arial" pitchFamily="34" charset="0"/>
                      <a:cs typeface="Arial" pitchFamily="34" charset="0"/>
                    </a:rPr>
                    <a:t> </a:t>
                  </a:r>
                  <a:r>
                    <a:rPr kumimoji="0" lang="de-DE" sz="1200" b="0" i="0" u="none" strike="noStrike" cap="none" normalizeH="0" baseline="0" dirty="0" err="1" smtClean="0">
                      <a:ln>
                        <a:noFill/>
                      </a:ln>
                      <a:solidFill>
                        <a:srgbClr val="000000"/>
                      </a:solidFill>
                      <a:effectLst/>
                      <a:latin typeface="Arial" pitchFamily="34" charset="0"/>
                      <a:cs typeface="Arial" pitchFamily="34" charset="0"/>
                    </a:rPr>
                    <a:t>Prochlorococcus</a:t>
                  </a:r>
                  <a:r>
                    <a:rPr kumimoji="0" lang="de-DE" sz="1200" b="0" i="0" u="none" strike="noStrike" cap="none" normalizeH="0" baseline="0" dirty="0" smtClean="0">
                      <a:ln>
                        <a:noFill/>
                      </a:ln>
                      <a:solidFill>
                        <a:srgbClr val="000000"/>
                      </a:solidFill>
                      <a:effectLst/>
                      <a:latin typeface="Arial" pitchFamily="34" charset="0"/>
                      <a:cs typeface="Arial" pitchFamily="34" charset="0"/>
                    </a:rPr>
                    <a:t> </a:t>
                  </a:r>
                  <a:r>
                    <a:rPr kumimoji="0" lang="de-DE" sz="1200" b="0" i="0" u="none" strike="noStrike" cap="none" normalizeH="0" baseline="0" dirty="0" err="1" smtClean="0">
                      <a:ln>
                        <a:noFill/>
                      </a:ln>
                      <a:solidFill>
                        <a:srgbClr val="000000"/>
                      </a:solidFill>
                      <a:effectLst/>
                      <a:latin typeface="Arial" pitchFamily="34" charset="0"/>
                      <a:cs typeface="Arial" pitchFamily="34" charset="0"/>
                    </a:rPr>
                    <a:t>marinus</a:t>
                  </a:r>
                  <a:r>
                    <a:rPr kumimoji="0" lang="de-DE" sz="1200" b="0" i="0" u="none" strike="noStrike" cap="none" normalizeH="0" baseline="0" dirty="0" smtClean="0">
                      <a:ln>
                        <a:noFill/>
                      </a:ln>
                      <a:solidFill>
                        <a:srgbClr val="000000"/>
                      </a:solidFill>
                      <a:effectLst/>
                      <a:latin typeface="Arial" pitchFamily="34" charset="0"/>
                      <a:cs typeface="Arial" pitchFamily="34" charset="0"/>
                    </a:rPr>
                    <a:t> MIT9301</a:t>
                  </a:r>
                  <a:endParaRPr kumimoji="0" lang="de-DE" sz="1200" b="0" i="0" u="none" strike="noStrike" cap="none" normalizeH="0" baseline="0" dirty="0" smtClean="0">
                    <a:ln>
                      <a:noFill/>
                    </a:ln>
                    <a:solidFill>
                      <a:schemeClr val="tx1"/>
                    </a:solidFill>
                    <a:effectLst/>
                    <a:latin typeface="Arial" pitchFamily="34" charset="0"/>
                    <a:cs typeface="Arial" pitchFamily="34" charset="0"/>
                  </a:endParaRPr>
                </a:p>
              </p:txBody>
            </p:sp>
            <p:sp>
              <p:nvSpPr>
                <p:cNvPr id="2280" name="Rectangle 505"/>
                <p:cNvSpPr>
                  <a:spLocks noChangeArrowheads="1"/>
                </p:cNvSpPr>
                <p:nvPr/>
              </p:nvSpPr>
              <p:spPr bwMode="auto">
                <a:xfrm>
                  <a:off x="26330259" y="33425692"/>
                  <a:ext cx="2429226" cy="2145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dirty="0" smtClean="0">
                      <a:ln>
                        <a:noFill/>
                      </a:ln>
                      <a:solidFill>
                        <a:srgbClr val="000000"/>
                      </a:solidFill>
                      <a:effectLst/>
                      <a:latin typeface="Arial" pitchFamily="34" charset="0"/>
                      <a:cs typeface="Arial" pitchFamily="34" charset="0"/>
                    </a:rPr>
                    <a:t> </a:t>
                  </a:r>
                  <a:r>
                    <a:rPr kumimoji="0" lang="de-DE" sz="1200" b="0" i="0" u="none" strike="noStrike" cap="none" normalizeH="0" baseline="0" dirty="0" err="1" smtClean="0">
                      <a:ln>
                        <a:noFill/>
                      </a:ln>
                      <a:solidFill>
                        <a:srgbClr val="000000"/>
                      </a:solidFill>
                      <a:effectLst/>
                      <a:latin typeface="Arial" pitchFamily="34" charset="0"/>
                      <a:cs typeface="Arial" pitchFamily="34" charset="0"/>
                    </a:rPr>
                    <a:t>Prochlorococcus</a:t>
                  </a:r>
                  <a:r>
                    <a:rPr kumimoji="0" lang="de-DE" sz="1200" b="0" i="0" u="none" strike="noStrike" cap="none" normalizeH="0" baseline="0" dirty="0" smtClean="0">
                      <a:ln>
                        <a:noFill/>
                      </a:ln>
                      <a:solidFill>
                        <a:srgbClr val="000000"/>
                      </a:solidFill>
                      <a:effectLst/>
                      <a:latin typeface="Arial" pitchFamily="34" charset="0"/>
                      <a:cs typeface="Arial" pitchFamily="34" charset="0"/>
                    </a:rPr>
                    <a:t> sp. RS01</a:t>
                  </a:r>
                  <a:endParaRPr kumimoji="0" lang="de-DE" sz="1200" b="0" i="0" u="none" strike="noStrike" cap="none" normalizeH="0" baseline="0" dirty="0" smtClean="0">
                    <a:ln>
                      <a:noFill/>
                    </a:ln>
                    <a:solidFill>
                      <a:schemeClr val="tx1"/>
                    </a:solidFill>
                    <a:effectLst/>
                    <a:latin typeface="Arial" pitchFamily="34" charset="0"/>
                    <a:cs typeface="Arial" pitchFamily="34" charset="0"/>
                  </a:endParaRPr>
                </a:p>
              </p:txBody>
            </p:sp>
            <p:sp>
              <p:nvSpPr>
                <p:cNvPr id="2281" name="Rectangle 508"/>
                <p:cNvSpPr>
                  <a:spLocks noChangeArrowheads="1"/>
                </p:cNvSpPr>
                <p:nvPr/>
              </p:nvSpPr>
              <p:spPr bwMode="auto">
                <a:xfrm>
                  <a:off x="26190717" y="33614940"/>
                  <a:ext cx="2925455" cy="2145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dirty="0" smtClean="0">
                      <a:ln>
                        <a:noFill/>
                      </a:ln>
                      <a:solidFill>
                        <a:srgbClr val="000000"/>
                      </a:solidFill>
                      <a:effectLst/>
                      <a:latin typeface="Arial" pitchFamily="34" charset="0"/>
                      <a:cs typeface="Arial" pitchFamily="34" charset="0"/>
                    </a:rPr>
                    <a:t> </a:t>
                  </a:r>
                  <a:r>
                    <a:rPr kumimoji="0" lang="de-DE" sz="1200" b="0" i="0" u="none" strike="noStrike" cap="none" normalizeH="0" baseline="0" dirty="0" err="1" smtClean="0">
                      <a:ln>
                        <a:noFill/>
                      </a:ln>
                      <a:solidFill>
                        <a:srgbClr val="000000"/>
                      </a:solidFill>
                      <a:effectLst/>
                      <a:latin typeface="Arial" pitchFamily="34" charset="0"/>
                      <a:cs typeface="Arial" pitchFamily="34" charset="0"/>
                    </a:rPr>
                    <a:t>Prochlorococcus</a:t>
                  </a:r>
                  <a:r>
                    <a:rPr kumimoji="0" lang="de-DE" sz="1200" b="0" i="0" u="none" strike="noStrike" cap="none" normalizeH="0" baseline="0" dirty="0" smtClean="0">
                      <a:ln>
                        <a:noFill/>
                      </a:ln>
                      <a:solidFill>
                        <a:srgbClr val="000000"/>
                      </a:solidFill>
                      <a:effectLst/>
                      <a:latin typeface="Arial" pitchFamily="34" charset="0"/>
                      <a:cs typeface="Arial" pitchFamily="34" charset="0"/>
                    </a:rPr>
                    <a:t> </a:t>
                  </a:r>
                  <a:r>
                    <a:rPr kumimoji="0" lang="de-DE" sz="1200" b="0" i="0" u="none" strike="noStrike" cap="none" normalizeH="0" baseline="0" dirty="0" err="1" smtClean="0">
                      <a:ln>
                        <a:noFill/>
                      </a:ln>
                      <a:solidFill>
                        <a:srgbClr val="000000"/>
                      </a:solidFill>
                      <a:effectLst/>
                      <a:latin typeface="Arial" pitchFamily="34" charset="0"/>
                      <a:cs typeface="Arial" pitchFamily="34" charset="0"/>
                    </a:rPr>
                    <a:t>marinus</a:t>
                  </a:r>
                  <a:r>
                    <a:rPr kumimoji="0" lang="de-DE" sz="1200" b="0" i="0" u="none" strike="noStrike" cap="none" normalizeH="0" baseline="0" dirty="0" smtClean="0">
                      <a:ln>
                        <a:noFill/>
                      </a:ln>
                      <a:solidFill>
                        <a:srgbClr val="000000"/>
                      </a:solidFill>
                      <a:effectLst/>
                      <a:latin typeface="Arial" pitchFamily="34" charset="0"/>
                      <a:cs typeface="Arial" pitchFamily="34" charset="0"/>
                    </a:rPr>
                    <a:t> AS9601</a:t>
                  </a:r>
                  <a:endParaRPr kumimoji="0" lang="de-DE" sz="1200" b="0" i="0" u="none" strike="noStrike" cap="none" normalizeH="0" baseline="0" dirty="0" smtClean="0">
                    <a:ln>
                      <a:noFill/>
                    </a:ln>
                    <a:solidFill>
                      <a:schemeClr val="tx1"/>
                    </a:solidFill>
                    <a:effectLst/>
                    <a:latin typeface="Arial" pitchFamily="34" charset="0"/>
                    <a:cs typeface="Arial" pitchFamily="34" charset="0"/>
                  </a:endParaRPr>
                </a:p>
              </p:txBody>
            </p:sp>
            <p:sp>
              <p:nvSpPr>
                <p:cNvPr id="2284" name="Rectangle 517"/>
                <p:cNvSpPr>
                  <a:spLocks noChangeArrowheads="1"/>
                </p:cNvSpPr>
                <p:nvPr/>
              </p:nvSpPr>
              <p:spPr bwMode="auto">
                <a:xfrm>
                  <a:off x="26815039" y="34195385"/>
                  <a:ext cx="2401311" cy="2145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dirty="0" smtClean="0">
                      <a:ln>
                        <a:noFill/>
                      </a:ln>
                      <a:solidFill>
                        <a:srgbClr val="000000"/>
                      </a:solidFill>
                      <a:effectLst/>
                      <a:latin typeface="Arial" pitchFamily="34" charset="0"/>
                      <a:cs typeface="Arial" pitchFamily="34" charset="0"/>
                    </a:rPr>
                    <a:t> </a:t>
                  </a:r>
                  <a:r>
                    <a:rPr kumimoji="0" lang="de-DE" sz="1200" b="0" i="0" u="none" strike="noStrike" cap="none" normalizeH="0" baseline="0" dirty="0" err="1" smtClean="0">
                      <a:ln>
                        <a:noFill/>
                      </a:ln>
                      <a:solidFill>
                        <a:srgbClr val="000000"/>
                      </a:solidFill>
                      <a:effectLst/>
                      <a:latin typeface="Arial" pitchFamily="34" charset="0"/>
                      <a:cs typeface="Arial" pitchFamily="34" charset="0"/>
                    </a:rPr>
                    <a:t>Prochlorococcus</a:t>
                  </a:r>
                  <a:r>
                    <a:rPr kumimoji="0" lang="de-DE" sz="1200" b="0" i="0" u="none" strike="noStrike" cap="none" normalizeH="0" baseline="0" dirty="0" smtClean="0">
                      <a:ln>
                        <a:noFill/>
                      </a:ln>
                      <a:solidFill>
                        <a:srgbClr val="000000"/>
                      </a:solidFill>
                      <a:effectLst/>
                      <a:latin typeface="Arial" pitchFamily="34" charset="0"/>
                      <a:cs typeface="Arial" pitchFamily="34" charset="0"/>
                    </a:rPr>
                    <a:t> </a:t>
                  </a:r>
                  <a:r>
                    <a:rPr kumimoji="0" lang="de-DE" sz="1200" b="0" i="0" u="none" strike="noStrike" cap="none" normalizeH="0" baseline="0" dirty="0" err="1" smtClean="0">
                      <a:ln>
                        <a:noFill/>
                      </a:ln>
                      <a:solidFill>
                        <a:srgbClr val="000000"/>
                      </a:solidFill>
                      <a:effectLst/>
                      <a:latin typeface="Arial" pitchFamily="34" charset="0"/>
                      <a:cs typeface="Arial" pitchFamily="34" charset="0"/>
                    </a:rPr>
                    <a:t>marinus</a:t>
                  </a:r>
                  <a:r>
                    <a:rPr kumimoji="0" lang="de-DE" sz="1200" b="0" i="0" u="none" strike="noStrike" cap="none" normalizeH="0" baseline="0" dirty="0" smtClean="0">
                      <a:ln>
                        <a:noFill/>
                      </a:ln>
                      <a:solidFill>
                        <a:srgbClr val="000000"/>
                      </a:solidFill>
                      <a:effectLst/>
                      <a:latin typeface="Arial" pitchFamily="34" charset="0"/>
                      <a:cs typeface="Arial" pitchFamily="34" charset="0"/>
                    </a:rPr>
                    <a:t> NATL1A</a:t>
                  </a:r>
                  <a:endParaRPr kumimoji="0" lang="de-DE" sz="1200" b="0" i="0" u="none" strike="noStrike" cap="none" normalizeH="0" baseline="0" dirty="0" smtClean="0">
                    <a:ln>
                      <a:noFill/>
                    </a:ln>
                    <a:solidFill>
                      <a:schemeClr val="tx1"/>
                    </a:solidFill>
                    <a:effectLst/>
                    <a:latin typeface="Arial" pitchFamily="34" charset="0"/>
                    <a:cs typeface="Arial" pitchFamily="34" charset="0"/>
                  </a:endParaRPr>
                </a:p>
              </p:txBody>
            </p:sp>
            <p:sp>
              <p:nvSpPr>
                <p:cNvPr id="2285" name="Rectangle 519"/>
                <p:cNvSpPr>
                  <a:spLocks noChangeArrowheads="1"/>
                </p:cNvSpPr>
                <p:nvPr/>
              </p:nvSpPr>
              <p:spPr bwMode="auto">
                <a:xfrm>
                  <a:off x="26713550" y="34387808"/>
                  <a:ext cx="2099575" cy="2145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dirty="0" smtClean="0">
                      <a:ln>
                        <a:noFill/>
                      </a:ln>
                      <a:solidFill>
                        <a:srgbClr val="000000"/>
                      </a:solidFill>
                      <a:effectLst/>
                      <a:latin typeface="Arial" pitchFamily="34" charset="0"/>
                      <a:cs typeface="Arial" pitchFamily="34" charset="0"/>
                    </a:rPr>
                    <a:t> </a:t>
                  </a:r>
                  <a:r>
                    <a:rPr kumimoji="0" lang="de-DE" sz="1200" b="0" i="0" u="none" strike="noStrike" cap="none" normalizeH="0" baseline="0" dirty="0" err="1" smtClean="0">
                      <a:ln>
                        <a:noFill/>
                      </a:ln>
                      <a:solidFill>
                        <a:srgbClr val="000000"/>
                      </a:solidFill>
                      <a:effectLst/>
                      <a:latin typeface="Arial" pitchFamily="34" charset="0"/>
                      <a:cs typeface="Arial" pitchFamily="34" charset="0"/>
                    </a:rPr>
                    <a:t>Prochlorococcus</a:t>
                  </a:r>
                  <a:r>
                    <a:rPr kumimoji="0" lang="de-DE" sz="1200" b="0" i="0" u="none" strike="noStrike" cap="none" normalizeH="0" baseline="0" dirty="0" smtClean="0">
                      <a:ln>
                        <a:noFill/>
                      </a:ln>
                      <a:solidFill>
                        <a:srgbClr val="000000"/>
                      </a:solidFill>
                      <a:effectLst/>
                      <a:latin typeface="Arial" pitchFamily="34" charset="0"/>
                      <a:cs typeface="Arial" pitchFamily="34" charset="0"/>
                    </a:rPr>
                    <a:t> sp. MIT0801</a:t>
                  </a:r>
                  <a:endParaRPr kumimoji="0" lang="de-DE" sz="1200" b="0" i="0" u="none" strike="noStrike" cap="none" normalizeH="0" baseline="0" dirty="0" smtClean="0">
                    <a:ln>
                      <a:noFill/>
                    </a:ln>
                    <a:solidFill>
                      <a:schemeClr val="tx1"/>
                    </a:solidFill>
                    <a:effectLst/>
                    <a:latin typeface="Arial" pitchFamily="34" charset="0"/>
                    <a:cs typeface="Arial" pitchFamily="34" charset="0"/>
                  </a:endParaRPr>
                </a:p>
              </p:txBody>
            </p:sp>
            <p:sp>
              <p:nvSpPr>
                <p:cNvPr id="2286" name="Rectangle 523"/>
                <p:cNvSpPr>
                  <a:spLocks noChangeArrowheads="1"/>
                </p:cNvSpPr>
                <p:nvPr/>
              </p:nvSpPr>
              <p:spPr bwMode="auto">
                <a:xfrm>
                  <a:off x="25600357" y="34580232"/>
                  <a:ext cx="2657143" cy="2145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dirty="0" smtClean="0">
                      <a:ln>
                        <a:noFill/>
                      </a:ln>
                      <a:solidFill>
                        <a:srgbClr val="000000"/>
                      </a:solidFill>
                      <a:effectLst/>
                      <a:latin typeface="Arial" pitchFamily="34" charset="0"/>
                      <a:cs typeface="Arial" pitchFamily="34" charset="0"/>
                    </a:rPr>
                    <a:t> </a:t>
                  </a:r>
                  <a:r>
                    <a:rPr kumimoji="0" lang="de-DE" sz="1200" b="0" i="0" u="none" strike="noStrike" cap="none" normalizeH="0" baseline="0" dirty="0" err="1" smtClean="0">
                      <a:ln>
                        <a:noFill/>
                      </a:ln>
                      <a:solidFill>
                        <a:srgbClr val="000000"/>
                      </a:solidFill>
                      <a:effectLst/>
                      <a:latin typeface="Arial" pitchFamily="34" charset="0"/>
                      <a:cs typeface="Arial" pitchFamily="34" charset="0"/>
                    </a:rPr>
                    <a:t>Prochlorococcus</a:t>
                  </a:r>
                  <a:r>
                    <a:rPr kumimoji="0" lang="de-DE" sz="1200" b="0" i="0" u="none" strike="noStrike" cap="none" normalizeH="0" baseline="0" dirty="0" smtClean="0">
                      <a:ln>
                        <a:noFill/>
                      </a:ln>
                      <a:solidFill>
                        <a:srgbClr val="000000"/>
                      </a:solidFill>
                      <a:effectLst/>
                      <a:latin typeface="Arial" pitchFamily="34" charset="0"/>
                      <a:cs typeface="Arial" pitchFamily="34" charset="0"/>
                    </a:rPr>
                    <a:t> </a:t>
                  </a:r>
                  <a:r>
                    <a:rPr kumimoji="0" lang="de-DE" sz="1200" b="0" i="0" u="none" strike="noStrike" cap="none" normalizeH="0" baseline="0" dirty="0" err="1" smtClean="0">
                      <a:ln>
                        <a:noFill/>
                      </a:ln>
                      <a:solidFill>
                        <a:srgbClr val="000000"/>
                      </a:solidFill>
                      <a:effectLst/>
                      <a:latin typeface="Arial" pitchFamily="34" charset="0"/>
                      <a:cs typeface="Arial" pitchFamily="34" charset="0"/>
                    </a:rPr>
                    <a:t>marinus</a:t>
                  </a:r>
                  <a:r>
                    <a:rPr kumimoji="0" lang="de-DE" sz="1200" b="0" i="0" u="none" strike="noStrike" cap="none" normalizeH="0" baseline="0" dirty="0" smtClean="0">
                      <a:ln>
                        <a:noFill/>
                      </a:ln>
                      <a:solidFill>
                        <a:srgbClr val="000000"/>
                      </a:solidFill>
                      <a:effectLst/>
                      <a:latin typeface="Arial" pitchFamily="34" charset="0"/>
                      <a:cs typeface="Arial" pitchFamily="34" charset="0"/>
                    </a:rPr>
                    <a:t> CCMP1375</a:t>
                  </a:r>
                  <a:endParaRPr kumimoji="0" lang="de-DE" sz="1200" b="0" i="0" u="none" strike="noStrike" cap="none" normalizeH="0" baseline="0" dirty="0" smtClean="0">
                    <a:ln>
                      <a:noFill/>
                    </a:ln>
                    <a:solidFill>
                      <a:schemeClr val="tx1"/>
                    </a:solidFill>
                    <a:effectLst/>
                    <a:latin typeface="Arial" pitchFamily="34" charset="0"/>
                    <a:cs typeface="Arial" pitchFamily="34" charset="0"/>
                  </a:endParaRPr>
                </a:p>
              </p:txBody>
            </p:sp>
            <p:sp>
              <p:nvSpPr>
                <p:cNvPr id="2287" name="Rectangle 525"/>
                <p:cNvSpPr>
                  <a:spLocks noChangeArrowheads="1"/>
                </p:cNvSpPr>
                <p:nvPr/>
              </p:nvSpPr>
              <p:spPr bwMode="auto">
                <a:xfrm>
                  <a:off x="26149017" y="34772657"/>
                  <a:ext cx="2089434" cy="2145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dirty="0" smtClean="0">
                      <a:ln>
                        <a:noFill/>
                      </a:ln>
                      <a:solidFill>
                        <a:srgbClr val="000000"/>
                      </a:solidFill>
                      <a:effectLst/>
                      <a:latin typeface="Arial" pitchFamily="34" charset="0"/>
                      <a:cs typeface="Arial" pitchFamily="34" charset="0"/>
                    </a:rPr>
                    <a:t> </a:t>
                  </a:r>
                  <a:r>
                    <a:rPr kumimoji="0" lang="de-DE" sz="1200" b="0" i="0" u="none" strike="noStrike" cap="none" normalizeH="0" baseline="0" dirty="0" err="1" smtClean="0">
                      <a:ln>
                        <a:noFill/>
                      </a:ln>
                      <a:solidFill>
                        <a:srgbClr val="000000"/>
                      </a:solidFill>
                      <a:effectLst/>
                      <a:latin typeface="Arial" pitchFamily="34" charset="0"/>
                      <a:cs typeface="Arial" pitchFamily="34" charset="0"/>
                    </a:rPr>
                    <a:t>Prochlorococcus</a:t>
                  </a:r>
                  <a:r>
                    <a:rPr kumimoji="0" lang="de-DE" sz="1200" b="0" i="0" u="none" strike="noStrike" cap="none" normalizeH="0" baseline="0" dirty="0" smtClean="0">
                      <a:ln>
                        <a:noFill/>
                      </a:ln>
                      <a:solidFill>
                        <a:srgbClr val="000000"/>
                      </a:solidFill>
                      <a:effectLst/>
                      <a:latin typeface="Arial" pitchFamily="34" charset="0"/>
                      <a:cs typeface="Arial" pitchFamily="34" charset="0"/>
                    </a:rPr>
                    <a:t> sp. MIT0602</a:t>
                  </a:r>
                  <a:endParaRPr kumimoji="0" lang="de-DE" sz="1200" b="0" i="0" u="none" strike="noStrike" cap="none" normalizeH="0" baseline="0" dirty="0" smtClean="0">
                    <a:ln>
                      <a:noFill/>
                    </a:ln>
                    <a:solidFill>
                      <a:schemeClr val="tx1"/>
                    </a:solidFill>
                    <a:effectLst/>
                    <a:latin typeface="Arial" pitchFamily="34" charset="0"/>
                    <a:cs typeface="Arial" pitchFamily="34" charset="0"/>
                  </a:endParaRPr>
                </a:p>
              </p:txBody>
            </p:sp>
            <p:sp>
              <p:nvSpPr>
                <p:cNvPr id="2288" name="Rectangle 528"/>
                <p:cNvSpPr>
                  <a:spLocks noChangeArrowheads="1"/>
                </p:cNvSpPr>
                <p:nvPr/>
              </p:nvSpPr>
              <p:spPr bwMode="auto">
                <a:xfrm>
                  <a:off x="25023154" y="34954015"/>
                  <a:ext cx="2424721" cy="2145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dirty="0" smtClean="0">
                      <a:ln>
                        <a:noFill/>
                      </a:ln>
                      <a:solidFill>
                        <a:srgbClr val="000000"/>
                      </a:solidFill>
                      <a:effectLst/>
                      <a:latin typeface="Arial" pitchFamily="34" charset="0"/>
                      <a:cs typeface="Arial" pitchFamily="34" charset="0"/>
                    </a:rPr>
                    <a:t> </a:t>
                  </a:r>
                  <a:r>
                    <a:rPr kumimoji="0" lang="de-DE" sz="1200" b="0" i="0" u="none" strike="noStrike" cap="none" normalizeH="0" baseline="0" dirty="0" err="1" smtClean="0">
                      <a:ln>
                        <a:noFill/>
                      </a:ln>
                      <a:solidFill>
                        <a:srgbClr val="000000"/>
                      </a:solidFill>
                      <a:effectLst/>
                      <a:latin typeface="Arial" pitchFamily="34" charset="0"/>
                      <a:cs typeface="Arial" pitchFamily="34" charset="0"/>
                    </a:rPr>
                    <a:t>Prochlorococcus</a:t>
                  </a:r>
                  <a:r>
                    <a:rPr kumimoji="0" lang="de-DE" sz="1200" b="0" i="0" u="none" strike="noStrike" cap="none" normalizeH="0" baseline="0" dirty="0" smtClean="0">
                      <a:ln>
                        <a:noFill/>
                      </a:ln>
                      <a:solidFill>
                        <a:srgbClr val="000000"/>
                      </a:solidFill>
                      <a:effectLst/>
                      <a:latin typeface="Arial" pitchFamily="34" charset="0"/>
                      <a:cs typeface="Arial" pitchFamily="34" charset="0"/>
                    </a:rPr>
                    <a:t> </a:t>
                  </a:r>
                  <a:r>
                    <a:rPr kumimoji="0" lang="de-DE" sz="1200" b="0" i="0" u="none" strike="noStrike" cap="none" normalizeH="0" baseline="0" dirty="0" err="1" smtClean="0">
                      <a:ln>
                        <a:noFill/>
                      </a:ln>
                      <a:solidFill>
                        <a:srgbClr val="000000"/>
                      </a:solidFill>
                      <a:effectLst/>
                      <a:latin typeface="Arial" pitchFamily="34" charset="0"/>
                      <a:cs typeface="Arial" pitchFamily="34" charset="0"/>
                    </a:rPr>
                    <a:t>marinus</a:t>
                  </a:r>
                  <a:r>
                    <a:rPr kumimoji="0" lang="de-DE" sz="1200" b="0" i="0" u="none" strike="noStrike" cap="none" normalizeH="0" baseline="0" dirty="0" smtClean="0">
                      <a:ln>
                        <a:noFill/>
                      </a:ln>
                      <a:solidFill>
                        <a:srgbClr val="000000"/>
                      </a:solidFill>
                      <a:effectLst/>
                      <a:latin typeface="Arial" pitchFamily="34" charset="0"/>
                      <a:cs typeface="Arial" pitchFamily="34" charset="0"/>
                    </a:rPr>
                    <a:t> MIT9211</a:t>
                  </a:r>
                  <a:endParaRPr kumimoji="0" lang="de-DE" sz="1200" b="0" i="0" u="none" strike="noStrike" cap="none" normalizeH="0" baseline="0" dirty="0" smtClean="0">
                    <a:ln>
                      <a:noFill/>
                    </a:ln>
                    <a:solidFill>
                      <a:schemeClr val="tx1"/>
                    </a:solidFill>
                    <a:effectLst/>
                    <a:latin typeface="Arial" pitchFamily="34" charset="0"/>
                    <a:cs typeface="Arial" pitchFamily="34" charset="0"/>
                  </a:endParaRPr>
                </a:p>
              </p:txBody>
            </p:sp>
            <p:sp>
              <p:nvSpPr>
                <p:cNvPr id="2289" name="Rectangle 534"/>
                <p:cNvSpPr>
                  <a:spLocks noChangeArrowheads="1"/>
                </p:cNvSpPr>
                <p:nvPr/>
              </p:nvSpPr>
              <p:spPr bwMode="auto">
                <a:xfrm>
                  <a:off x="22037280" y="35157509"/>
                  <a:ext cx="2600396" cy="2145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dirty="0" smtClean="0">
                      <a:ln>
                        <a:noFill/>
                      </a:ln>
                      <a:solidFill>
                        <a:srgbClr val="000000"/>
                      </a:solidFill>
                      <a:effectLst/>
                      <a:latin typeface="Arial" pitchFamily="34" charset="0"/>
                      <a:cs typeface="Arial" pitchFamily="34" charset="0"/>
                    </a:rPr>
                    <a:t> </a:t>
                  </a:r>
                  <a:r>
                    <a:rPr kumimoji="0" lang="de-DE" sz="1200" b="0" i="0" u="none" strike="noStrike" cap="none" normalizeH="0" baseline="0" dirty="0" err="1" smtClean="0">
                      <a:ln>
                        <a:noFill/>
                      </a:ln>
                      <a:solidFill>
                        <a:srgbClr val="000000"/>
                      </a:solidFill>
                      <a:effectLst/>
                      <a:latin typeface="Arial" pitchFamily="34" charset="0"/>
                      <a:cs typeface="Arial" pitchFamily="34" charset="0"/>
                    </a:rPr>
                    <a:t>Cyanobium</a:t>
                  </a:r>
                  <a:r>
                    <a:rPr kumimoji="0" lang="de-DE" sz="1200" b="0" i="0" u="none" strike="noStrike" cap="none" normalizeH="0" baseline="0" dirty="0" smtClean="0">
                      <a:ln>
                        <a:noFill/>
                      </a:ln>
                      <a:solidFill>
                        <a:srgbClr val="000000"/>
                      </a:solidFill>
                      <a:effectLst/>
                      <a:latin typeface="Arial" pitchFamily="34" charset="0"/>
                      <a:cs typeface="Arial" pitchFamily="34" charset="0"/>
                    </a:rPr>
                    <a:t> </a:t>
                  </a:r>
                  <a:r>
                    <a:rPr kumimoji="0" lang="de-DE" sz="1200" b="0" i="0" u="none" strike="noStrike" cap="none" normalizeH="0" baseline="0" dirty="0" err="1" smtClean="0">
                      <a:ln>
                        <a:noFill/>
                      </a:ln>
                      <a:solidFill>
                        <a:srgbClr val="000000"/>
                      </a:solidFill>
                      <a:effectLst/>
                      <a:latin typeface="Arial" pitchFamily="34" charset="0"/>
                      <a:cs typeface="Arial" pitchFamily="34" charset="0"/>
                    </a:rPr>
                    <a:t>gracile</a:t>
                  </a:r>
                  <a:r>
                    <a:rPr kumimoji="0" lang="de-DE" sz="1200" b="0" i="0" u="none" strike="noStrike" cap="none" normalizeH="0" baseline="0" dirty="0" smtClean="0">
                      <a:ln>
                        <a:noFill/>
                      </a:ln>
                      <a:solidFill>
                        <a:srgbClr val="000000"/>
                      </a:solidFill>
                      <a:effectLst/>
                      <a:latin typeface="Arial" pitchFamily="34" charset="0"/>
                      <a:cs typeface="Arial" pitchFamily="34" charset="0"/>
                    </a:rPr>
                    <a:t> PCC 6307</a:t>
                  </a:r>
                  <a:endParaRPr kumimoji="0" lang="de-DE" sz="1200" b="0" i="0" u="none" strike="noStrike" cap="none" normalizeH="0" baseline="0" dirty="0" smtClean="0">
                    <a:ln>
                      <a:noFill/>
                    </a:ln>
                    <a:solidFill>
                      <a:schemeClr val="tx1"/>
                    </a:solidFill>
                    <a:effectLst/>
                    <a:latin typeface="Arial" pitchFamily="34" charset="0"/>
                    <a:cs typeface="Arial" pitchFamily="34" charset="0"/>
                  </a:endParaRPr>
                </a:p>
              </p:txBody>
            </p:sp>
            <p:sp>
              <p:nvSpPr>
                <p:cNvPr id="2290" name="Rectangle 536"/>
                <p:cNvSpPr>
                  <a:spLocks noChangeArrowheads="1"/>
                </p:cNvSpPr>
                <p:nvPr/>
              </p:nvSpPr>
              <p:spPr bwMode="auto">
                <a:xfrm>
                  <a:off x="22021421" y="35346759"/>
                  <a:ext cx="3375999" cy="2145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dirty="0" smtClean="0">
                      <a:ln>
                        <a:noFill/>
                      </a:ln>
                      <a:solidFill>
                        <a:srgbClr val="000000"/>
                      </a:solidFill>
                      <a:effectLst/>
                      <a:latin typeface="Arial" pitchFamily="34" charset="0"/>
                      <a:cs typeface="Arial" pitchFamily="34" charset="0"/>
                    </a:rPr>
                    <a:t> </a:t>
                  </a:r>
                  <a:r>
                    <a:rPr kumimoji="0" lang="de-DE" sz="1200" b="0" i="0" u="none" strike="noStrike" cap="none" normalizeH="0" baseline="0" dirty="0" err="1" smtClean="0">
                      <a:ln>
                        <a:noFill/>
                      </a:ln>
                      <a:solidFill>
                        <a:srgbClr val="000000"/>
                      </a:solidFill>
                      <a:effectLst/>
                      <a:latin typeface="Arial" pitchFamily="34" charset="0"/>
                      <a:cs typeface="Arial" pitchFamily="34" charset="0"/>
                    </a:rPr>
                    <a:t>Aphanothece</a:t>
                  </a:r>
                  <a:r>
                    <a:rPr kumimoji="0" lang="de-DE" sz="1200" b="0" i="0" u="none" strike="noStrike" cap="none" normalizeH="0" baseline="0" dirty="0" smtClean="0">
                      <a:ln>
                        <a:noFill/>
                      </a:ln>
                      <a:solidFill>
                        <a:srgbClr val="000000"/>
                      </a:solidFill>
                      <a:effectLst/>
                      <a:latin typeface="Arial" pitchFamily="34" charset="0"/>
                      <a:cs typeface="Arial" pitchFamily="34" charset="0"/>
                    </a:rPr>
                    <a:t> </a:t>
                  </a:r>
                  <a:r>
                    <a:rPr kumimoji="0" lang="de-DE" sz="1200" b="0" i="0" u="none" strike="noStrike" cap="none" normalizeH="0" baseline="0" dirty="0" err="1" smtClean="0">
                      <a:ln>
                        <a:noFill/>
                      </a:ln>
                      <a:solidFill>
                        <a:srgbClr val="000000"/>
                      </a:solidFill>
                      <a:effectLst/>
                      <a:latin typeface="Arial" pitchFamily="34" charset="0"/>
                      <a:cs typeface="Arial" pitchFamily="34" charset="0"/>
                    </a:rPr>
                    <a:t>cf</a:t>
                  </a:r>
                  <a:r>
                    <a:rPr kumimoji="0" lang="de-DE" sz="1200" b="0" i="0" u="none" strike="noStrike" cap="none" normalizeH="0" baseline="0" dirty="0" smtClean="0">
                      <a:ln>
                        <a:noFill/>
                      </a:ln>
                      <a:solidFill>
                        <a:srgbClr val="000000"/>
                      </a:solidFill>
                      <a:effectLst/>
                      <a:latin typeface="Arial" pitchFamily="34" charset="0"/>
                      <a:cs typeface="Arial" pitchFamily="34" charset="0"/>
                    </a:rPr>
                    <a:t>. </a:t>
                  </a:r>
                  <a:r>
                    <a:rPr kumimoji="0" lang="de-DE" sz="1200" b="0" i="0" u="none" strike="noStrike" cap="none" normalizeH="0" baseline="0" dirty="0" err="1" smtClean="0">
                      <a:ln>
                        <a:noFill/>
                      </a:ln>
                      <a:solidFill>
                        <a:srgbClr val="000000"/>
                      </a:solidFill>
                      <a:effectLst/>
                      <a:latin typeface="Arial" pitchFamily="34" charset="0"/>
                      <a:cs typeface="Arial" pitchFamily="34" charset="0"/>
                    </a:rPr>
                    <a:t>minutissima</a:t>
                  </a:r>
                  <a:r>
                    <a:rPr kumimoji="0" lang="de-DE" sz="1200" b="0" i="0" u="none" strike="noStrike" cap="none" normalizeH="0" baseline="0" dirty="0" smtClean="0">
                      <a:ln>
                        <a:noFill/>
                      </a:ln>
                      <a:solidFill>
                        <a:srgbClr val="000000"/>
                      </a:solidFill>
                      <a:effectLst/>
                      <a:latin typeface="Arial" pitchFamily="34" charset="0"/>
                      <a:cs typeface="Arial" pitchFamily="34" charset="0"/>
                    </a:rPr>
                    <a:t> CCALA 015</a:t>
                  </a:r>
                  <a:endParaRPr kumimoji="0" lang="de-DE" sz="1200" b="0" i="0" u="none" strike="noStrike" cap="none" normalizeH="0" baseline="0" dirty="0" smtClean="0">
                    <a:ln>
                      <a:noFill/>
                    </a:ln>
                    <a:solidFill>
                      <a:schemeClr val="tx1"/>
                    </a:solidFill>
                    <a:effectLst/>
                    <a:latin typeface="Arial" pitchFamily="34" charset="0"/>
                    <a:cs typeface="Arial" pitchFamily="34" charset="0"/>
                  </a:endParaRPr>
                </a:p>
              </p:txBody>
            </p:sp>
            <p:sp>
              <p:nvSpPr>
                <p:cNvPr id="2291" name="Rectangle 539"/>
                <p:cNvSpPr>
                  <a:spLocks noChangeArrowheads="1"/>
                </p:cNvSpPr>
                <p:nvPr/>
              </p:nvSpPr>
              <p:spPr bwMode="auto">
                <a:xfrm>
                  <a:off x="22925285" y="35539183"/>
                  <a:ext cx="2583264" cy="2145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dirty="0" smtClean="0">
                      <a:ln>
                        <a:noFill/>
                      </a:ln>
                      <a:solidFill>
                        <a:srgbClr val="000000"/>
                      </a:solidFill>
                      <a:effectLst/>
                      <a:latin typeface="Arial" pitchFamily="34" charset="0"/>
                      <a:cs typeface="Arial" pitchFamily="34" charset="0"/>
                    </a:rPr>
                    <a:t> </a:t>
                  </a:r>
                  <a:r>
                    <a:rPr kumimoji="0" lang="de-DE" sz="1200" b="0" i="0" u="none" strike="noStrike" cap="none" normalizeH="0" baseline="0" dirty="0" err="1" smtClean="0">
                      <a:ln>
                        <a:noFill/>
                      </a:ln>
                      <a:solidFill>
                        <a:srgbClr val="000000"/>
                      </a:solidFill>
                      <a:effectLst/>
                      <a:latin typeface="Arial" pitchFamily="34" charset="0"/>
                      <a:cs typeface="Arial" pitchFamily="34" charset="0"/>
                    </a:rPr>
                    <a:t>Synechococcus</a:t>
                  </a:r>
                  <a:r>
                    <a:rPr kumimoji="0" lang="de-DE" sz="1200" b="0" i="0" u="none" strike="noStrike" cap="none" normalizeH="0" baseline="0" dirty="0" smtClean="0">
                      <a:ln>
                        <a:noFill/>
                      </a:ln>
                      <a:solidFill>
                        <a:srgbClr val="000000"/>
                      </a:solidFill>
                      <a:effectLst/>
                      <a:latin typeface="Arial" pitchFamily="34" charset="0"/>
                      <a:cs typeface="Arial" pitchFamily="34" charset="0"/>
                    </a:rPr>
                    <a:t> sp. WH 5701</a:t>
                  </a:r>
                  <a:endParaRPr kumimoji="0" lang="de-DE" sz="1200" b="0" i="0" u="none" strike="noStrike" cap="none" normalizeH="0" baseline="0" dirty="0" smtClean="0">
                    <a:ln>
                      <a:noFill/>
                    </a:ln>
                    <a:solidFill>
                      <a:schemeClr val="tx1"/>
                    </a:solidFill>
                    <a:effectLst/>
                    <a:latin typeface="Arial" pitchFamily="34" charset="0"/>
                    <a:cs typeface="Arial" pitchFamily="34" charset="0"/>
                  </a:endParaRPr>
                </a:p>
              </p:txBody>
            </p:sp>
            <p:sp>
              <p:nvSpPr>
                <p:cNvPr id="2292" name="Rectangle 541"/>
                <p:cNvSpPr>
                  <a:spLocks noChangeArrowheads="1"/>
                </p:cNvSpPr>
                <p:nvPr/>
              </p:nvSpPr>
              <p:spPr bwMode="auto">
                <a:xfrm>
                  <a:off x="23048968" y="35734783"/>
                  <a:ext cx="2686057" cy="2145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dirty="0" smtClean="0">
                      <a:ln>
                        <a:noFill/>
                      </a:ln>
                      <a:solidFill>
                        <a:srgbClr val="000000"/>
                      </a:solidFill>
                      <a:effectLst/>
                      <a:latin typeface="Arial" pitchFamily="34" charset="0"/>
                      <a:cs typeface="Arial" pitchFamily="34" charset="0"/>
                    </a:rPr>
                    <a:t> </a:t>
                  </a:r>
                  <a:r>
                    <a:rPr kumimoji="0" lang="de-DE" sz="1200" b="0" i="0" u="none" strike="noStrike" cap="none" normalizeH="0" baseline="0" dirty="0" err="1" smtClean="0">
                      <a:ln>
                        <a:noFill/>
                      </a:ln>
                      <a:solidFill>
                        <a:srgbClr val="000000"/>
                      </a:solidFill>
                      <a:effectLst/>
                      <a:latin typeface="Arial" pitchFamily="34" charset="0"/>
                      <a:cs typeface="Arial" pitchFamily="34" charset="0"/>
                    </a:rPr>
                    <a:t>Synechococcus</a:t>
                  </a:r>
                  <a:r>
                    <a:rPr kumimoji="0" lang="de-DE" sz="1200" b="0" i="0" u="none" strike="noStrike" cap="none" normalizeH="0" baseline="0" dirty="0" smtClean="0">
                      <a:ln>
                        <a:noFill/>
                      </a:ln>
                      <a:solidFill>
                        <a:srgbClr val="000000"/>
                      </a:solidFill>
                      <a:effectLst/>
                      <a:latin typeface="Arial" pitchFamily="34" charset="0"/>
                      <a:cs typeface="Arial" pitchFamily="34" charset="0"/>
                    </a:rPr>
                    <a:t> sp. SynAce01</a:t>
                  </a:r>
                  <a:endParaRPr kumimoji="0" lang="de-DE" sz="1200" b="0" i="0" u="none" strike="noStrike" cap="none" normalizeH="0" baseline="0" dirty="0" smtClean="0">
                    <a:ln>
                      <a:noFill/>
                    </a:ln>
                    <a:solidFill>
                      <a:schemeClr val="tx1"/>
                    </a:solidFill>
                    <a:effectLst/>
                    <a:latin typeface="Arial" pitchFamily="34" charset="0"/>
                    <a:cs typeface="Arial" pitchFamily="34" charset="0"/>
                  </a:endParaRPr>
                </a:p>
              </p:txBody>
            </p:sp>
            <p:sp>
              <p:nvSpPr>
                <p:cNvPr id="2293" name="Rectangle 545"/>
                <p:cNvSpPr>
                  <a:spLocks noChangeArrowheads="1"/>
                </p:cNvSpPr>
                <p:nvPr/>
              </p:nvSpPr>
              <p:spPr bwMode="auto">
                <a:xfrm>
                  <a:off x="21742337" y="35924033"/>
                  <a:ext cx="2352357" cy="2145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dirty="0" smtClean="0">
                      <a:ln>
                        <a:noFill/>
                      </a:ln>
                      <a:solidFill>
                        <a:srgbClr val="000000"/>
                      </a:solidFill>
                      <a:effectLst/>
                      <a:latin typeface="Arial" pitchFamily="34" charset="0"/>
                      <a:cs typeface="Arial" pitchFamily="34" charset="0"/>
                    </a:rPr>
                    <a:t> </a:t>
                  </a:r>
                  <a:r>
                    <a:rPr kumimoji="0" lang="de-DE" sz="1200" b="0" i="0" u="none" strike="noStrike" cap="none" normalizeH="0" baseline="0" dirty="0" err="1" smtClean="0">
                      <a:ln>
                        <a:noFill/>
                      </a:ln>
                      <a:solidFill>
                        <a:srgbClr val="000000"/>
                      </a:solidFill>
                      <a:effectLst/>
                      <a:latin typeface="Arial" pitchFamily="34" charset="0"/>
                      <a:cs typeface="Arial" pitchFamily="34" charset="0"/>
                    </a:rPr>
                    <a:t>Cyanobium</a:t>
                  </a:r>
                  <a:r>
                    <a:rPr kumimoji="0" lang="de-DE" sz="1200" b="0" i="0" u="none" strike="noStrike" cap="none" normalizeH="0" baseline="0" dirty="0" smtClean="0">
                      <a:ln>
                        <a:noFill/>
                      </a:ln>
                      <a:solidFill>
                        <a:srgbClr val="000000"/>
                      </a:solidFill>
                      <a:effectLst/>
                      <a:latin typeface="Arial" pitchFamily="34" charset="0"/>
                      <a:cs typeface="Arial" pitchFamily="34" charset="0"/>
                    </a:rPr>
                    <a:t> sp. PCC 7001</a:t>
                  </a:r>
                  <a:endParaRPr kumimoji="0" lang="de-DE" sz="1200" b="0" i="0" u="none" strike="noStrike" cap="none" normalizeH="0" baseline="0" dirty="0" smtClean="0">
                    <a:ln>
                      <a:noFill/>
                    </a:ln>
                    <a:solidFill>
                      <a:schemeClr val="tx1"/>
                    </a:solidFill>
                    <a:effectLst/>
                    <a:latin typeface="Arial" pitchFamily="34" charset="0"/>
                    <a:cs typeface="Arial" pitchFamily="34" charset="0"/>
                  </a:endParaRPr>
                </a:p>
              </p:txBody>
            </p:sp>
            <p:sp>
              <p:nvSpPr>
                <p:cNvPr id="2294" name="Rectangle 547"/>
                <p:cNvSpPr>
                  <a:spLocks noChangeArrowheads="1"/>
                </p:cNvSpPr>
                <p:nvPr/>
              </p:nvSpPr>
              <p:spPr bwMode="auto">
                <a:xfrm>
                  <a:off x="21644023" y="36119631"/>
                  <a:ext cx="2301035" cy="2145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dirty="0" smtClean="0">
                      <a:ln>
                        <a:noFill/>
                      </a:ln>
                      <a:solidFill>
                        <a:srgbClr val="000000"/>
                      </a:solidFill>
                      <a:effectLst/>
                      <a:latin typeface="Arial" pitchFamily="34" charset="0"/>
                      <a:cs typeface="Arial" pitchFamily="34" charset="0"/>
                    </a:rPr>
                    <a:t> </a:t>
                  </a:r>
                  <a:r>
                    <a:rPr kumimoji="0" lang="de-DE" sz="1200" b="0" i="0" u="none" strike="noStrike" cap="none" normalizeH="0" baseline="0" dirty="0" err="1" smtClean="0">
                      <a:ln>
                        <a:noFill/>
                      </a:ln>
                      <a:solidFill>
                        <a:srgbClr val="000000"/>
                      </a:solidFill>
                      <a:effectLst/>
                      <a:latin typeface="Arial" pitchFamily="34" charset="0"/>
                      <a:cs typeface="Arial" pitchFamily="34" charset="0"/>
                    </a:rPr>
                    <a:t>Cyanobium</a:t>
                  </a:r>
                  <a:r>
                    <a:rPr kumimoji="0" lang="de-DE" sz="1200" b="0" i="0" u="none" strike="noStrike" cap="none" normalizeH="0" baseline="0" dirty="0" smtClean="0">
                      <a:ln>
                        <a:noFill/>
                      </a:ln>
                      <a:solidFill>
                        <a:srgbClr val="000000"/>
                      </a:solidFill>
                      <a:effectLst/>
                      <a:latin typeface="Arial" pitchFamily="34" charset="0"/>
                      <a:cs typeface="Arial" pitchFamily="34" charset="0"/>
                    </a:rPr>
                    <a:t> sp. NIES-981</a:t>
                  </a:r>
                  <a:endParaRPr kumimoji="0" lang="de-DE" sz="1200" b="0" i="0" u="none" strike="noStrike" cap="none" normalizeH="0" baseline="0" dirty="0" smtClean="0">
                    <a:ln>
                      <a:noFill/>
                    </a:ln>
                    <a:solidFill>
                      <a:schemeClr val="tx1"/>
                    </a:solidFill>
                    <a:effectLst/>
                    <a:latin typeface="Arial" pitchFamily="34" charset="0"/>
                    <a:cs typeface="Arial" pitchFamily="34" charset="0"/>
                  </a:endParaRPr>
                </a:p>
              </p:txBody>
            </p:sp>
            <p:sp>
              <p:nvSpPr>
                <p:cNvPr id="2295" name="Rectangle 551"/>
                <p:cNvSpPr>
                  <a:spLocks noChangeArrowheads="1"/>
                </p:cNvSpPr>
                <p:nvPr/>
              </p:nvSpPr>
              <p:spPr bwMode="auto">
                <a:xfrm>
                  <a:off x="20800420" y="36312059"/>
                  <a:ext cx="2540659" cy="2145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dirty="0" smtClean="0">
                      <a:ln>
                        <a:noFill/>
                      </a:ln>
                      <a:solidFill>
                        <a:srgbClr val="000000"/>
                      </a:solidFill>
                      <a:effectLst/>
                      <a:latin typeface="Arial" pitchFamily="34" charset="0"/>
                      <a:cs typeface="Arial" pitchFamily="34" charset="0"/>
                    </a:rPr>
                    <a:t> </a:t>
                  </a:r>
                  <a:r>
                    <a:rPr kumimoji="0" lang="de-DE" sz="1200" b="0" i="0" u="none" strike="noStrike" cap="none" normalizeH="0" baseline="0" dirty="0" err="1" smtClean="0">
                      <a:ln>
                        <a:noFill/>
                      </a:ln>
                      <a:solidFill>
                        <a:srgbClr val="000000"/>
                      </a:solidFill>
                      <a:effectLst/>
                      <a:latin typeface="Arial" pitchFamily="34" charset="0"/>
                      <a:cs typeface="Arial" pitchFamily="34" charset="0"/>
                    </a:rPr>
                    <a:t>Synechococcus</a:t>
                  </a:r>
                  <a:r>
                    <a:rPr kumimoji="0" lang="de-DE" sz="1200" b="0" i="0" u="none" strike="noStrike" cap="none" normalizeH="0" baseline="0" dirty="0" smtClean="0">
                      <a:ln>
                        <a:noFill/>
                      </a:ln>
                      <a:solidFill>
                        <a:srgbClr val="000000"/>
                      </a:solidFill>
                      <a:effectLst/>
                      <a:latin typeface="Arial" pitchFamily="34" charset="0"/>
                      <a:cs typeface="Arial" pitchFamily="34" charset="0"/>
                    </a:rPr>
                    <a:t> sp. CB0101</a:t>
                  </a:r>
                  <a:endParaRPr kumimoji="0" lang="de-DE" sz="1200" b="0" i="0" u="none" strike="noStrike" cap="none" normalizeH="0" baseline="0" dirty="0" smtClean="0">
                    <a:ln>
                      <a:noFill/>
                    </a:ln>
                    <a:solidFill>
                      <a:schemeClr val="tx1"/>
                    </a:solidFill>
                    <a:effectLst/>
                    <a:latin typeface="Arial" pitchFamily="34" charset="0"/>
                    <a:cs typeface="Arial" pitchFamily="34" charset="0"/>
                  </a:endParaRPr>
                </a:p>
              </p:txBody>
            </p:sp>
            <p:sp>
              <p:nvSpPr>
                <p:cNvPr id="2296" name="Rectangle 553"/>
                <p:cNvSpPr>
                  <a:spLocks noChangeArrowheads="1"/>
                </p:cNvSpPr>
                <p:nvPr/>
              </p:nvSpPr>
              <p:spPr bwMode="auto">
                <a:xfrm>
                  <a:off x="20800420" y="36504481"/>
                  <a:ext cx="2568988" cy="2145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dirty="0" smtClean="0">
                      <a:ln>
                        <a:noFill/>
                      </a:ln>
                      <a:solidFill>
                        <a:srgbClr val="000000"/>
                      </a:solidFill>
                      <a:effectLst/>
                      <a:latin typeface="Arial" pitchFamily="34" charset="0"/>
                      <a:cs typeface="Arial" pitchFamily="34" charset="0"/>
                    </a:rPr>
                    <a:t> </a:t>
                  </a:r>
                  <a:r>
                    <a:rPr kumimoji="0" lang="de-DE" sz="1200" b="0" i="0" u="none" strike="noStrike" cap="none" normalizeH="0" baseline="0" dirty="0" err="1" smtClean="0">
                      <a:ln>
                        <a:noFill/>
                      </a:ln>
                      <a:solidFill>
                        <a:srgbClr val="000000"/>
                      </a:solidFill>
                      <a:effectLst/>
                      <a:latin typeface="Arial" pitchFamily="34" charset="0"/>
                      <a:cs typeface="Arial" pitchFamily="34" charset="0"/>
                    </a:rPr>
                    <a:t>Vulcanococcus</a:t>
                  </a:r>
                  <a:r>
                    <a:rPr kumimoji="0" lang="de-DE" sz="1200" b="0" i="0" u="none" strike="noStrike" cap="none" normalizeH="0" baseline="0" dirty="0" smtClean="0">
                      <a:ln>
                        <a:noFill/>
                      </a:ln>
                      <a:solidFill>
                        <a:srgbClr val="000000"/>
                      </a:solidFill>
                      <a:effectLst/>
                      <a:latin typeface="Arial" pitchFamily="34" charset="0"/>
                      <a:cs typeface="Arial" pitchFamily="34" charset="0"/>
                    </a:rPr>
                    <a:t> </a:t>
                  </a:r>
                  <a:r>
                    <a:rPr kumimoji="0" lang="de-DE" sz="1200" b="0" i="0" u="none" strike="noStrike" cap="none" normalizeH="0" baseline="0" dirty="0" err="1" smtClean="0">
                      <a:ln>
                        <a:noFill/>
                      </a:ln>
                      <a:solidFill>
                        <a:srgbClr val="000000"/>
                      </a:solidFill>
                      <a:effectLst/>
                      <a:latin typeface="Arial" pitchFamily="34" charset="0"/>
                      <a:cs typeface="Arial" pitchFamily="34" charset="0"/>
                    </a:rPr>
                    <a:t>limneticus</a:t>
                  </a:r>
                  <a:r>
                    <a:rPr kumimoji="0" lang="de-DE" sz="1200" b="0" i="0" u="none" strike="noStrike" cap="none" normalizeH="0" baseline="0" dirty="0" smtClean="0">
                      <a:ln>
                        <a:noFill/>
                      </a:ln>
                      <a:solidFill>
                        <a:srgbClr val="000000"/>
                      </a:solidFill>
                      <a:effectLst/>
                      <a:latin typeface="Arial" pitchFamily="34" charset="0"/>
                      <a:cs typeface="Arial" pitchFamily="34" charset="0"/>
                    </a:rPr>
                    <a:t> LL</a:t>
                  </a:r>
                  <a:endParaRPr kumimoji="0" lang="de-DE" sz="1200" b="0" i="0" u="none" strike="noStrike" cap="none" normalizeH="0" baseline="0" dirty="0" smtClean="0">
                    <a:ln>
                      <a:noFill/>
                    </a:ln>
                    <a:solidFill>
                      <a:schemeClr val="tx1"/>
                    </a:solidFill>
                    <a:effectLst/>
                    <a:latin typeface="Arial" pitchFamily="34" charset="0"/>
                    <a:cs typeface="Arial" pitchFamily="34" charset="0"/>
                  </a:endParaRPr>
                </a:p>
              </p:txBody>
            </p:sp>
            <p:sp>
              <p:nvSpPr>
                <p:cNvPr id="2297" name="Rectangle 558"/>
                <p:cNvSpPr>
                  <a:spLocks noChangeArrowheads="1"/>
                </p:cNvSpPr>
                <p:nvPr/>
              </p:nvSpPr>
              <p:spPr bwMode="auto">
                <a:xfrm>
                  <a:off x="20096360" y="36696906"/>
                  <a:ext cx="2574698" cy="2145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dirty="0" smtClean="0">
                      <a:ln>
                        <a:noFill/>
                      </a:ln>
                      <a:solidFill>
                        <a:srgbClr val="000000"/>
                      </a:solidFill>
                      <a:effectLst/>
                      <a:latin typeface="Arial" pitchFamily="34" charset="0"/>
                      <a:cs typeface="Arial" pitchFamily="34" charset="0"/>
                    </a:rPr>
                    <a:t> </a:t>
                  </a:r>
                  <a:r>
                    <a:rPr kumimoji="0" lang="de-DE" sz="1200" b="0" i="0" u="none" strike="noStrike" cap="none" normalizeH="0" baseline="0" dirty="0" err="1" smtClean="0">
                      <a:ln>
                        <a:noFill/>
                      </a:ln>
                      <a:solidFill>
                        <a:srgbClr val="000000"/>
                      </a:solidFill>
                      <a:effectLst/>
                      <a:latin typeface="Arial" pitchFamily="34" charset="0"/>
                      <a:cs typeface="Arial" pitchFamily="34" charset="0"/>
                    </a:rPr>
                    <a:t>Synechococcus</a:t>
                  </a:r>
                  <a:r>
                    <a:rPr kumimoji="0" lang="de-DE" sz="1200" b="0" i="0" u="none" strike="noStrike" cap="none" normalizeH="0" baseline="0" dirty="0" smtClean="0">
                      <a:ln>
                        <a:noFill/>
                      </a:ln>
                      <a:solidFill>
                        <a:srgbClr val="000000"/>
                      </a:solidFill>
                      <a:effectLst/>
                      <a:latin typeface="Arial" pitchFamily="34" charset="0"/>
                      <a:cs typeface="Arial" pitchFamily="34" charset="0"/>
                    </a:rPr>
                    <a:t> sp. RCC307</a:t>
                  </a:r>
                  <a:endParaRPr kumimoji="0" lang="de-DE" sz="1200" b="0" i="0" u="none" strike="noStrike" cap="none" normalizeH="0" baseline="0" dirty="0" smtClean="0">
                    <a:ln>
                      <a:noFill/>
                    </a:ln>
                    <a:solidFill>
                      <a:schemeClr val="tx1"/>
                    </a:solidFill>
                    <a:effectLst/>
                    <a:latin typeface="Arial" pitchFamily="34" charset="0"/>
                    <a:cs typeface="Arial" pitchFamily="34" charset="0"/>
                  </a:endParaRPr>
                </a:p>
              </p:txBody>
            </p:sp>
            <p:sp>
              <p:nvSpPr>
                <p:cNvPr id="2298" name="Rectangle 560"/>
                <p:cNvSpPr>
                  <a:spLocks noChangeArrowheads="1"/>
                </p:cNvSpPr>
                <p:nvPr/>
              </p:nvSpPr>
              <p:spPr bwMode="auto">
                <a:xfrm>
                  <a:off x="21558392" y="36886155"/>
                  <a:ext cx="2990978" cy="2145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dirty="0" err="1" smtClean="0">
                      <a:ln>
                        <a:noFill/>
                      </a:ln>
                      <a:solidFill>
                        <a:srgbClr val="000000"/>
                      </a:solidFill>
                      <a:effectLst/>
                      <a:latin typeface="Arial" pitchFamily="34" charset="0"/>
                      <a:cs typeface="Arial" pitchFamily="34" charset="0"/>
                    </a:rPr>
                    <a:t>Synechococcus</a:t>
                  </a:r>
                  <a:r>
                    <a:rPr kumimoji="0" lang="de-DE" sz="1200" b="0" i="0" u="none" strike="noStrike" cap="none" normalizeH="0" baseline="0" dirty="0" smtClean="0">
                      <a:ln>
                        <a:noFill/>
                      </a:ln>
                      <a:solidFill>
                        <a:srgbClr val="000000"/>
                      </a:solidFill>
                      <a:effectLst/>
                      <a:latin typeface="Arial" pitchFamily="34" charset="0"/>
                      <a:cs typeface="Arial" pitchFamily="34" charset="0"/>
                    </a:rPr>
                    <a:t> </a:t>
                  </a:r>
                  <a:r>
                    <a:rPr kumimoji="0" lang="de-DE" sz="1200" b="0" i="0" u="none" strike="noStrike" cap="none" normalizeH="0" baseline="0" dirty="0" err="1" smtClean="0">
                      <a:ln>
                        <a:noFill/>
                      </a:ln>
                      <a:solidFill>
                        <a:srgbClr val="000000"/>
                      </a:solidFill>
                      <a:effectLst/>
                      <a:latin typeface="Arial" pitchFamily="34" charset="0"/>
                      <a:cs typeface="Arial" pitchFamily="34" charset="0"/>
                    </a:rPr>
                    <a:t>lacustris</a:t>
                  </a:r>
                  <a:r>
                    <a:rPr kumimoji="0" lang="de-DE" sz="1200" b="0" i="0" u="none" strike="noStrike" cap="none" normalizeH="0" baseline="0" dirty="0" smtClean="0">
                      <a:ln>
                        <a:noFill/>
                      </a:ln>
                      <a:solidFill>
                        <a:srgbClr val="000000"/>
                      </a:solidFill>
                      <a:effectLst/>
                      <a:latin typeface="Arial" pitchFamily="34" charset="0"/>
                      <a:cs typeface="Arial" pitchFamily="34" charset="0"/>
                    </a:rPr>
                    <a:t> </a:t>
                  </a:r>
                  <a:r>
                    <a:rPr kumimoji="0" lang="de-DE" sz="1200" b="0" i="0" u="none" strike="noStrike" cap="none" normalizeH="0" baseline="0" dirty="0" err="1" smtClean="0">
                      <a:ln>
                        <a:noFill/>
                      </a:ln>
                      <a:solidFill>
                        <a:srgbClr val="000000"/>
                      </a:solidFill>
                      <a:effectLst/>
                      <a:latin typeface="Arial" pitchFamily="34" charset="0"/>
                      <a:cs typeface="Arial" pitchFamily="34" charset="0"/>
                    </a:rPr>
                    <a:t>Tous</a:t>
                  </a:r>
                  <a:endParaRPr kumimoji="0" lang="de-DE" sz="1200" b="0" i="0" u="none" strike="noStrike" cap="none" normalizeH="0" baseline="0" dirty="0" smtClean="0">
                    <a:ln>
                      <a:noFill/>
                    </a:ln>
                    <a:solidFill>
                      <a:schemeClr val="tx1"/>
                    </a:solidFill>
                    <a:effectLst/>
                    <a:latin typeface="Arial" pitchFamily="34" charset="0"/>
                    <a:cs typeface="Arial" pitchFamily="34" charset="0"/>
                  </a:endParaRPr>
                </a:p>
              </p:txBody>
            </p:sp>
            <p:sp>
              <p:nvSpPr>
                <p:cNvPr id="2299" name="Rectangle 564"/>
                <p:cNvSpPr>
                  <a:spLocks noChangeArrowheads="1"/>
                </p:cNvSpPr>
                <p:nvPr/>
              </p:nvSpPr>
              <p:spPr bwMode="auto">
                <a:xfrm>
                  <a:off x="23559574" y="37081754"/>
                  <a:ext cx="3732726" cy="2145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dirty="0" smtClean="0">
                      <a:ln>
                        <a:noFill/>
                      </a:ln>
                      <a:solidFill>
                        <a:srgbClr val="000000"/>
                      </a:solidFill>
                      <a:effectLst/>
                      <a:latin typeface="Arial" pitchFamily="34" charset="0"/>
                      <a:cs typeface="Arial" pitchFamily="34" charset="0"/>
                    </a:rPr>
                    <a:t> </a:t>
                  </a:r>
                  <a:r>
                    <a:rPr kumimoji="0" lang="de-DE" sz="1200" b="0" i="0" u="none" strike="noStrike" cap="none" normalizeH="0" baseline="0" dirty="0" err="1" smtClean="0">
                      <a:ln>
                        <a:noFill/>
                      </a:ln>
                      <a:solidFill>
                        <a:srgbClr val="000000"/>
                      </a:solidFill>
                      <a:effectLst/>
                      <a:latin typeface="Arial" pitchFamily="34" charset="0"/>
                      <a:cs typeface="Arial" pitchFamily="34" charset="0"/>
                    </a:rPr>
                    <a:t>Candidatus</a:t>
                  </a:r>
                  <a:r>
                    <a:rPr kumimoji="0" lang="de-DE" sz="1200" b="0" i="0" u="none" strike="noStrike" cap="none" normalizeH="0" baseline="0" dirty="0" smtClean="0">
                      <a:ln>
                        <a:noFill/>
                      </a:ln>
                      <a:solidFill>
                        <a:srgbClr val="000000"/>
                      </a:solidFill>
                      <a:effectLst/>
                      <a:latin typeface="Arial" pitchFamily="34" charset="0"/>
                      <a:cs typeface="Arial" pitchFamily="34" charset="0"/>
                    </a:rPr>
                    <a:t> </a:t>
                  </a:r>
                  <a:r>
                    <a:rPr kumimoji="0" lang="de-DE" sz="1200" b="0" i="0" u="none" strike="noStrike" cap="none" normalizeH="0" baseline="0" dirty="0" err="1" smtClean="0">
                      <a:ln>
                        <a:noFill/>
                      </a:ln>
                      <a:solidFill>
                        <a:srgbClr val="000000"/>
                      </a:solidFill>
                      <a:effectLst/>
                      <a:latin typeface="Arial" pitchFamily="34" charset="0"/>
                      <a:cs typeface="Arial" pitchFamily="34" charset="0"/>
                    </a:rPr>
                    <a:t>Synechococcus</a:t>
                  </a:r>
                  <a:r>
                    <a:rPr kumimoji="0" lang="de-DE" sz="1200" b="0" i="0" u="none" strike="noStrike" cap="none" normalizeH="0" baseline="0" dirty="0" smtClean="0">
                      <a:ln>
                        <a:noFill/>
                      </a:ln>
                      <a:solidFill>
                        <a:srgbClr val="000000"/>
                      </a:solidFill>
                      <a:effectLst/>
                      <a:latin typeface="Arial" pitchFamily="34" charset="0"/>
                      <a:cs typeface="Arial" pitchFamily="34" charset="0"/>
                    </a:rPr>
                    <a:t> </a:t>
                  </a:r>
                  <a:r>
                    <a:rPr kumimoji="0" lang="de-DE" sz="1200" b="0" i="0" u="none" strike="noStrike" cap="none" normalizeH="0" baseline="0" dirty="0" err="1" smtClean="0">
                      <a:ln>
                        <a:noFill/>
                      </a:ln>
                      <a:solidFill>
                        <a:srgbClr val="000000"/>
                      </a:solidFill>
                      <a:effectLst/>
                      <a:latin typeface="Arial" pitchFamily="34" charset="0"/>
                      <a:cs typeface="Arial" pitchFamily="34" charset="0"/>
                    </a:rPr>
                    <a:t>spongiarum</a:t>
                  </a:r>
                  <a:r>
                    <a:rPr kumimoji="0" lang="de-DE" sz="1200" b="0" i="0" u="none" strike="noStrike" cap="none" normalizeH="0" baseline="0" dirty="0" smtClean="0">
                      <a:ln>
                        <a:noFill/>
                      </a:ln>
                      <a:solidFill>
                        <a:srgbClr val="000000"/>
                      </a:solidFill>
                      <a:effectLst/>
                      <a:latin typeface="Arial" pitchFamily="34" charset="0"/>
                      <a:cs typeface="Arial" pitchFamily="34" charset="0"/>
                    </a:rPr>
                    <a:t> 15L</a:t>
                  </a:r>
                  <a:endParaRPr kumimoji="0" lang="de-DE" sz="1200" b="0" i="0" u="none" strike="noStrike" cap="none" normalizeH="0" baseline="0" dirty="0" smtClean="0">
                    <a:ln>
                      <a:noFill/>
                    </a:ln>
                    <a:solidFill>
                      <a:schemeClr val="tx1"/>
                    </a:solidFill>
                    <a:effectLst/>
                    <a:latin typeface="Arial" pitchFamily="34" charset="0"/>
                    <a:cs typeface="Arial" pitchFamily="34" charset="0"/>
                  </a:endParaRPr>
                </a:p>
              </p:txBody>
            </p:sp>
          </p:grpSp>
          <p:grpSp>
            <p:nvGrpSpPr>
              <p:cNvPr id="932" name="Group 931"/>
              <p:cNvGrpSpPr/>
              <p:nvPr/>
            </p:nvGrpSpPr>
            <p:grpSpPr>
              <a:xfrm>
                <a:off x="14557706" y="29980725"/>
                <a:ext cx="11883264" cy="5321470"/>
                <a:chOff x="14557706" y="30715573"/>
                <a:chExt cx="11883264" cy="6183173"/>
              </a:xfrm>
            </p:grpSpPr>
            <p:sp>
              <p:nvSpPr>
                <p:cNvPr id="933" name="Rectangle 666"/>
                <p:cNvSpPr>
                  <a:spLocks noChangeArrowheads="1"/>
                </p:cNvSpPr>
                <p:nvPr/>
              </p:nvSpPr>
              <p:spPr bwMode="auto">
                <a:xfrm>
                  <a:off x="17770380" y="36684177"/>
                  <a:ext cx="252022" cy="2145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smtClean="0">
                      <a:ln>
                        <a:noFill/>
                      </a:ln>
                      <a:solidFill>
                        <a:srgbClr val="000000"/>
                      </a:solidFill>
                      <a:effectLst/>
                      <a:latin typeface="Tahoma" pitchFamily="34" charset="0"/>
                      <a:cs typeface="Arial" pitchFamily="34" charset="0"/>
                    </a:rPr>
                    <a:t>100</a:t>
                  </a:r>
                  <a:endParaRPr kumimoji="0" lang="de-DE" sz="1200" b="0" i="0" u="none" strike="noStrike" cap="none" normalizeH="0" baseline="0" smtClean="0">
                    <a:ln>
                      <a:noFill/>
                    </a:ln>
                    <a:solidFill>
                      <a:schemeClr val="tx1"/>
                    </a:solidFill>
                    <a:effectLst/>
                    <a:latin typeface="Arial" pitchFamily="34" charset="0"/>
                    <a:cs typeface="Arial" pitchFamily="34" charset="0"/>
                  </a:endParaRPr>
                </a:p>
              </p:txBody>
            </p:sp>
            <p:sp>
              <p:nvSpPr>
                <p:cNvPr id="934" name="Rectangle 667"/>
                <p:cNvSpPr>
                  <a:spLocks noChangeArrowheads="1"/>
                </p:cNvSpPr>
                <p:nvPr/>
              </p:nvSpPr>
              <p:spPr bwMode="auto">
                <a:xfrm>
                  <a:off x="19203869" y="36296153"/>
                  <a:ext cx="252022" cy="2145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smtClean="0">
                      <a:ln>
                        <a:noFill/>
                      </a:ln>
                      <a:solidFill>
                        <a:srgbClr val="000000"/>
                      </a:solidFill>
                      <a:effectLst/>
                      <a:latin typeface="Tahoma" pitchFamily="34" charset="0"/>
                      <a:cs typeface="Arial" pitchFamily="34" charset="0"/>
                    </a:rPr>
                    <a:t>100</a:t>
                  </a:r>
                  <a:endParaRPr kumimoji="0" lang="de-DE" sz="1200" b="0" i="0" u="none" strike="noStrike" cap="none" normalizeH="0" baseline="0" smtClean="0">
                    <a:ln>
                      <a:noFill/>
                    </a:ln>
                    <a:solidFill>
                      <a:schemeClr val="tx1"/>
                    </a:solidFill>
                    <a:effectLst/>
                    <a:latin typeface="Arial" pitchFamily="34" charset="0"/>
                    <a:cs typeface="Arial" pitchFamily="34" charset="0"/>
                  </a:endParaRPr>
                </a:p>
              </p:txBody>
            </p:sp>
            <p:sp>
              <p:nvSpPr>
                <p:cNvPr id="935" name="Rectangle 668"/>
                <p:cNvSpPr>
                  <a:spLocks noChangeArrowheads="1"/>
                </p:cNvSpPr>
                <p:nvPr/>
              </p:nvSpPr>
              <p:spPr bwMode="auto">
                <a:xfrm>
                  <a:off x="20764215" y="35911302"/>
                  <a:ext cx="252022" cy="2145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smtClean="0">
                      <a:ln>
                        <a:noFill/>
                      </a:ln>
                      <a:solidFill>
                        <a:srgbClr val="000000"/>
                      </a:solidFill>
                      <a:effectLst/>
                      <a:latin typeface="Tahoma" pitchFamily="34" charset="0"/>
                      <a:cs typeface="Arial" pitchFamily="34" charset="0"/>
                    </a:rPr>
                    <a:t>100</a:t>
                  </a:r>
                  <a:endParaRPr kumimoji="0" lang="de-DE" sz="1200" b="0" i="0" u="none" strike="noStrike" cap="none" normalizeH="0" baseline="0" smtClean="0">
                    <a:ln>
                      <a:noFill/>
                    </a:ln>
                    <a:solidFill>
                      <a:schemeClr val="tx1"/>
                    </a:solidFill>
                    <a:effectLst/>
                    <a:latin typeface="Arial" pitchFamily="34" charset="0"/>
                    <a:cs typeface="Arial" pitchFamily="34" charset="0"/>
                  </a:endParaRPr>
                </a:p>
              </p:txBody>
            </p:sp>
            <p:sp>
              <p:nvSpPr>
                <p:cNvPr id="936" name="Rectangle 669"/>
                <p:cNvSpPr>
                  <a:spLocks noChangeArrowheads="1"/>
                </p:cNvSpPr>
                <p:nvPr/>
              </p:nvSpPr>
              <p:spPr bwMode="auto">
                <a:xfrm>
                  <a:off x="20780075" y="35526454"/>
                  <a:ext cx="252022" cy="2145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smtClean="0">
                      <a:ln>
                        <a:noFill/>
                      </a:ln>
                      <a:solidFill>
                        <a:srgbClr val="000000"/>
                      </a:solidFill>
                      <a:effectLst/>
                      <a:latin typeface="Tahoma" pitchFamily="34" charset="0"/>
                      <a:cs typeface="Arial" pitchFamily="34" charset="0"/>
                    </a:rPr>
                    <a:t>100</a:t>
                  </a:r>
                  <a:endParaRPr kumimoji="0" lang="de-DE" sz="1200" b="0" i="0" u="none" strike="noStrike" cap="none" normalizeH="0" baseline="0" smtClean="0">
                    <a:ln>
                      <a:noFill/>
                    </a:ln>
                    <a:solidFill>
                      <a:schemeClr val="tx1"/>
                    </a:solidFill>
                    <a:effectLst/>
                    <a:latin typeface="Arial" pitchFamily="34" charset="0"/>
                    <a:cs typeface="Arial" pitchFamily="34" charset="0"/>
                  </a:endParaRPr>
                </a:p>
              </p:txBody>
            </p:sp>
            <p:sp>
              <p:nvSpPr>
                <p:cNvPr id="937" name="Rectangle 670"/>
                <p:cNvSpPr>
                  <a:spLocks noChangeArrowheads="1"/>
                </p:cNvSpPr>
                <p:nvPr/>
              </p:nvSpPr>
              <p:spPr bwMode="auto">
                <a:xfrm>
                  <a:off x="21484135" y="35144511"/>
                  <a:ext cx="252022" cy="2145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smtClean="0">
                      <a:ln>
                        <a:noFill/>
                      </a:ln>
                      <a:solidFill>
                        <a:srgbClr val="000000"/>
                      </a:solidFill>
                      <a:effectLst/>
                      <a:latin typeface="Tahoma" pitchFamily="34" charset="0"/>
                      <a:cs typeface="Arial" pitchFamily="34" charset="0"/>
                    </a:rPr>
                    <a:t>100</a:t>
                  </a:r>
                  <a:endParaRPr kumimoji="0" lang="de-DE" sz="1200" b="0" i="0" u="none" strike="noStrike" cap="none" normalizeH="0" baseline="0" smtClean="0">
                    <a:ln>
                      <a:noFill/>
                    </a:ln>
                    <a:solidFill>
                      <a:schemeClr val="tx1"/>
                    </a:solidFill>
                    <a:effectLst/>
                    <a:latin typeface="Arial" pitchFamily="34" charset="0"/>
                    <a:cs typeface="Arial" pitchFamily="34" charset="0"/>
                  </a:endParaRPr>
                </a:p>
              </p:txBody>
            </p:sp>
            <p:sp>
              <p:nvSpPr>
                <p:cNvPr id="938" name="Rectangle 671"/>
                <p:cNvSpPr>
                  <a:spLocks noChangeArrowheads="1"/>
                </p:cNvSpPr>
                <p:nvPr/>
              </p:nvSpPr>
              <p:spPr bwMode="auto">
                <a:xfrm>
                  <a:off x="19711300" y="35333763"/>
                  <a:ext cx="252022" cy="2145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smtClean="0">
                      <a:ln>
                        <a:noFill/>
                      </a:ln>
                      <a:solidFill>
                        <a:srgbClr val="000000"/>
                      </a:solidFill>
                      <a:effectLst/>
                      <a:latin typeface="Tahoma" pitchFamily="34" charset="0"/>
                      <a:cs typeface="Arial" pitchFamily="34" charset="0"/>
                    </a:rPr>
                    <a:t>100</a:t>
                  </a:r>
                  <a:endParaRPr kumimoji="0" lang="de-DE" sz="1200" b="0" i="0" u="none" strike="noStrike" cap="none" normalizeH="0" baseline="0" smtClean="0">
                    <a:ln>
                      <a:noFill/>
                    </a:ln>
                    <a:solidFill>
                      <a:schemeClr val="tx1"/>
                    </a:solidFill>
                    <a:effectLst/>
                    <a:latin typeface="Arial" pitchFamily="34" charset="0"/>
                    <a:cs typeface="Arial" pitchFamily="34" charset="0"/>
                  </a:endParaRPr>
                </a:p>
              </p:txBody>
            </p:sp>
            <p:sp>
              <p:nvSpPr>
                <p:cNvPr id="939" name="Rectangle 672"/>
                <p:cNvSpPr>
                  <a:spLocks noChangeArrowheads="1"/>
                </p:cNvSpPr>
                <p:nvPr/>
              </p:nvSpPr>
              <p:spPr bwMode="auto">
                <a:xfrm>
                  <a:off x="19077011" y="35622399"/>
                  <a:ext cx="252022" cy="2145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smtClean="0">
                      <a:ln>
                        <a:noFill/>
                      </a:ln>
                      <a:solidFill>
                        <a:srgbClr val="000000"/>
                      </a:solidFill>
                      <a:effectLst/>
                      <a:latin typeface="Tahoma" pitchFamily="34" charset="0"/>
                      <a:cs typeface="Arial" pitchFamily="34" charset="0"/>
                    </a:rPr>
                    <a:t>100</a:t>
                  </a:r>
                  <a:endParaRPr kumimoji="0" lang="de-DE" sz="1200" b="0" i="0" u="none" strike="noStrike" cap="none" normalizeH="0" baseline="0" smtClean="0">
                    <a:ln>
                      <a:noFill/>
                    </a:ln>
                    <a:solidFill>
                      <a:schemeClr val="tx1"/>
                    </a:solidFill>
                    <a:effectLst/>
                    <a:latin typeface="Arial" pitchFamily="34" charset="0"/>
                    <a:cs typeface="Arial" pitchFamily="34" charset="0"/>
                  </a:endParaRPr>
                </a:p>
              </p:txBody>
            </p:sp>
            <p:sp>
              <p:nvSpPr>
                <p:cNvPr id="940" name="Rectangle 673"/>
                <p:cNvSpPr>
                  <a:spLocks noChangeArrowheads="1"/>
                </p:cNvSpPr>
                <p:nvPr/>
              </p:nvSpPr>
              <p:spPr bwMode="auto">
                <a:xfrm>
                  <a:off x="18528352" y="35959408"/>
                  <a:ext cx="252022" cy="2145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smtClean="0">
                      <a:ln>
                        <a:noFill/>
                      </a:ln>
                      <a:solidFill>
                        <a:srgbClr val="000000"/>
                      </a:solidFill>
                      <a:effectLst/>
                      <a:latin typeface="Tahoma" pitchFamily="34" charset="0"/>
                      <a:cs typeface="Arial" pitchFamily="34" charset="0"/>
                    </a:rPr>
                    <a:t>100</a:t>
                  </a:r>
                  <a:endParaRPr kumimoji="0" lang="de-DE" sz="1200" b="0" i="0" u="none" strike="noStrike" cap="none" normalizeH="0" baseline="0" smtClean="0">
                    <a:ln>
                      <a:noFill/>
                    </a:ln>
                    <a:solidFill>
                      <a:schemeClr val="tx1"/>
                    </a:solidFill>
                    <a:effectLst/>
                    <a:latin typeface="Arial" pitchFamily="34" charset="0"/>
                    <a:cs typeface="Arial" pitchFamily="34" charset="0"/>
                  </a:endParaRPr>
                </a:p>
              </p:txBody>
            </p:sp>
            <p:sp>
              <p:nvSpPr>
                <p:cNvPr id="941" name="Rectangle 674"/>
                <p:cNvSpPr>
                  <a:spLocks noChangeArrowheads="1"/>
                </p:cNvSpPr>
                <p:nvPr/>
              </p:nvSpPr>
              <p:spPr bwMode="auto">
                <a:xfrm>
                  <a:off x="23340973" y="34564065"/>
                  <a:ext cx="252022" cy="2145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smtClean="0">
                      <a:ln>
                        <a:noFill/>
                      </a:ln>
                      <a:solidFill>
                        <a:srgbClr val="000000"/>
                      </a:solidFill>
                      <a:effectLst/>
                      <a:latin typeface="Tahoma" pitchFamily="34" charset="0"/>
                      <a:cs typeface="Arial" pitchFamily="34" charset="0"/>
                    </a:rPr>
                    <a:t>100</a:t>
                  </a:r>
                  <a:endParaRPr kumimoji="0" lang="de-DE" sz="1200" b="0" i="0" u="none" strike="noStrike" cap="none" normalizeH="0" baseline="0" smtClean="0">
                    <a:ln>
                      <a:noFill/>
                    </a:ln>
                    <a:solidFill>
                      <a:schemeClr val="tx1"/>
                    </a:solidFill>
                    <a:effectLst/>
                    <a:latin typeface="Arial" pitchFamily="34" charset="0"/>
                    <a:cs typeface="Arial" pitchFamily="34" charset="0"/>
                  </a:endParaRPr>
                </a:p>
              </p:txBody>
            </p:sp>
            <p:sp>
              <p:nvSpPr>
                <p:cNvPr id="942" name="Rectangle 675"/>
                <p:cNvSpPr>
                  <a:spLocks noChangeArrowheads="1"/>
                </p:cNvSpPr>
                <p:nvPr/>
              </p:nvSpPr>
              <p:spPr bwMode="auto">
                <a:xfrm>
                  <a:off x="21907484" y="34708649"/>
                  <a:ext cx="252022" cy="2145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smtClean="0">
                      <a:ln>
                        <a:noFill/>
                      </a:ln>
                      <a:solidFill>
                        <a:srgbClr val="000000"/>
                      </a:solidFill>
                      <a:effectLst/>
                      <a:latin typeface="Tahoma" pitchFamily="34" charset="0"/>
                      <a:cs typeface="Arial" pitchFamily="34" charset="0"/>
                    </a:rPr>
                    <a:t>100</a:t>
                  </a:r>
                  <a:endParaRPr kumimoji="0" lang="de-DE" sz="1200" b="0" i="0" u="none" strike="noStrike" cap="none" normalizeH="0" baseline="0" smtClean="0">
                    <a:ln>
                      <a:noFill/>
                    </a:ln>
                    <a:solidFill>
                      <a:schemeClr val="tx1"/>
                    </a:solidFill>
                    <a:effectLst/>
                    <a:latin typeface="Arial" pitchFamily="34" charset="0"/>
                    <a:cs typeface="Arial" pitchFamily="34" charset="0"/>
                  </a:endParaRPr>
                </a:p>
              </p:txBody>
            </p:sp>
            <p:sp>
              <p:nvSpPr>
                <p:cNvPr id="943" name="Rectangle 676"/>
                <p:cNvSpPr>
                  <a:spLocks noChangeArrowheads="1"/>
                </p:cNvSpPr>
                <p:nvPr/>
              </p:nvSpPr>
              <p:spPr bwMode="auto">
                <a:xfrm>
                  <a:off x="26188948" y="34179482"/>
                  <a:ext cx="252022" cy="2145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smtClean="0">
                      <a:ln>
                        <a:noFill/>
                      </a:ln>
                      <a:solidFill>
                        <a:srgbClr val="000000"/>
                      </a:solidFill>
                      <a:effectLst/>
                      <a:latin typeface="Tahoma" pitchFamily="34" charset="0"/>
                      <a:cs typeface="Arial" pitchFamily="34" charset="0"/>
                    </a:rPr>
                    <a:t>100</a:t>
                  </a:r>
                  <a:endParaRPr kumimoji="0" lang="de-DE" sz="1200" b="0" i="0" u="none" strike="noStrike" cap="none" normalizeH="0" baseline="0" smtClean="0">
                    <a:ln>
                      <a:noFill/>
                    </a:ln>
                    <a:solidFill>
                      <a:schemeClr val="tx1"/>
                    </a:solidFill>
                    <a:effectLst/>
                    <a:latin typeface="Arial" pitchFamily="34" charset="0"/>
                    <a:cs typeface="Arial" pitchFamily="34" charset="0"/>
                  </a:endParaRPr>
                </a:p>
              </p:txBody>
            </p:sp>
            <p:sp>
              <p:nvSpPr>
                <p:cNvPr id="944" name="Rectangle 679"/>
                <p:cNvSpPr>
                  <a:spLocks noChangeArrowheads="1"/>
                </p:cNvSpPr>
                <p:nvPr/>
              </p:nvSpPr>
              <p:spPr bwMode="auto">
                <a:xfrm>
                  <a:off x="25666115" y="33361410"/>
                  <a:ext cx="252022" cy="2145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dirty="0" smtClean="0">
                      <a:ln>
                        <a:noFill/>
                      </a:ln>
                      <a:solidFill>
                        <a:srgbClr val="000000"/>
                      </a:solidFill>
                      <a:effectLst/>
                      <a:latin typeface="Tahoma" pitchFamily="34" charset="0"/>
                      <a:cs typeface="Arial" pitchFamily="34" charset="0"/>
                    </a:rPr>
                    <a:t>100</a:t>
                  </a:r>
                  <a:endParaRPr kumimoji="0" lang="de-DE" sz="1200" b="0" i="0" u="none" strike="noStrike" cap="none" normalizeH="0" baseline="0" dirty="0" smtClean="0">
                    <a:ln>
                      <a:noFill/>
                    </a:ln>
                    <a:solidFill>
                      <a:schemeClr val="tx1"/>
                    </a:solidFill>
                    <a:effectLst/>
                    <a:latin typeface="Arial" pitchFamily="34" charset="0"/>
                    <a:cs typeface="Arial" pitchFamily="34" charset="0"/>
                  </a:endParaRPr>
                </a:p>
              </p:txBody>
            </p:sp>
            <p:sp>
              <p:nvSpPr>
                <p:cNvPr id="945" name="Rectangle 680"/>
                <p:cNvSpPr>
                  <a:spLocks noChangeArrowheads="1"/>
                </p:cNvSpPr>
                <p:nvPr/>
              </p:nvSpPr>
              <p:spPr bwMode="auto">
                <a:xfrm>
                  <a:off x="24381678" y="33577888"/>
                  <a:ext cx="252022" cy="2145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dirty="0" smtClean="0">
                      <a:ln>
                        <a:noFill/>
                      </a:ln>
                      <a:solidFill>
                        <a:srgbClr val="000000"/>
                      </a:solidFill>
                      <a:effectLst/>
                      <a:latin typeface="Tahoma" pitchFamily="34" charset="0"/>
                      <a:cs typeface="Arial" pitchFamily="34" charset="0"/>
                    </a:rPr>
                    <a:t>100</a:t>
                  </a:r>
                  <a:endParaRPr kumimoji="0" lang="de-DE" sz="1200" b="0" i="0" u="none" strike="noStrike" cap="none" normalizeH="0" baseline="0" dirty="0" smtClean="0">
                    <a:ln>
                      <a:noFill/>
                    </a:ln>
                    <a:solidFill>
                      <a:schemeClr val="tx1"/>
                    </a:solidFill>
                    <a:effectLst/>
                    <a:latin typeface="Arial" pitchFamily="34" charset="0"/>
                    <a:cs typeface="Arial" pitchFamily="34" charset="0"/>
                  </a:endParaRPr>
                </a:p>
              </p:txBody>
            </p:sp>
            <p:sp>
              <p:nvSpPr>
                <p:cNvPr id="946" name="Rectangle 681"/>
                <p:cNvSpPr>
                  <a:spLocks noChangeArrowheads="1"/>
                </p:cNvSpPr>
                <p:nvPr/>
              </p:nvSpPr>
              <p:spPr bwMode="auto">
                <a:xfrm>
                  <a:off x="22611544" y="33878552"/>
                  <a:ext cx="252022" cy="2145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smtClean="0">
                      <a:ln>
                        <a:noFill/>
                      </a:ln>
                      <a:solidFill>
                        <a:srgbClr val="000000"/>
                      </a:solidFill>
                      <a:effectLst/>
                      <a:latin typeface="Tahoma" pitchFamily="34" charset="0"/>
                      <a:cs typeface="Arial" pitchFamily="34" charset="0"/>
                    </a:rPr>
                    <a:t>100</a:t>
                  </a:r>
                  <a:endParaRPr kumimoji="0" lang="de-DE" sz="1200" b="0" i="0" u="none" strike="noStrike" cap="none" normalizeH="0" baseline="0" smtClean="0">
                    <a:ln>
                      <a:noFill/>
                    </a:ln>
                    <a:solidFill>
                      <a:schemeClr val="tx1"/>
                    </a:solidFill>
                    <a:effectLst/>
                    <a:latin typeface="Arial" pitchFamily="34" charset="0"/>
                    <a:cs typeface="Arial" pitchFamily="34" charset="0"/>
                  </a:endParaRPr>
                </a:p>
              </p:txBody>
            </p:sp>
            <p:sp>
              <p:nvSpPr>
                <p:cNvPr id="947" name="Rectangle 682"/>
                <p:cNvSpPr>
                  <a:spLocks noChangeArrowheads="1"/>
                </p:cNvSpPr>
                <p:nvPr/>
              </p:nvSpPr>
              <p:spPr bwMode="auto">
                <a:xfrm>
                  <a:off x="20806991" y="34296241"/>
                  <a:ext cx="252022" cy="2145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smtClean="0">
                      <a:ln>
                        <a:noFill/>
                      </a:ln>
                      <a:solidFill>
                        <a:srgbClr val="000000"/>
                      </a:solidFill>
                      <a:effectLst/>
                      <a:latin typeface="Tahoma" pitchFamily="34" charset="0"/>
                      <a:cs typeface="Arial" pitchFamily="34" charset="0"/>
                    </a:rPr>
                    <a:t>100</a:t>
                  </a:r>
                  <a:endParaRPr kumimoji="0" lang="de-DE" sz="1200" b="0" i="0" u="none" strike="noStrike" cap="none" normalizeH="0" baseline="0" smtClean="0">
                    <a:ln>
                      <a:noFill/>
                    </a:ln>
                    <a:solidFill>
                      <a:schemeClr val="tx1"/>
                    </a:solidFill>
                    <a:effectLst/>
                    <a:latin typeface="Arial" pitchFamily="34" charset="0"/>
                    <a:cs typeface="Arial" pitchFamily="34" charset="0"/>
                  </a:endParaRPr>
                </a:p>
              </p:txBody>
            </p:sp>
            <p:sp>
              <p:nvSpPr>
                <p:cNvPr id="948" name="Rectangle 683"/>
                <p:cNvSpPr>
                  <a:spLocks noChangeArrowheads="1"/>
                </p:cNvSpPr>
                <p:nvPr/>
              </p:nvSpPr>
              <p:spPr bwMode="auto">
                <a:xfrm>
                  <a:off x="22004250" y="32832243"/>
                  <a:ext cx="252022" cy="2145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smtClean="0">
                      <a:ln>
                        <a:noFill/>
                      </a:ln>
                      <a:solidFill>
                        <a:srgbClr val="000000"/>
                      </a:solidFill>
                      <a:effectLst/>
                      <a:latin typeface="Tahoma" pitchFamily="34" charset="0"/>
                      <a:cs typeface="Arial" pitchFamily="34" charset="0"/>
                    </a:rPr>
                    <a:t>100</a:t>
                  </a:r>
                  <a:endParaRPr kumimoji="0" lang="de-DE" sz="1200" b="0" i="0" u="none" strike="noStrike" cap="none" normalizeH="0" baseline="0" smtClean="0">
                    <a:ln>
                      <a:noFill/>
                    </a:ln>
                    <a:solidFill>
                      <a:schemeClr val="tx1"/>
                    </a:solidFill>
                    <a:effectLst/>
                    <a:latin typeface="Arial" pitchFamily="34" charset="0"/>
                    <a:cs typeface="Arial" pitchFamily="34" charset="0"/>
                  </a:endParaRPr>
                </a:p>
              </p:txBody>
            </p:sp>
            <p:sp>
              <p:nvSpPr>
                <p:cNvPr id="949" name="Rectangle 684"/>
                <p:cNvSpPr>
                  <a:spLocks noChangeArrowheads="1"/>
                </p:cNvSpPr>
                <p:nvPr/>
              </p:nvSpPr>
              <p:spPr bwMode="auto">
                <a:xfrm>
                  <a:off x="20142136" y="33562120"/>
                  <a:ext cx="168015" cy="2145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smtClean="0">
                      <a:ln>
                        <a:noFill/>
                      </a:ln>
                      <a:solidFill>
                        <a:srgbClr val="000000"/>
                      </a:solidFill>
                      <a:effectLst/>
                      <a:latin typeface="Tahoma" pitchFamily="34" charset="0"/>
                      <a:cs typeface="Arial" pitchFamily="34" charset="0"/>
                    </a:rPr>
                    <a:t>99</a:t>
                  </a:r>
                  <a:endParaRPr kumimoji="0" lang="de-DE" sz="1200" b="0" i="0" u="none" strike="noStrike" cap="none" normalizeH="0" baseline="0" smtClean="0">
                    <a:ln>
                      <a:noFill/>
                    </a:ln>
                    <a:solidFill>
                      <a:schemeClr val="tx1"/>
                    </a:solidFill>
                    <a:effectLst/>
                    <a:latin typeface="Arial" pitchFamily="34" charset="0"/>
                    <a:cs typeface="Arial" pitchFamily="34" charset="0"/>
                  </a:endParaRPr>
                </a:p>
              </p:txBody>
            </p:sp>
            <p:sp>
              <p:nvSpPr>
                <p:cNvPr id="950" name="Rectangle 685"/>
                <p:cNvSpPr>
                  <a:spLocks noChangeArrowheads="1"/>
                </p:cNvSpPr>
                <p:nvPr/>
              </p:nvSpPr>
              <p:spPr bwMode="auto">
                <a:xfrm>
                  <a:off x="22200879" y="31873561"/>
                  <a:ext cx="252022" cy="2145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smtClean="0">
                      <a:ln>
                        <a:noFill/>
                      </a:ln>
                      <a:solidFill>
                        <a:srgbClr val="000000"/>
                      </a:solidFill>
                      <a:effectLst/>
                      <a:latin typeface="Tahoma" pitchFamily="34" charset="0"/>
                      <a:cs typeface="Arial" pitchFamily="34" charset="0"/>
                    </a:rPr>
                    <a:t>100</a:t>
                  </a:r>
                  <a:endParaRPr kumimoji="0" lang="de-DE" sz="1200" b="0" i="0" u="none" strike="noStrike" cap="none" normalizeH="0" baseline="0" smtClean="0">
                    <a:ln>
                      <a:noFill/>
                    </a:ln>
                    <a:solidFill>
                      <a:schemeClr val="tx1"/>
                    </a:solidFill>
                    <a:effectLst/>
                    <a:latin typeface="Arial" pitchFamily="34" charset="0"/>
                    <a:cs typeface="Arial" pitchFamily="34" charset="0"/>
                  </a:endParaRPr>
                </a:p>
              </p:txBody>
            </p:sp>
            <p:sp>
              <p:nvSpPr>
                <p:cNvPr id="951" name="Rectangle 686"/>
                <p:cNvSpPr>
                  <a:spLocks noChangeArrowheads="1"/>
                </p:cNvSpPr>
                <p:nvPr/>
              </p:nvSpPr>
              <p:spPr bwMode="auto">
                <a:xfrm>
                  <a:off x="22368301" y="31543940"/>
                  <a:ext cx="168015" cy="2145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smtClean="0">
                      <a:ln>
                        <a:noFill/>
                      </a:ln>
                      <a:solidFill>
                        <a:srgbClr val="000000"/>
                      </a:solidFill>
                      <a:effectLst/>
                      <a:latin typeface="Tahoma" pitchFamily="34" charset="0"/>
                      <a:cs typeface="Arial" pitchFamily="34" charset="0"/>
                    </a:rPr>
                    <a:t>65</a:t>
                  </a:r>
                  <a:endParaRPr kumimoji="0" lang="de-DE" sz="1200" b="0" i="0" u="none" strike="noStrike" cap="none" normalizeH="0" baseline="0" smtClean="0">
                    <a:ln>
                      <a:noFill/>
                    </a:ln>
                    <a:solidFill>
                      <a:schemeClr val="tx1"/>
                    </a:solidFill>
                    <a:effectLst/>
                    <a:latin typeface="Arial" pitchFamily="34" charset="0"/>
                    <a:cs typeface="Arial" pitchFamily="34" charset="0"/>
                  </a:endParaRPr>
                </a:p>
              </p:txBody>
            </p:sp>
            <p:sp>
              <p:nvSpPr>
                <p:cNvPr id="952" name="Rectangle 687"/>
                <p:cNvSpPr>
                  <a:spLocks noChangeArrowheads="1"/>
                </p:cNvSpPr>
                <p:nvPr/>
              </p:nvSpPr>
              <p:spPr bwMode="auto">
                <a:xfrm>
                  <a:off x="22876396" y="30715573"/>
                  <a:ext cx="252022" cy="2145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smtClean="0">
                      <a:ln>
                        <a:noFill/>
                      </a:ln>
                      <a:solidFill>
                        <a:srgbClr val="000000"/>
                      </a:solidFill>
                      <a:effectLst/>
                      <a:latin typeface="Tahoma" pitchFamily="34" charset="0"/>
                      <a:cs typeface="Arial" pitchFamily="34" charset="0"/>
                    </a:rPr>
                    <a:t>100</a:t>
                  </a:r>
                  <a:endParaRPr kumimoji="0" lang="de-DE" sz="1200" b="0" i="0" u="none" strike="noStrike" cap="none" normalizeH="0" baseline="0" smtClean="0">
                    <a:ln>
                      <a:noFill/>
                    </a:ln>
                    <a:solidFill>
                      <a:schemeClr val="tx1"/>
                    </a:solidFill>
                    <a:effectLst/>
                    <a:latin typeface="Arial" pitchFamily="34" charset="0"/>
                    <a:cs typeface="Arial" pitchFamily="34" charset="0"/>
                  </a:endParaRPr>
                </a:p>
              </p:txBody>
            </p:sp>
            <p:sp>
              <p:nvSpPr>
                <p:cNvPr id="953" name="Rectangle 688"/>
                <p:cNvSpPr>
                  <a:spLocks noChangeArrowheads="1"/>
                </p:cNvSpPr>
                <p:nvPr/>
              </p:nvSpPr>
              <p:spPr bwMode="auto">
                <a:xfrm>
                  <a:off x="22425451" y="30859890"/>
                  <a:ext cx="168015" cy="2145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smtClean="0">
                      <a:ln>
                        <a:noFill/>
                      </a:ln>
                      <a:solidFill>
                        <a:srgbClr val="000000"/>
                      </a:solidFill>
                      <a:effectLst/>
                      <a:latin typeface="Tahoma" pitchFamily="34" charset="0"/>
                      <a:cs typeface="Arial" pitchFamily="34" charset="0"/>
                    </a:rPr>
                    <a:t>45</a:t>
                  </a:r>
                  <a:endParaRPr kumimoji="0" lang="de-DE" sz="1200" b="0" i="0" u="none" strike="noStrike" cap="none" normalizeH="0" baseline="0" smtClean="0">
                    <a:ln>
                      <a:noFill/>
                    </a:ln>
                    <a:solidFill>
                      <a:schemeClr val="tx1"/>
                    </a:solidFill>
                    <a:effectLst/>
                    <a:latin typeface="Arial" pitchFamily="34" charset="0"/>
                    <a:cs typeface="Arial" pitchFamily="34" charset="0"/>
                  </a:endParaRPr>
                </a:p>
              </p:txBody>
            </p:sp>
            <p:sp>
              <p:nvSpPr>
                <p:cNvPr id="954" name="Rectangle 689"/>
                <p:cNvSpPr>
                  <a:spLocks noChangeArrowheads="1"/>
                </p:cNvSpPr>
                <p:nvPr/>
              </p:nvSpPr>
              <p:spPr bwMode="auto">
                <a:xfrm>
                  <a:off x="22159083" y="31076370"/>
                  <a:ext cx="168015" cy="2145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smtClean="0">
                      <a:ln>
                        <a:noFill/>
                      </a:ln>
                      <a:solidFill>
                        <a:srgbClr val="000000"/>
                      </a:solidFill>
                      <a:effectLst/>
                      <a:latin typeface="Tahoma" pitchFamily="34" charset="0"/>
                      <a:cs typeface="Arial" pitchFamily="34" charset="0"/>
                    </a:rPr>
                    <a:t>53</a:t>
                  </a:r>
                  <a:endParaRPr kumimoji="0" lang="de-DE" sz="1200" b="0" i="0" u="none" strike="noStrike" cap="none" normalizeH="0" baseline="0" smtClean="0">
                    <a:ln>
                      <a:noFill/>
                    </a:ln>
                    <a:solidFill>
                      <a:schemeClr val="tx1"/>
                    </a:solidFill>
                    <a:effectLst/>
                    <a:latin typeface="Arial" pitchFamily="34" charset="0"/>
                    <a:cs typeface="Arial" pitchFamily="34" charset="0"/>
                  </a:endParaRPr>
                </a:p>
              </p:txBody>
            </p:sp>
            <p:sp>
              <p:nvSpPr>
                <p:cNvPr id="955" name="Rectangle 690"/>
                <p:cNvSpPr>
                  <a:spLocks noChangeArrowheads="1"/>
                </p:cNvSpPr>
                <p:nvPr/>
              </p:nvSpPr>
              <p:spPr bwMode="auto">
                <a:xfrm>
                  <a:off x="21779078" y="31328927"/>
                  <a:ext cx="252022" cy="2145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smtClean="0">
                      <a:ln>
                        <a:noFill/>
                      </a:ln>
                      <a:solidFill>
                        <a:srgbClr val="000000"/>
                      </a:solidFill>
                      <a:effectLst/>
                      <a:latin typeface="Tahoma" pitchFamily="34" charset="0"/>
                      <a:cs typeface="Arial" pitchFamily="34" charset="0"/>
                    </a:rPr>
                    <a:t>100</a:t>
                  </a:r>
                  <a:endParaRPr kumimoji="0" lang="de-DE" sz="1200" b="0" i="0" u="none" strike="noStrike" cap="none" normalizeH="0" baseline="0" smtClean="0">
                    <a:ln>
                      <a:noFill/>
                    </a:ln>
                    <a:solidFill>
                      <a:schemeClr val="tx1"/>
                    </a:solidFill>
                    <a:effectLst/>
                    <a:latin typeface="Arial" pitchFamily="34" charset="0"/>
                    <a:cs typeface="Arial" pitchFamily="34" charset="0"/>
                  </a:endParaRPr>
                </a:p>
              </p:txBody>
            </p:sp>
            <p:sp>
              <p:nvSpPr>
                <p:cNvPr id="956" name="Rectangle 691"/>
                <p:cNvSpPr>
                  <a:spLocks noChangeArrowheads="1"/>
                </p:cNvSpPr>
                <p:nvPr/>
              </p:nvSpPr>
              <p:spPr bwMode="auto">
                <a:xfrm>
                  <a:off x="20903141" y="31600191"/>
                  <a:ext cx="168015" cy="2145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smtClean="0">
                      <a:ln>
                        <a:noFill/>
                      </a:ln>
                      <a:solidFill>
                        <a:srgbClr val="000000"/>
                      </a:solidFill>
                      <a:effectLst/>
                      <a:latin typeface="Tahoma" pitchFamily="34" charset="0"/>
                      <a:cs typeface="Arial" pitchFamily="34" charset="0"/>
                    </a:rPr>
                    <a:t>62</a:t>
                  </a:r>
                  <a:endParaRPr kumimoji="0" lang="de-DE" sz="1200" b="0" i="0" u="none" strike="noStrike" cap="none" normalizeH="0" baseline="0" smtClean="0">
                    <a:ln>
                      <a:noFill/>
                    </a:ln>
                    <a:solidFill>
                      <a:schemeClr val="tx1"/>
                    </a:solidFill>
                    <a:effectLst/>
                    <a:latin typeface="Arial" pitchFamily="34" charset="0"/>
                    <a:cs typeface="Arial" pitchFamily="34" charset="0"/>
                  </a:endParaRPr>
                </a:p>
              </p:txBody>
            </p:sp>
            <p:sp>
              <p:nvSpPr>
                <p:cNvPr id="957" name="Rectangle 692"/>
                <p:cNvSpPr>
                  <a:spLocks noChangeArrowheads="1"/>
                </p:cNvSpPr>
                <p:nvPr/>
              </p:nvSpPr>
              <p:spPr bwMode="auto">
                <a:xfrm>
                  <a:off x="20652601" y="31878138"/>
                  <a:ext cx="168015" cy="2145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smtClean="0">
                      <a:ln>
                        <a:noFill/>
                      </a:ln>
                      <a:solidFill>
                        <a:srgbClr val="000000"/>
                      </a:solidFill>
                      <a:effectLst/>
                      <a:latin typeface="Tahoma" pitchFamily="34" charset="0"/>
                      <a:cs typeface="Arial" pitchFamily="34" charset="0"/>
                    </a:rPr>
                    <a:t>67</a:t>
                  </a:r>
                  <a:endParaRPr kumimoji="0" lang="de-DE" sz="1200" b="0" i="0" u="none" strike="noStrike" cap="none" normalizeH="0" baseline="0" smtClean="0">
                    <a:ln>
                      <a:noFill/>
                    </a:ln>
                    <a:solidFill>
                      <a:schemeClr val="tx1"/>
                    </a:solidFill>
                    <a:effectLst/>
                    <a:latin typeface="Arial" pitchFamily="34" charset="0"/>
                    <a:cs typeface="Arial" pitchFamily="34" charset="0"/>
                  </a:endParaRPr>
                </a:p>
              </p:txBody>
            </p:sp>
            <p:sp>
              <p:nvSpPr>
                <p:cNvPr id="958" name="Rectangle 693"/>
                <p:cNvSpPr>
                  <a:spLocks noChangeArrowheads="1"/>
                </p:cNvSpPr>
                <p:nvPr/>
              </p:nvSpPr>
              <p:spPr bwMode="auto">
                <a:xfrm>
                  <a:off x="20313871" y="32114659"/>
                  <a:ext cx="252022" cy="2145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smtClean="0">
                      <a:ln>
                        <a:noFill/>
                      </a:ln>
                      <a:solidFill>
                        <a:srgbClr val="000000"/>
                      </a:solidFill>
                      <a:effectLst/>
                      <a:latin typeface="Tahoma" pitchFamily="34" charset="0"/>
                      <a:cs typeface="Arial" pitchFamily="34" charset="0"/>
                    </a:rPr>
                    <a:t>100</a:t>
                  </a:r>
                  <a:endParaRPr kumimoji="0" lang="de-DE" sz="1200" b="0" i="0" u="none" strike="noStrike" cap="none" normalizeH="0" baseline="0" smtClean="0">
                    <a:ln>
                      <a:noFill/>
                    </a:ln>
                    <a:solidFill>
                      <a:schemeClr val="tx1"/>
                    </a:solidFill>
                    <a:effectLst/>
                    <a:latin typeface="Arial" pitchFamily="34" charset="0"/>
                    <a:cs typeface="Arial" pitchFamily="34" charset="0"/>
                  </a:endParaRPr>
                </a:p>
              </p:txBody>
            </p:sp>
            <p:sp>
              <p:nvSpPr>
                <p:cNvPr id="959" name="Rectangle 694"/>
                <p:cNvSpPr>
                  <a:spLocks noChangeArrowheads="1"/>
                </p:cNvSpPr>
                <p:nvPr/>
              </p:nvSpPr>
              <p:spPr bwMode="auto">
                <a:xfrm>
                  <a:off x="19793755" y="32329801"/>
                  <a:ext cx="252022" cy="2145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smtClean="0">
                      <a:ln>
                        <a:noFill/>
                      </a:ln>
                      <a:solidFill>
                        <a:srgbClr val="000000"/>
                      </a:solidFill>
                      <a:effectLst/>
                      <a:latin typeface="Tahoma" pitchFamily="34" charset="0"/>
                      <a:cs typeface="Arial" pitchFamily="34" charset="0"/>
                    </a:rPr>
                    <a:t>100</a:t>
                  </a:r>
                  <a:endParaRPr kumimoji="0" lang="de-DE" sz="1200" b="0" i="0" u="none" strike="noStrike" cap="none" normalizeH="0" baseline="0" smtClean="0">
                    <a:ln>
                      <a:noFill/>
                    </a:ln>
                    <a:solidFill>
                      <a:schemeClr val="tx1"/>
                    </a:solidFill>
                    <a:effectLst/>
                    <a:latin typeface="Arial" pitchFamily="34" charset="0"/>
                    <a:cs typeface="Arial" pitchFamily="34" charset="0"/>
                  </a:endParaRPr>
                </a:p>
              </p:txBody>
            </p:sp>
            <p:sp>
              <p:nvSpPr>
                <p:cNvPr id="960" name="Rectangle 695"/>
                <p:cNvSpPr>
                  <a:spLocks noChangeArrowheads="1"/>
                </p:cNvSpPr>
                <p:nvPr/>
              </p:nvSpPr>
              <p:spPr bwMode="auto">
                <a:xfrm>
                  <a:off x="19203869" y="32947665"/>
                  <a:ext cx="252022" cy="2145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smtClean="0">
                      <a:ln>
                        <a:noFill/>
                      </a:ln>
                      <a:solidFill>
                        <a:srgbClr val="000000"/>
                      </a:solidFill>
                      <a:effectLst/>
                      <a:latin typeface="Tahoma" pitchFamily="34" charset="0"/>
                      <a:cs typeface="Arial" pitchFamily="34" charset="0"/>
                    </a:rPr>
                    <a:t>100</a:t>
                  </a:r>
                  <a:endParaRPr kumimoji="0" lang="de-DE" sz="1200" b="0" i="0" u="none" strike="noStrike" cap="none" normalizeH="0" baseline="0" smtClean="0">
                    <a:ln>
                      <a:noFill/>
                    </a:ln>
                    <a:solidFill>
                      <a:schemeClr val="tx1"/>
                    </a:solidFill>
                    <a:effectLst/>
                    <a:latin typeface="Arial" pitchFamily="34" charset="0"/>
                    <a:cs typeface="Arial" pitchFamily="34" charset="0"/>
                  </a:endParaRPr>
                </a:p>
              </p:txBody>
            </p:sp>
            <p:sp>
              <p:nvSpPr>
                <p:cNvPr id="961" name="Rectangle 696"/>
                <p:cNvSpPr>
                  <a:spLocks noChangeArrowheads="1"/>
                </p:cNvSpPr>
                <p:nvPr/>
              </p:nvSpPr>
              <p:spPr bwMode="auto">
                <a:xfrm>
                  <a:off x="17954325" y="34454991"/>
                  <a:ext cx="252022" cy="2145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smtClean="0">
                      <a:ln>
                        <a:noFill/>
                      </a:ln>
                      <a:solidFill>
                        <a:srgbClr val="000000"/>
                      </a:solidFill>
                      <a:effectLst/>
                      <a:latin typeface="Tahoma" pitchFamily="34" charset="0"/>
                      <a:cs typeface="Arial" pitchFamily="34" charset="0"/>
                    </a:rPr>
                    <a:t>100</a:t>
                  </a:r>
                  <a:endParaRPr kumimoji="0" lang="de-DE" sz="1200" b="0" i="0" u="none" strike="noStrike" cap="none" normalizeH="0" baseline="0" smtClean="0">
                    <a:ln>
                      <a:noFill/>
                    </a:ln>
                    <a:solidFill>
                      <a:schemeClr val="tx1"/>
                    </a:solidFill>
                    <a:effectLst/>
                    <a:latin typeface="Arial" pitchFamily="34" charset="0"/>
                    <a:cs typeface="Arial" pitchFamily="34" charset="0"/>
                  </a:endParaRPr>
                </a:p>
              </p:txBody>
            </p:sp>
            <p:sp>
              <p:nvSpPr>
                <p:cNvPr id="962" name="Rectangle 697"/>
                <p:cNvSpPr>
                  <a:spLocks noChangeArrowheads="1"/>
                </p:cNvSpPr>
                <p:nvPr/>
              </p:nvSpPr>
              <p:spPr bwMode="auto">
                <a:xfrm>
                  <a:off x="16964830" y="35569450"/>
                  <a:ext cx="252022" cy="2145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smtClean="0">
                      <a:ln>
                        <a:noFill/>
                      </a:ln>
                      <a:solidFill>
                        <a:srgbClr val="000000"/>
                      </a:solidFill>
                      <a:effectLst/>
                      <a:latin typeface="Tahoma" pitchFamily="34" charset="0"/>
                      <a:cs typeface="Arial" pitchFamily="34" charset="0"/>
                    </a:rPr>
                    <a:t>100</a:t>
                  </a:r>
                  <a:endParaRPr kumimoji="0" lang="de-DE" sz="1200" b="0" i="0" u="none" strike="noStrike" cap="none" normalizeH="0" baseline="0" smtClean="0">
                    <a:ln>
                      <a:noFill/>
                    </a:ln>
                    <a:solidFill>
                      <a:schemeClr val="tx1"/>
                    </a:solidFill>
                    <a:effectLst/>
                    <a:latin typeface="Arial" pitchFamily="34" charset="0"/>
                    <a:cs typeface="Arial" pitchFamily="34" charset="0"/>
                  </a:endParaRPr>
                </a:p>
              </p:txBody>
            </p:sp>
            <p:sp>
              <p:nvSpPr>
                <p:cNvPr id="963" name="Rectangle 698"/>
                <p:cNvSpPr>
                  <a:spLocks noChangeArrowheads="1"/>
                </p:cNvSpPr>
                <p:nvPr/>
              </p:nvSpPr>
              <p:spPr bwMode="auto">
                <a:xfrm>
                  <a:off x="14557706" y="36270997"/>
                  <a:ext cx="252022" cy="2145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dirty="0" smtClean="0">
                      <a:ln>
                        <a:noFill/>
                      </a:ln>
                      <a:solidFill>
                        <a:srgbClr val="000000"/>
                      </a:solidFill>
                      <a:effectLst/>
                      <a:latin typeface="Tahoma" pitchFamily="34" charset="0"/>
                      <a:cs typeface="Arial" pitchFamily="34" charset="0"/>
                    </a:rPr>
                    <a:t>100</a:t>
                  </a:r>
                  <a:endParaRPr kumimoji="0" lang="de-DE" sz="1200" b="0" i="0" u="none" strike="noStrike" cap="none" normalizeH="0" baseline="0" dirty="0" smtClean="0">
                    <a:ln>
                      <a:noFill/>
                    </a:ln>
                    <a:solidFill>
                      <a:schemeClr val="tx1"/>
                    </a:solidFill>
                    <a:effectLst/>
                    <a:latin typeface="Arial" pitchFamily="34" charset="0"/>
                    <a:cs typeface="Arial" pitchFamily="34" charset="0"/>
                  </a:endParaRPr>
                </a:p>
              </p:txBody>
            </p:sp>
          </p:grpSp>
        </p:grpSp>
        <p:sp>
          <p:nvSpPr>
            <p:cNvPr id="1535" name="Freeform 566"/>
            <p:cNvSpPr>
              <a:spLocks/>
            </p:cNvSpPr>
            <p:nvPr/>
          </p:nvSpPr>
          <p:spPr bwMode="auto">
            <a:xfrm>
              <a:off x="12006600" y="35277464"/>
              <a:ext cx="2844000" cy="511136"/>
            </a:xfrm>
            <a:custGeom>
              <a:avLst/>
              <a:gdLst>
                <a:gd name="T0" fmla="*/ 0 w 606"/>
                <a:gd name="T1" fmla="*/ 368 h 368"/>
                <a:gd name="T2" fmla="*/ 0 w 606"/>
                <a:gd name="T3" fmla="*/ 0 h 368"/>
                <a:gd name="T4" fmla="*/ 606 w 606"/>
                <a:gd name="T5" fmla="*/ 0 h 368"/>
              </a:gdLst>
              <a:ahLst/>
              <a:cxnLst>
                <a:cxn ang="0">
                  <a:pos x="T0" y="T1"/>
                </a:cxn>
                <a:cxn ang="0">
                  <a:pos x="T2" y="T3"/>
                </a:cxn>
                <a:cxn ang="0">
                  <a:pos x="T4" y="T5"/>
                </a:cxn>
              </a:cxnLst>
              <a:rect l="0" t="0" r="r" b="b"/>
              <a:pathLst>
                <a:path w="606" h="368">
                  <a:moveTo>
                    <a:pt x="0" y="368"/>
                  </a:moveTo>
                  <a:lnTo>
                    <a:pt x="0" y="0"/>
                  </a:lnTo>
                  <a:lnTo>
                    <a:pt x="606" y="0"/>
                  </a:lnTo>
                </a:path>
              </a:pathLst>
            </a:custGeom>
            <a:noFill/>
            <a:ln w="25400"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none" lIns="0" tIns="0" rIns="0" bIns="0" numCol="1" anchor="t" anchorCtr="0" compatLnSpc="1">
              <a:prstTxWarp prst="textNoShape">
                <a:avLst/>
              </a:prstTxWarp>
            </a:bodyPr>
            <a:lstStyle/>
            <a:p>
              <a:endParaRPr lang="en-GB"/>
            </a:p>
          </p:txBody>
        </p:sp>
        <p:grpSp>
          <p:nvGrpSpPr>
            <p:cNvPr id="1481" name="Group 1480"/>
            <p:cNvGrpSpPr/>
            <p:nvPr/>
          </p:nvGrpSpPr>
          <p:grpSpPr>
            <a:xfrm>
              <a:off x="8291617" y="36061434"/>
              <a:ext cx="11539721" cy="759040"/>
              <a:chOff x="8291617" y="35394684"/>
              <a:chExt cx="11539721" cy="759040"/>
            </a:xfrm>
          </p:grpSpPr>
          <p:sp>
            <p:nvSpPr>
              <p:cNvPr id="2332" name="Rectangle 573"/>
              <p:cNvSpPr>
                <a:spLocks noChangeArrowheads="1"/>
              </p:cNvSpPr>
              <p:nvPr/>
            </p:nvSpPr>
            <p:spPr bwMode="auto">
              <a:xfrm>
                <a:off x="16820297" y="35956520"/>
                <a:ext cx="3011041"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dirty="0" smtClean="0">
                    <a:ln>
                      <a:noFill/>
                    </a:ln>
                    <a:solidFill>
                      <a:srgbClr val="000000"/>
                    </a:solidFill>
                    <a:effectLst/>
                    <a:latin typeface="Arial" pitchFamily="34" charset="0"/>
                    <a:cs typeface="Arial" pitchFamily="34" charset="0"/>
                  </a:rPr>
                  <a:t> </a:t>
                </a:r>
                <a:r>
                  <a:rPr kumimoji="0" lang="de-DE" sz="1200" b="0" i="0" u="none" strike="noStrike" cap="none" normalizeH="0" baseline="0" dirty="0" err="1" smtClean="0">
                    <a:ln>
                      <a:noFill/>
                    </a:ln>
                    <a:solidFill>
                      <a:srgbClr val="000000"/>
                    </a:solidFill>
                    <a:effectLst/>
                    <a:latin typeface="Arial" pitchFamily="34" charset="0"/>
                    <a:cs typeface="Arial" pitchFamily="34" charset="0"/>
                  </a:rPr>
                  <a:t>Prochlorothrix</a:t>
                </a:r>
                <a:r>
                  <a:rPr kumimoji="0" lang="de-DE" sz="1200" b="0" i="0" u="none" strike="noStrike" cap="none" normalizeH="0" baseline="0" dirty="0" smtClean="0">
                    <a:ln>
                      <a:noFill/>
                    </a:ln>
                    <a:solidFill>
                      <a:srgbClr val="000000"/>
                    </a:solidFill>
                    <a:effectLst/>
                    <a:latin typeface="Arial" pitchFamily="34" charset="0"/>
                    <a:cs typeface="Arial" pitchFamily="34" charset="0"/>
                  </a:rPr>
                  <a:t> </a:t>
                </a:r>
                <a:r>
                  <a:rPr kumimoji="0" lang="de-DE" sz="1200" b="0" i="0" u="none" strike="noStrike" cap="none" normalizeH="0" baseline="0" dirty="0" err="1" smtClean="0">
                    <a:ln>
                      <a:noFill/>
                    </a:ln>
                    <a:solidFill>
                      <a:srgbClr val="000000"/>
                    </a:solidFill>
                    <a:effectLst/>
                    <a:latin typeface="Arial" pitchFamily="34" charset="0"/>
                    <a:cs typeface="Arial" pitchFamily="34" charset="0"/>
                  </a:rPr>
                  <a:t>hollandica</a:t>
                </a:r>
                <a:r>
                  <a:rPr kumimoji="0" lang="de-DE" sz="1200" b="0" i="0" u="none" strike="noStrike" cap="none" normalizeH="0" baseline="0" dirty="0" smtClean="0">
                    <a:ln>
                      <a:noFill/>
                    </a:ln>
                    <a:solidFill>
                      <a:srgbClr val="000000"/>
                    </a:solidFill>
                    <a:effectLst/>
                    <a:latin typeface="Arial" pitchFamily="34" charset="0"/>
                    <a:cs typeface="Arial" pitchFamily="34" charset="0"/>
                  </a:rPr>
                  <a:t> PCC 9006</a:t>
                </a:r>
                <a:endParaRPr kumimoji="0" lang="de-DE" sz="1200" b="0" i="0" u="none" strike="noStrike" cap="none" normalizeH="0" baseline="0" dirty="0" smtClean="0">
                  <a:ln>
                    <a:noFill/>
                  </a:ln>
                  <a:solidFill>
                    <a:schemeClr val="tx1"/>
                  </a:solidFill>
                  <a:effectLst/>
                  <a:latin typeface="Arial" pitchFamily="34" charset="0"/>
                  <a:cs typeface="Arial" pitchFamily="34" charset="0"/>
                </a:endParaRPr>
              </a:p>
            </p:txBody>
          </p:sp>
          <p:sp>
            <p:nvSpPr>
              <p:cNvPr id="926" name="Rectangle 700"/>
              <p:cNvSpPr>
                <a:spLocks noChangeArrowheads="1"/>
              </p:cNvSpPr>
              <p:nvPr/>
            </p:nvSpPr>
            <p:spPr bwMode="auto">
              <a:xfrm>
                <a:off x="9667385" y="35394684"/>
                <a:ext cx="252022"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dirty="0" smtClean="0">
                    <a:ln>
                      <a:noFill/>
                    </a:ln>
                    <a:solidFill>
                      <a:srgbClr val="000000"/>
                    </a:solidFill>
                    <a:effectLst/>
                    <a:latin typeface="Tahoma" pitchFamily="34" charset="0"/>
                    <a:cs typeface="Arial" pitchFamily="34" charset="0"/>
                  </a:rPr>
                  <a:t>100</a:t>
                </a:r>
                <a:endParaRPr kumimoji="0" lang="de-DE" sz="1200" b="0" i="0" u="none" strike="noStrike" cap="none" normalizeH="0" baseline="0" dirty="0" smtClean="0">
                  <a:ln>
                    <a:noFill/>
                  </a:ln>
                  <a:solidFill>
                    <a:schemeClr val="tx1"/>
                  </a:solidFill>
                  <a:effectLst/>
                  <a:latin typeface="Arial" pitchFamily="34" charset="0"/>
                  <a:cs typeface="Arial" pitchFamily="34" charset="0"/>
                </a:endParaRPr>
              </a:p>
            </p:txBody>
          </p:sp>
          <p:sp>
            <p:nvSpPr>
              <p:cNvPr id="1548" name="Freeform 574"/>
              <p:cNvSpPr>
                <a:spLocks/>
              </p:cNvSpPr>
              <p:nvPr/>
            </p:nvSpPr>
            <p:spPr bwMode="auto">
              <a:xfrm>
                <a:off x="9952103" y="35579050"/>
                <a:ext cx="6824876" cy="468816"/>
              </a:xfrm>
              <a:custGeom>
                <a:avLst/>
                <a:gdLst>
                  <a:gd name="T0" fmla="*/ 0 w 485"/>
                  <a:gd name="T1" fmla="*/ 0 h 291"/>
                  <a:gd name="T2" fmla="*/ 0 w 485"/>
                  <a:gd name="T3" fmla="*/ 291 h 291"/>
                  <a:gd name="T4" fmla="*/ 485 w 485"/>
                  <a:gd name="T5" fmla="*/ 291 h 291"/>
                </a:gdLst>
                <a:ahLst/>
                <a:cxnLst>
                  <a:cxn ang="0">
                    <a:pos x="T0" y="T1"/>
                  </a:cxn>
                  <a:cxn ang="0">
                    <a:pos x="T2" y="T3"/>
                  </a:cxn>
                  <a:cxn ang="0">
                    <a:pos x="T4" y="T5"/>
                  </a:cxn>
                </a:cxnLst>
                <a:rect l="0" t="0" r="r" b="b"/>
                <a:pathLst>
                  <a:path w="485" h="291">
                    <a:moveTo>
                      <a:pt x="0" y="0"/>
                    </a:moveTo>
                    <a:lnTo>
                      <a:pt x="0" y="291"/>
                    </a:lnTo>
                    <a:lnTo>
                      <a:pt x="485" y="291"/>
                    </a:lnTo>
                  </a:path>
                </a:pathLst>
              </a:custGeom>
              <a:noFill/>
              <a:ln w="25400"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none" lIns="0" tIns="0" rIns="0" bIns="0" numCol="1" anchor="t" anchorCtr="0" compatLnSpc="1">
                <a:prstTxWarp prst="textNoShape">
                  <a:avLst/>
                </a:prstTxWarp>
              </a:bodyPr>
              <a:lstStyle/>
              <a:p>
                <a:endParaRPr lang="en-GB"/>
              </a:p>
            </p:txBody>
          </p:sp>
          <p:sp>
            <p:nvSpPr>
              <p:cNvPr id="1553" name="Freeform 575"/>
              <p:cNvSpPr>
                <a:spLocks/>
              </p:cNvSpPr>
              <p:nvPr/>
            </p:nvSpPr>
            <p:spPr bwMode="auto">
              <a:xfrm>
                <a:off x="8291617" y="35582225"/>
                <a:ext cx="1660486" cy="571499"/>
              </a:xfrm>
              <a:custGeom>
                <a:avLst/>
                <a:gdLst>
                  <a:gd name="T0" fmla="*/ 0 w 118"/>
                  <a:gd name="T1" fmla="*/ 360 h 360"/>
                  <a:gd name="T2" fmla="*/ 0 w 118"/>
                  <a:gd name="T3" fmla="*/ 0 h 360"/>
                  <a:gd name="T4" fmla="*/ 118 w 118"/>
                  <a:gd name="T5" fmla="*/ 0 h 360"/>
                </a:gdLst>
                <a:ahLst/>
                <a:cxnLst>
                  <a:cxn ang="0">
                    <a:pos x="T0" y="T1"/>
                  </a:cxn>
                  <a:cxn ang="0">
                    <a:pos x="T2" y="T3"/>
                  </a:cxn>
                  <a:cxn ang="0">
                    <a:pos x="T4" y="T5"/>
                  </a:cxn>
                </a:cxnLst>
                <a:rect l="0" t="0" r="r" b="b"/>
                <a:pathLst>
                  <a:path w="118" h="360">
                    <a:moveTo>
                      <a:pt x="0" y="360"/>
                    </a:moveTo>
                    <a:lnTo>
                      <a:pt x="0" y="0"/>
                    </a:lnTo>
                    <a:lnTo>
                      <a:pt x="118" y="0"/>
                    </a:lnTo>
                  </a:path>
                </a:pathLst>
              </a:custGeom>
              <a:noFill/>
              <a:ln w="25400"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none" lIns="0" tIns="0" rIns="0" bIns="0" numCol="1" anchor="t" anchorCtr="0" compatLnSpc="1">
                <a:prstTxWarp prst="textNoShape">
                  <a:avLst/>
                </a:prstTxWarp>
              </a:bodyPr>
              <a:lstStyle/>
              <a:p>
                <a:endParaRPr lang="en-GB"/>
              </a:p>
            </p:txBody>
          </p:sp>
        </p:grpSp>
        <p:grpSp>
          <p:nvGrpSpPr>
            <p:cNvPr id="1493" name="Group 1492"/>
            <p:cNvGrpSpPr/>
            <p:nvPr/>
          </p:nvGrpSpPr>
          <p:grpSpPr>
            <a:xfrm>
              <a:off x="9952103" y="35604526"/>
              <a:ext cx="9953559" cy="866353"/>
              <a:chOff x="9952103" y="35106051"/>
              <a:chExt cx="9953559" cy="866353"/>
            </a:xfrm>
          </p:grpSpPr>
          <p:grpSp>
            <p:nvGrpSpPr>
              <p:cNvPr id="1492" name="Group 1491"/>
              <p:cNvGrpSpPr/>
              <p:nvPr/>
            </p:nvGrpSpPr>
            <p:grpSpPr>
              <a:xfrm>
                <a:off x="11722479" y="35106051"/>
                <a:ext cx="8183183" cy="866353"/>
                <a:chOff x="11722479" y="35106051"/>
                <a:chExt cx="8183183" cy="866353"/>
              </a:xfrm>
            </p:grpSpPr>
            <p:grpSp>
              <p:nvGrpSpPr>
                <p:cNvPr id="1488" name="Group 1487"/>
                <p:cNvGrpSpPr/>
                <p:nvPr/>
              </p:nvGrpSpPr>
              <p:grpSpPr>
                <a:xfrm>
                  <a:off x="16791754" y="35622130"/>
                  <a:ext cx="3113908" cy="350274"/>
                  <a:chOff x="16791754" y="35622130"/>
                  <a:chExt cx="3113908" cy="350274"/>
                </a:xfrm>
              </p:grpSpPr>
              <p:sp>
                <p:nvSpPr>
                  <p:cNvPr id="2330" name="Rectangle 567"/>
                  <p:cNvSpPr>
                    <a:spLocks noChangeArrowheads="1"/>
                  </p:cNvSpPr>
                  <p:nvPr/>
                </p:nvSpPr>
                <p:spPr bwMode="auto">
                  <a:xfrm>
                    <a:off x="16791754" y="35622130"/>
                    <a:ext cx="3113908"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dirty="0" smtClean="0">
                        <a:ln>
                          <a:noFill/>
                        </a:ln>
                        <a:solidFill>
                          <a:srgbClr val="000000"/>
                        </a:solidFill>
                        <a:effectLst/>
                        <a:latin typeface="Arial" pitchFamily="34" charset="0"/>
                        <a:cs typeface="Arial" pitchFamily="34" charset="0"/>
                      </a:rPr>
                      <a:t> </a:t>
                    </a:r>
                    <a:r>
                      <a:rPr kumimoji="0" lang="de-DE" sz="1200" b="0" i="0" u="none" strike="noStrike" cap="none" normalizeH="0" baseline="0" dirty="0" err="1" smtClean="0">
                        <a:ln>
                          <a:noFill/>
                        </a:ln>
                        <a:solidFill>
                          <a:srgbClr val="000000"/>
                        </a:solidFill>
                        <a:effectLst/>
                        <a:latin typeface="Arial" pitchFamily="34" charset="0"/>
                        <a:cs typeface="Arial" pitchFamily="34" charset="0"/>
                      </a:rPr>
                      <a:t>Synechococcus</a:t>
                    </a:r>
                    <a:r>
                      <a:rPr kumimoji="0" lang="de-DE" sz="1200" b="0" i="0" u="none" strike="noStrike" cap="none" normalizeH="0" baseline="0" dirty="0" smtClean="0">
                        <a:ln>
                          <a:noFill/>
                        </a:ln>
                        <a:solidFill>
                          <a:srgbClr val="000000"/>
                        </a:solidFill>
                        <a:effectLst/>
                        <a:latin typeface="Arial" pitchFamily="34" charset="0"/>
                        <a:cs typeface="Arial" pitchFamily="34" charset="0"/>
                      </a:rPr>
                      <a:t> </a:t>
                    </a:r>
                    <a:r>
                      <a:rPr kumimoji="0" lang="de-DE" sz="1200" b="0" i="0" u="none" strike="noStrike" cap="none" normalizeH="0" baseline="0" dirty="0" err="1" smtClean="0">
                        <a:ln>
                          <a:noFill/>
                        </a:ln>
                        <a:solidFill>
                          <a:srgbClr val="000000"/>
                        </a:solidFill>
                        <a:effectLst/>
                        <a:latin typeface="Arial" pitchFamily="34" charset="0"/>
                        <a:cs typeface="Arial" pitchFamily="34" charset="0"/>
                      </a:rPr>
                      <a:t>elongatus</a:t>
                    </a:r>
                    <a:r>
                      <a:rPr kumimoji="0" lang="de-DE" sz="1200" b="0" i="0" u="none" strike="noStrike" cap="none" normalizeH="0" baseline="0" dirty="0" smtClean="0">
                        <a:ln>
                          <a:noFill/>
                        </a:ln>
                        <a:solidFill>
                          <a:srgbClr val="000000"/>
                        </a:solidFill>
                        <a:effectLst/>
                        <a:latin typeface="Arial" pitchFamily="34" charset="0"/>
                        <a:cs typeface="Arial" pitchFamily="34" charset="0"/>
                      </a:rPr>
                      <a:t> PCC 7942</a:t>
                    </a:r>
                    <a:endParaRPr kumimoji="0" lang="de-DE" sz="1200" b="0" i="0" u="none" strike="noStrike" cap="none" normalizeH="0" baseline="0" dirty="0" smtClean="0">
                      <a:ln>
                        <a:noFill/>
                      </a:ln>
                      <a:solidFill>
                        <a:schemeClr val="tx1"/>
                      </a:solidFill>
                      <a:effectLst/>
                      <a:latin typeface="Arial" pitchFamily="34" charset="0"/>
                      <a:cs typeface="Arial" pitchFamily="34" charset="0"/>
                    </a:endParaRPr>
                  </a:p>
                </p:txBody>
              </p:sp>
              <p:sp>
                <p:nvSpPr>
                  <p:cNvPr id="2331" name="Rectangle 569"/>
                  <p:cNvSpPr>
                    <a:spLocks noChangeArrowheads="1"/>
                  </p:cNvSpPr>
                  <p:nvPr/>
                </p:nvSpPr>
                <p:spPr bwMode="auto">
                  <a:xfrm>
                    <a:off x="16791754" y="35787738"/>
                    <a:ext cx="2737303"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dirty="0" smtClean="0">
                        <a:ln>
                          <a:noFill/>
                        </a:ln>
                        <a:solidFill>
                          <a:srgbClr val="000000"/>
                        </a:solidFill>
                        <a:effectLst/>
                        <a:latin typeface="Arial" pitchFamily="34" charset="0"/>
                        <a:cs typeface="Arial" pitchFamily="34" charset="0"/>
                      </a:rPr>
                      <a:t> </a:t>
                    </a:r>
                    <a:r>
                      <a:rPr kumimoji="0" lang="de-DE" sz="1200" b="0" i="0" u="none" strike="noStrike" cap="none" normalizeH="0" baseline="0" dirty="0" err="1" smtClean="0">
                        <a:ln>
                          <a:noFill/>
                        </a:ln>
                        <a:solidFill>
                          <a:srgbClr val="000000"/>
                        </a:solidFill>
                        <a:effectLst/>
                        <a:latin typeface="Arial" pitchFamily="34" charset="0"/>
                        <a:cs typeface="Arial" pitchFamily="34" charset="0"/>
                      </a:rPr>
                      <a:t>Synechococcus</a:t>
                    </a:r>
                    <a:r>
                      <a:rPr kumimoji="0" lang="de-DE" sz="1200" b="0" i="0" u="none" strike="noStrike" cap="none" normalizeH="0" baseline="0" dirty="0" smtClean="0">
                        <a:ln>
                          <a:noFill/>
                        </a:ln>
                        <a:solidFill>
                          <a:srgbClr val="000000"/>
                        </a:solidFill>
                        <a:effectLst/>
                        <a:latin typeface="Arial" pitchFamily="34" charset="0"/>
                        <a:cs typeface="Arial" pitchFamily="34" charset="0"/>
                      </a:rPr>
                      <a:t> sp. UTEX 2973</a:t>
                    </a:r>
                    <a:endParaRPr kumimoji="0" lang="de-DE" sz="1200" b="0" i="0" u="none" strike="noStrike" cap="none" normalizeH="0" baseline="0" dirty="0" smtClean="0">
                      <a:ln>
                        <a:noFill/>
                      </a:ln>
                      <a:solidFill>
                        <a:schemeClr val="tx1"/>
                      </a:solidFill>
                      <a:effectLst/>
                      <a:latin typeface="Arial" pitchFamily="34" charset="0"/>
                      <a:cs typeface="Arial" pitchFamily="34" charset="0"/>
                    </a:endParaRPr>
                  </a:p>
                </p:txBody>
              </p:sp>
            </p:grpSp>
            <p:grpSp>
              <p:nvGrpSpPr>
                <p:cNvPr id="1490" name="Group 1489"/>
                <p:cNvGrpSpPr/>
                <p:nvPr/>
              </p:nvGrpSpPr>
              <p:grpSpPr>
                <a:xfrm>
                  <a:off x="11722479" y="35106051"/>
                  <a:ext cx="4993324" cy="690234"/>
                  <a:chOff x="11722479" y="35106051"/>
                  <a:chExt cx="4993324" cy="690234"/>
                </a:xfrm>
              </p:grpSpPr>
              <p:sp>
                <p:nvSpPr>
                  <p:cNvPr id="924" name="Rectangle 665"/>
                  <p:cNvSpPr>
                    <a:spLocks noChangeArrowheads="1"/>
                  </p:cNvSpPr>
                  <p:nvPr/>
                </p:nvSpPr>
                <p:spPr bwMode="auto">
                  <a:xfrm>
                    <a:off x="16463781" y="35611619"/>
                    <a:ext cx="252022"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dirty="0" smtClean="0">
                        <a:ln>
                          <a:noFill/>
                        </a:ln>
                        <a:solidFill>
                          <a:srgbClr val="000000"/>
                        </a:solidFill>
                        <a:effectLst/>
                        <a:latin typeface="Tahoma" pitchFamily="34" charset="0"/>
                        <a:cs typeface="Arial" pitchFamily="34" charset="0"/>
                      </a:rPr>
                      <a:t>100</a:t>
                    </a:r>
                    <a:endParaRPr kumimoji="0" lang="de-DE" sz="1200" b="0" i="0" u="none" strike="noStrike" cap="none" normalizeH="0" baseline="0" dirty="0" smtClean="0">
                      <a:ln>
                        <a:noFill/>
                      </a:ln>
                      <a:solidFill>
                        <a:schemeClr val="tx1"/>
                      </a:solidFill>
                      <a:effectLst/>
                      <a:latin typeface="Arial" pitchFamily="34" charset="0"/>
                      <a:cs typeface="Arial" pitchFamily="34" charset="0"/>
                    </a:endParaRPr>
                  </a:p>
                </p:txBody>
              </p:sp>
              <p:sp>
                <p:nvSpPr>
                  <p:cNvPr id="925" name="Rectangle 699"/>
                  <p:cNvSpPr>
                    <a:spLocks noChangeArrowheads="1"/>
                  </p:cNvSpPr>
                  <p:nvPr/>
                </p:nvSpPr>
                <p:spPr bwMode="auto">
                  <a:xfrm>
                    <a:off x="11722479" y="35106051"/>
                    <a:ext cx="252022"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dirty="0" smtClean="0">
                        <a:ln>
                          <a:noFill/>
                        </a:ln>
                        <a:solidFill>
                          <a:srgbClr val="000000"/>
                        </a:solidFill>
                        <a:effectLst/>
                        <a:latin typeface="Tahoma" pitchFamily="34" charset="0"/>
                        <a:cs typeface="Arial" pitchFamily="34" charset="0"/>
                      </a:rPr>
                      <a:t>100</a:t>
                    </a:r>
                    <a:endParaRPr kumimoji="0" lang="de-DE" sz="1200" b="0" i="0" u="none" strike="noStrike" cap="none" normalizeH="0" baseline="0" dirty="0" smtClean="0">
                      <a:ln>
                        <a:noFill/>
                      </a:ln>
                      <a:solidFill>
                        <a:schemeClr val="tx1"/>
                      </a:solidFill>
                      <a:effectLst/>
                      <a:latin typeface="Arial" pitchFamily="34" charset="0"/>
                      <a:cs typeface="Arial" pitchFamily="34" charset="0"/>
                    </a:endParaRPr>
                  </a:p>
                </p:txBody>
              </p:sp>
            </p:grpSp>
          </p:grpSp>
          <p:grpSp>
            <p:nvGrpSpPr>
              <p:cNvPr id="1485" name="Group 1484"/>
              <p:cNvGrpSpPr/>
              <p:nvPr/>
            </p:nvGrpSpPr>
            <p:grpSpPr>
              <a:xfrm>
                <a:off x="9952103" y="35291384"/>
                <a:ext cx="6803081" cy="587698"/>
                <a:chOff x="9952103" y="35291384"/>
                <a:chExt cx="6803081" cy="587698"/>
              </a:xfrm>
            </p:grpSpPr>
            <p:sp>
              <p:nvSpPr>
                <p:cNvPr id="1544" name="Freeform 571"/>
                <p:cNvSpPr>
                  <a:spLocks/>
                </p:cNvSpPr>
                <p:nvPr/>
              </p:nvSpPr>
              <p:spPr bwMode="auto">
                <a:xfrm>
                  <a:off x="12006601" y="35296476"/>
                  <a:ext cx="4742234" cy="502980"/>
                </a:xfrm>
                <a:custGeom>
                  <a:avLst/>
                  <a:gdLst>
                    <a:gd name="T0" fmla="*/ 0 w 337"/>
                    <a:gd name="T1" fmla="*/ 0 h 367"/>
                    <a:gd name="T2" fmla="*/ 0 w 337"/>
                    <a:gd name="T3" fmla="*/ 367 h 367"/>
                    <a:gd name="T4" fmla="*/ 337 w 337"/>
                    <a:gd name="T5" fmla="*/ 367 h 367"/>
                  </a:gdLst>
                  <a:ahLst/>
                  <a:cxnLst>
                    <a:cxn ang="0">
                      <a:pos x="T0" y="T1"/>
                    </a:cxn>
                    <a:cxn ang="0">
                      <a:pos x="T2" y="T3"/>
                    </a:cxn>
                    <a:cxn ang="0">
                      <a:pos x="T4" y="T5"/>
                    </a:cxn>
                  </a:cxnLst>
                  <a:rect l="0" t="0" r="r" b="b"/>
                  <a:pathLst>
                    <a:path w="337" h="367">
                      <a:moveTo>
                        <a:pt x="0" y="0"/>
                      </a:moveTo>
                      <a:lnTo>
                        <a:pt x="0" y="367"/>
                      </a:lnTo>
                      <a:lnTo>
                        <a:pt x="337" y="367"/>
                      </a:lnTo>
                    </a:path>
                  </a:pathLst>
                </a:custGeom>
                <a:noFill/>
                <a:ln w="25400"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none" lIns="0" tIns="0" rIns="0" bIns="0" numCol="1" anchor="t" anchorCtr="0" compatLnSpc="1">
                  <a:prstTxWarp prst="textNoShape">
                    <a:avLst/>
                  </a:prstTxWarp>
                </a:bodyPr>
                <a:lstStyle/>
                <a:p>
                  <a:endParaRPr lang="en-GB"/>
                </a:p>
              </p:txBody>
            </p:sp>
            <p:sp>
              <p:nvSpPr>
                <p:cNvPr id="1546" name="Freeform 572"/>
                <p:cNvSpPr>
                  <a:spLocks/>
                </p:cNvSpPr>
                <p:nvPr/>
              </p:nvSpPr>
              <p:spPr bwMode="auto">
                <a:xfrm>
                  <a:off x="9952103" y="35291384"/>
                  <a:ext cx="2054499" cy="459116"/>
                </a:xfrm>
                <a:custGeom>
                  <a:avLst/>
                  <a:gdLst>
                    <a:gd name="T0" fmla="*/ 0 w 146"/>
                    <a:gd name="T1" fmla="*/ 289 h 289"/>
                    <a:gd name="T2" fmla="*/ 0 w 146"/>
                    <a:gd name="T3" fmla="*/ 0 h 289"/>
                    <a:gd name="T4" fmla="*/ 146 w 146"/>
                    <a:gd name="T5" fmla="*/ 0 h 289"/>
                  </a:gdLst>
                  <a:ahLst/>
                  <a:cxnLst>
                    <a:cxn ang="0">
                      <a:pos x="T0" y="T1"/>
                    </a:cxn>
                    <a:cxn ang="0">
                      <a:pos x="T2" y="T3"/>
                    </a:cxn>
                    <a:cxn ang="0">
                      <a:pos x="T4" y="T5"/>
                    </a:cxn>
                  </a:cxnLst>
                  <a:rect l="0" t="0" r="r" b="b"/>
                  <a:pathLst>
                    <a:path w="146" h="289">
                      <a:moveTo>
                        <a:pt x="0" y="289"/>
                      </a:moveTo>
                      <a:lnTo>
                        <a:pt x="0" y="0"/>
                      </a:lnTo>
                      <a:lnTo>
                        <a:pt x="146" y="0"/>
                      </a:lnTo>
                    </a:path>
                  </a:pathLst>
                </a:custGeom>
                <a:noFill/>
                <a:ln w="25400"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none" lIns="0" tIns="0" rIns="0" bIns="0" numCol="1" anchor="t" anchorCtr="0" compatLnSpc="1">
                  <a:prstTxWarp prst="textNoShape">
                    <a:avLst/>
                  </a:prstTxWarp>
                </a:bodyPr>
                <a:lstStyle/>
                <a:p>
                  <a:endParaRPr lang="en-GB"/>
                </a:p>
              </p:txBody>
            </p:sp>
            <p:sp>
              <p:nvSpPr>
                <p:cNvPr id="1539" name="Freeform 568"/>
                <p:cNvSpPr>
                  <a:spLocks/>
                </p:cNvSpPr>
                <p:nvPr/>
              </p:nvSpPr>
              <p:spPr bwMode="auto">
                <a:xfrm>
                  <a:off x="16755184" y="35713475"/>
                  <a:ext cx="0" cy="79353"/>
                </a:xfrm>
                <a:custGeom>
                  <a:avLst/>
                  <a:gdLst>
                    <a:gd name="T0" fmla="*/ 69 h 69"/>
                    <a:gd name="T1" fmla="*/ 0 h 69"/>
                    <a:gd name="T2" fmla="*/ 0 h 69"/>
                  </a:gdLst>
                  <a:ahLst/>
                  <a:cxnLst>
                    <a:cxn ang="0">
                      <a:pos x="0" y="T0"/>
                    </a:cxn>
                    <a:cxn ang="0">
                      <a:pos x="0" y="T1"/>
                    </a:cxn>
                    <a:cxn ang="0">
                      <a:pos x="0" y="T2"/>
                    </a:cxn>
                  </a:cxnLst>
                  <a:rect l="0" t="0" r="r" b="b"/>
                  <a:pathLst>
                    <a:path h="69">
                      <a:moveTo>
                        <a:pt x="0" y="69"/>
                      </a:moveTo>
                      <a:lnTo>
                        <a:pt x="0" y="0"/>
                      </a:lnTo>
                      <a:lnTo>
                        <a:pt x="0" y="0"/>
                      </a:lnTo>
                    </a:path>
                  </a:pathLst>
                </a:custGeom>
                <a:noFill/>
                <a:ln w="25400"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none" lIns="0" tIns="0" rIns="0" bIns="0" numCol="1" anchor="t" anchorCtr="0" compatLnSpc="1">
                  <a:prstTxWarp prst="textNoShape">
                    <a:avLst/>
                  </a:prstTxWarp>
                </a:bodyPr>
                <a:lstStyle/>
                <a:p>
                  <a:endParaRPr lang="en-GB"/>
                </a:p>
              </p:txBody>
            </p:sp>
            <p:sp>
              <p:nvSpPr>
                <p:cNvPr id="1541" name="Freeform 570"/>
                <p:cNvSpPr>
                  <a:spLocks/>
                </p:cNvSpPr>
                <p:nvPr/>
              </p:nvSpPr>
              <p:spPr bwMode="auto">
                <a:xfrm>
                  <a:off x="16755184" y="35799729"/>
                  <a:ext cx="0" cy="79353"/>
                </a:xfrm>
                <a:custGeom>
                  <a:avLst/>
                  <a:gdLst>
                    <a:gd name="T0" fmla="*/ 0 h 69"/>
                    <a:gd name="T1" fmla="*/ 69 h 69"/>
                    <a:gd name="T2" fmla="*/ 69 h 69"/>
                  </a:gdLst>
                  <a:ahLst/>
                  <a:cxnLst>
                    <a:cxn ang="0">
                      <a:pos x="0" y="T0"/>
                    </a:cxn>
                    <a:cxn ang="0">
                      <a:pos x="0" y="T1"/>
                    </a:cxn>
                    <a:cxn ang="0">
                      <a:pos x="0" y="T2"/>
                    </a:cxn>
                  </a:cxnLst>
                  <a:rect l="0" t="0" r="r" b="b"/>
                  <a:pathLst>
                    <a:path h="69">
                      <a:moveTo>
                        <a:pt x="0" y="0"/>
                      </a:moveTo>
                      <a:lnTo>
                        <a:pt x="0" y="69"/>
                      </a:lnTo>
                      <a:lnTo>
                        <a:pt x="0" y="69"/>
                      </a:lnTo>
                    </a:path>
                  </a:pathLst>
                </a:custGeom>
                <a:noFill/>
                <a:ln w="25400"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none" lIns="0" tIns="0" rIns="0" bIns="0" numCol="1" anchor="t" anchorCtr="0" compatLnSpc="1">
                  <a:prstTxWarp prst="textNoShape">
                    <a:avLst/>
                  </a:prstTxWarp>
                </a:bodyPr>
                <a:lstStyle/>
                <a:p>
                  <a:endParaRPr lang="en-GB"/>
                </a:p>
              </p:txBody>
            </p:sp>
          </p:grpSp>
        </p:grpSp>
        <p:grpSp>
          <p:nvGrpSpPr>
            <p:cNvPr id="1501" name="Group 1500"/>
            <p:cNvGrpSpPr/>
            <p:nvPr/>
          </p:nvGrpSpPr>
          <p:grpSpPr>
            <a:xfrm>
              <a:off x="7503590" y="31797625"/>
              <a:ext cx="12783559" cy="6178584"/>
              <a:chOff x="7503590" y="31289625"/>
              <a:chExt cx="12783559" cy="6178584"/>
            </a:xfrm>
          </p:grpSpPr>
          <p:grpSp>
            <p:nvGrpSpPr>
              <p:cNvPr id="1495" name="Group 1494"/>
              <p:cNvGrpSpPr/>
              <p:nvPr/>
            </p:nvGrpSpPr>
            <p:grpSpPr>
              <a:xfrm>
                <a:off x="8090705" y="36123534"/>
                <a:ext cx="12196444" cy="1344675"/>
                <a:chOff x="8090705" y="36123534"/>
                <a:chExt cx="12196444" cy="1344675"/>
              </a:xfrm>
            </p:grpSpPr>
            <p:sp>
              <p:nvSpPr>
                <p:cNvPr id="2333" name="Rectangle 576"/>
                <p:cNvSpPr>
                  <a:spLocks noChangeArrowheads="1"/>
                </p:cNvSpPr>
                <p:nvPr/>
              </p:nvSpPr>
              <p:spPr bwMode="auto">
                <a:xfrm>
                  <a:off x="15107724" y="36455504"/>
                  <a:ext cx="2797491"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dirty="0" smtClean="0">
                      <a:ln>
                        <a:noFill/>
                      </a:ln>
                      <a:solidFill>
                        <a:srgbClr val="000000"/>
                      </a:solidFill>
                      <a:effectLst/>
                      <a:latin typeface="Arial" pitchFamily="34" charset="0"/>
                      <a:cs typeface="Arial" pitchFamily="34" charset="0"/>
                    </a:rPr>
                    <a:t> </a:t>
                  </a:r>
                  <a:r>
                    <a:rPr kumimoji="0" lang="de-DE" sz="1200" b="0" i="0" u="none" strike="noStrike" cap="none" normalizeH="0" baseline="0" dirty="0" err="1" smtClean="0">
                      <a:ln>
                        <a:noFill/>
                      </a:ln>
                      <a:solidFill>
                        <a:srgbClr val="000000"/>
                      </a:solidFill>
                      <a:effectLst/>
                      <a:latin typeface="Arial" pitchFamily="34" charset="0"/>
                      <a:cs typeface="Arial" pitchFamily="34" charset="0"/>
                    </a:rPr>
                    <a:t>Nodosilinea</a:t>
                  </a:r>
                  <a:r>
                    <a:rPr kumimoji="0" lang="de-DE" sz="1200" b="0" i="0" u="none" strike="noStrike" cap="none" normalizeH="0" baseline="0" dirty="0" smtClean="0">
                      <a:ln>
                        <a:noFill/>
                      </a:ln>
                      <a:solidFill>
                        <a:srgbClr val="000000"/>
                      </a:solidFill>
                      <a:effectLst/>
                      <a:latin typeface="Arial" pitchFamily="34" charset="0"/>
                      <a:cs typeface="Arial" pitchFamily="34" charset="0"/>
                    </a:rPr>
                    <a:t> </a:t>
                  </a:r>
                  <a:r>
                    <a:rPr kumimoji="0" lang="de-DE" sz="1200" b="0" i="0" u="none" strike="noStrike" cap="none" normalizeH="0" baseline="0" dirty="0" err="1" smtClean="0">
                      <a:ln>
                        <a:noFill/>
                      </a:ln>
                      <a:solidFill>
                        <a:srgbClr val="000000"/>
                      </a:solidFill>
                      <a:effectLst/>
                      <a:latin typeface="Arial" pitchFamily="34" charset="0"/>
                      <a:cs typeface="Arial" pitchFamily="34" charset="0"/>
                    </a:rPr>
                    <a:t>nodulosa</a:t>
                  </a:r>
                  <a:r>
                    <a:rPr kumimoji="0" lang="de-DE" sz="1200" b="0" i="0" u="none" strike="noStrike" cap="none" normalizeH="0" baseline="0" dirty="0" smtClean="0">
                      <a:ln>
                        <a:noFill/>
                      </a:ln>
                      <a:solidFill>
                        <a:srgbClr val="000000"/>
                      </a:solidFill>
                      <a:effectLst/>
                      <a:latin typeface="Arial" pitchFamily="34" charset="0"/>
                      <a:cs typeface="Arial" pitchFamily="34" charset="0"/>
                    </a:rPr>
                    <a:t> PCC 7104</a:t>
                  </a:r>
                  <a:endParaRPr kumimoji="0" lang="de-DE" sz="1200" b="0" i="0" u="none" strike="noStrike" cap="none" normalizeH="0" baseline="0" dirty="0" smtClean="0">
                    <a:ln>
                      <a:noFill/>
                    </a:ln>
                    <a:solidFill>
                      <a:schemeClr val="tx1"/>
                    </a:solidFill>
                    <a:effectLst/>
                    <a:latin typeface="Arial" pitchFamily="34" charset="0"/>
                    <a:cs typeface="Arial" pitchFamily="34" charset="0"/>
                  </a:endParaRPr>
                </a:p>
              </p:txBody>
            </p:sp>
            <p:sp>
              <p:nvSpPr>
                <p:cNvPr id="2334" name="Rectangle 578"/>
                <p:cNvSpPr>
                  <a:spLocks noChangeArrowheads="1"/>
                </p:cNvSpPr>
                <p:nvPr/>
              </p:nvSpPr>
              <p:spPr bwMode="auto">
                <a:xfrm>
                  <a:off x="15190180" y="36621111"/>
                  <a:ext cx="3190702"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dirty="0" smtClean="0">
                      <a:ln>
                        <a:noFill/>
                      </a:ln>
                      <a:solidFill>
                        <a:srgbClr val="000000"/>
                      </a:solidFill>
                      <a:effectLst/>
                      <a:latin typeface="Arial" pitchFamily="34" charset="0"/>
                      <a:cs typeface="Arial" pitchFamily="34" charset="0"/>
                    </a:rPr>
                    <a:t> </a:t>
                  </a:r>
                  <a:r>
                    <a:rPr kumimoji="0" lang="de-DE" sz="1200" b="0" i="0" u="none" strike="noStrike" cap="none" normalizeH="0" baseline="0" dirty="0" err="1" smtClean="0">
                      <a:ln>
                        <a:noFill/>
                      </a:ln>
                      <a:solidFill>
                        <a:srgbClr val="000000"/>
                      </a:solidFill>
                      <a:effectLst/>
                      <a:latin typeface="Arial" pitchFamily="34" charset="0"/>
                      <a:cs typeface="Arial" pitchFamily="34" charset="0"/>
                    </a:rPr>
                    <a:t>Halomicronema</a:t>
                  </a:r>
                  <a:r>
                    <a:rPr kumimoji="0" lang="de-DE" sz="1200" b="0" i="0" u="none" strike="noStrike" cap="none" normalizeH="0" baseline="0" dirty="0" smtClean="0">
                      <a:ln>
                        <a:noFill/>
                      </a:ln>
                      <a:solidFill>
                        <a:srgbClr val="000000"/>
                      </a:solidFill>
                      <a:effectLst/>
                      <a:latin typeface="Arial" pitchFamily="34" charset="0"/>
                      <a:cs typeface="Arial" pitchFamily="34" charset="0"/>
                    </a:rPr>
                    <a:t> </a:t>
                  </a:r>
                  <a:r>
                    <a:rPr kumimoji="0" lang="de-DE" sz="1200" b="0" i="0" u="none" strike="noStrike" cap="none" normalizeH="0" baseline="0" dirty="0" err="1" smtClean="0">
                      <a:ln>
                        <a:noFill/>
                      </a:ln>
                      <a:solidFill>
                        <a:srgbClr val="000000"/>
                      </a:solidFill>
                      <a:effectLst/>
                      <a:latin typeface="Arial" pitchFamily="34" charset="0"/>
                      <a:cs typeface="Arial" pitchFamily="34" charset="0"/>
                    </a:rPr>
                    <a:t>hongdechloris</a:t>
                  </a:r>
                  <a:r>
                    <a:rPr kumimoji="0" lang="de-DE" sz="1200" b="0" i="0" u="none" strike="noStrike" cap="none" normalizeH="0" baseline="0" dirty="0" smtClean="0">
                      <a:ln>
                        <a:noFill/>
                      </a:ln>
                      <a:solidFill>
                        <a:srgbClr val="000000"/>
                      </a:solidFill>
                      <a:effectLst/>
                      <a:latin typeface="Arial" pitchFamily="34" charset="0"/>
                      <a:cs typeface="Arial" pitchFamily="34" charset="0"/>
                    </a:rPr>
                    <a:t> C2206</a:t>
                  </a:r>
                  <a:endParaRPr kumimoji="0" lang="de-DE" sz="1200" b="0" i="0" u="none" strike="noStrike" cap="none" normalizeH="0" baseline="0" dirty="0" smtClean="0">
                    <a:ln>
                      <a:noFill/>
                    </a:ln>
                    <a:solidFill>
                      <a:schemeClr val="tx1"/>
                    </a:solidFill>
                    <a:effectLst/>
                    <a:latin typeface="Arial" pitchFamily="34" charset="0"/>
                    <a:cs typeface="Arial" pitchFamily="34" charset="0"/>
                  </a:endParaRPr>
                </a:p>
              </p:txBody>
            </p:sp>
            <p:sp>
              <p:nvSpPr>
                <p:cNvPr id="2335" name="Rectangle 581"/>
                <p:cNvSpPr>
                  <a:spLocks noChangeArrowheads="1"/>
                </p:cNvSpPr>
                <p:nvPr/>
              </p:nvSpPr>
              <p:spPr bwMode="auto">
                <a:xfrm>
                  <a:off x="16160640" y="36786720"/>
                  <a:ext cx="2489489"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dirty="0" smtClean="0">
                      <a:ln>
                        <a:noFill/>
                      </a:ln>
                      <a:solidFill>
                        <a:srgbClr val="000000"/>
                      </a:solidFill>
                      <a:effectLst/>
                      <a:latin typeface="Arial" pitchFamily="34" charset="0"/>
                      <a:cs typeface="Arial" pitchFamily="34" charset="0"/>
                    </a:rPr>
                    <a:t> </a:t>
                  </a:r>
                  <a:r>
                    <a:rPr kumimoji="0" lang="de-DE" sz="1200" b="0" i="0" u="none" strike="noStrike" cap="none" normalizeH="0" baseline="0" dirty="0" err="1" smtClean="0">
                      <a:ln>
                        <a:noFill/>
                      </a:ln>
                      <a:solidFill>
                        <a:srgbClr val="000000"/>
                      </a:solidFill>
                      <a:effectLst/>
                      <a:latin typeface="Arial" pitchFamily="34" charset="0"/>
                      <a:cs typeface="Arial" pitchFamily="34" charset="0"/>
                    </a:rPr>
                    <a:t>Leptolyngbya</a:t>
                  </a:r>
                  <a:r>
                    <a:rPr kumimoji="0" lang="de-DE" sz="1200" b="0" i="0" u="none" strike="noStrike" cap="none" normalizeH="0" baseline="0" dirty="0" smtClean="0">
                      <a:ln>
                        <a:noFill/>
                      </a:ln>
                      <a:solidFill>
                        <a:srgbClr val="000000"/>
                      </a:solidFill>
                      <a:effectLst/>
                      <a:latin typeface="Arial" pitchFamily="34" charset="0"/>
                      <a:cs typeface="Arial" pitchFamily="34" charset="0"/>
                    </a:rPr>
                    <a:t> sp. PCC 7375</a:t>
                  </a:r>
                  <a:endParaRPr kumimoji="0" lang="de-DE" sz="1200" b="0" i="0" u="none" strike="noStrike" cap="none" normalizeH="0" baseline="0" dirty="0" smtClean="0">
                    <a:ln>
                      <a:noFill/>
                    </a:ln>
                    <a:solidFill>
                      <a:schemeClr val="tx1"/>
                    </a:solidFill>
                    <a:effectLst/>
                    <a:latin typeface="Arial" pitchFamily="34" charset="0"/>
                    <a:cs typeface="Arial" pitchFamily="34" charset="0"/>
                  </a:endParaRPr>
                </a:p>
              </p:txBody>
            </p:sp>
            <p:sp>
              <p:nvSpPr>
                <p:cNvPr id="2336" name="Rectangle 583"/>
                <p:cNvSpPr>
                  <a:spLocks noChangeArrowheads="1"/>
                </p:cNvSpPr>
                <p:nvPr/>
              </p:nvSpPr>
              <p:spPr bwMode="auto">
                <a:xfrm>
                  <a:off x="16189183" y="36952327"/>
                  <a:ext cx="2814472"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dirty="0" smtClean="0">
                      <a:ln>
                        <a:noFill/>
                      </a:ln>
                      <a:solidFill>
                        <a:srgbClr val="000000"/>
                      </a:solidFill>
                      <a:effectLst/>
                      <a:latin typeface="Arial" pitchFamily="34" charset="0"/>
                      <a:cs typeface="Arial" pitchFamily="34" charset="0"/>
                    </a:rPr>
                    <a:t> </a:t>
                  </a:r>
                  <a:r>
                    <a:rPr kumimoji="0" lang="de-DE" sz="1200" b="0" i="0" u="none" strike="noStrike" cap="none" normalizeH="0" baseline="0" dirty="0" err="1" smtClean="0">
                      <a:ln>
                        <a:noFill/>
                      </a:ln>
                      <a:solidFill>
                        <a:srgbClr val="000000"/>
                      </a:solidFill>
                      <a:effectLst/>
                      <a:latin typeface="Arial" pitchFamily="34" charset="0"/>
                      <a:cs typeface="Arial" pitchFamily="34" charset="0"/>
                    </a:rPr>
                    <a:t>Leptolyngbya</a:t>
                  </a:r>
                  <a:r>
                    <a:rPr kumimoji="0" lang="de-DE" sz="1200" b="0" i="0" u="none" strike="noStrike" cap="none" normalizeH="0" baseline="0" dirty="0" smtClean="0">
                      <a:ln>
                        <a:noFill/>
                      </a:ln>
                      <a:solidFill>
                        <a:srgbClr val="000000"/>
                      </a:solidFill>
                      <a:effectLst/>
                      <a:latin typeface="Arial" pitchFamily="34" charset="0"/>
                      <a:cs typeface="Arial" pitchFamily="34" charset="0"/>
                    </a:rPr>
                    <a:t> sp. </a:t>
                  </a:r>
                  <a:r>
                    <a:rPr kumimoji="0" lang="de-DE" sz="1200" b="0" i="0" u="none" strike="noStrike" cap="none" normalizeH="0" baseline="0" dirty="0" err="1" smtClean="0">
                      <a:ln>
                        <a:noFill/>
                      </a:ln>
                      <a:solidFill>
                        <a:srgbClr val="000000"/>
                      </a:solidFill>
                      <a:effectLst/>
                      <a:latin typeface="Arial" pitchFamily="34" charset="0"/>
                      <a:cs typeface="Arial" pitchFamily="34" charset="0"/>
                    </a:rPr>
                    <a:t>Heron</a:t>
                  </a:r>
                  <a:r>
                    <a:rPr kumimoji="0" lang="de-DE" sz="1200" b="0" i="0" u="none" strike="noStrike" cap="none" normalizeH="0" baseline="0" dirty="0" smtClean="0">
                      <a:ln>
                        <a:noFill/>
                      </a:ln>
                      <a:solidFill>
                        <a:srgbClr val="000000"/>
                      </a:solidFill>
                      <a:effectLst/>
                      <a:latin typeface="Arial" pitchFamily="34" charset="0"/>
                      <a:cs typeface="Arial" pitchFamily="34" charset="0"/>
                    </a:rPr>
                    <a:t> Island J</a:t>
                  </a:r>
                  <a:endParaRPr kumimoji="0" lang="de-DE" sz="1200" b="0" i="0" u="none" strike="noStrike" cap="none" normalizeH="0" baseline="0" dirty="0" smtClean="0">
                    <a:ln>
                      <a:noFill/>
                    </a:ln>
                    <a:solidFill>
                      <a:schemeClr val="tx1"/>
                    </a:solidFill>
                    <a:effectLst/>
                    <a:latin typeface="Arial" pitchFamily="34" charset="0"/>
                    <a:cs typeface="Arial" pitchFamily="34" charset="0"/>
                  </a:endParaRPr>
                </a:p>
              </p:txBody>
            </p:sp>
            <p:sp>
              <p:nvSpPr>
                <p:cNvPr id="2337" name="Rectangle 586"/>
                <p:cNvSpPr>
                  <a:spLocks noChangeArrowheads="1"/>
                </p:cNvSpPr>
                <p:nvPr/>
              </p:nvSpPr>
              <p:spPr bwMode="auto">
                <a:xfrm>
                  <a:off x="17384815" y="37117934"/>
                  <a:ext cx="2548850"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dirty="0" smtClean="0">
                      <a:ln>
                        <a:noFill/>
                      </a:ln>
                      <a:solidFill>
                        <a:srgbClr val="000000"/>
                      </a:solidFill>
                      <a:effectLst/>
                      <a:latin typeface="Arial" pitchFamily="34" charset="0"/>
                      <a:cs typeface="Arial" pitchFamily="34" charset="0"/>
                    </a:rPr>
                    <a:t> </a:t>
                  </a:r>
                  <a:r>
                    <a:rPr kumimoji="0" lang="de-DE" sz="1200" b="0" i="0" u="none" strike="noStrike" cap="none" normalizeH="0" baseline="0" dirty="0" err="1" smtClean="0">
                      <a:ln>
                        <a:noFill/>
                      </a:ln>
                      <a:solidFill>
                        <a:srgbClr val="000000"/>
                      </a:solidFill>
                      <a:effectLst/>
                      <a:latin typeface="Arial" pitchFamily="34" charset="0"/>
                      <a:cs typeface="Arial" pitchFamily="34" charset="0"/>
                    </a:rPr>
                    <a:t>Phormidesmis</a:t>
                  </a:r>
                  <a:r>
                    <a:rPr kumimoji="0" lang="de-DE" sz="1200" b="0" i="0" u="none" strike="noStrike" cap="none" normalizeH="0" baseline="0" dirty="0" smtClean="0">
                      <a:ln>
                        <a:noFill/>
                      </a:ln>
                      <a:solidFill>
                        <a:srgbClr val="000000"/>
                      </a:solidFill>
                      <a:effectLst/>
                      <a:latin typeface="Arial" pitchFamily="34" charset="0"/>
                      <a:cs typeface="Arial" pitchFamily="34" charset="0"/>
                    </a:rPr>
                    <a:t> </a:t>
                  </a:r>
                  <a:r>
                    <a:rPr kumimoji="0" lang="de-DE" sz="1200" b="0" i="0" u="none" strike="noStrike" cap="none" normalizeH="0" baseline="0" dirty="0" err="1" smtClean="0">
                      <a:ln>
                        <a:noFill/>
                      </a:ln>
                      <a:solidFill>
                        <a:srgbClr val="000000"/>
                      </a:solidFill>
                      <a:effectLst/>
                      <a:latin typeface="Arial" pitchFamily="34" charset="0"/>
                      <a:cs typeface="Arial" pitchFamily="34" charset="0"/>
                    </a:rPr>
                    <a:t>priestleyi</a:t>
                  </a:r>
                  <a:r>
                    <a:rPr kumimoji="0" lang="de-DE" sz="1200" b="0" i="0" u="none" strike="noStrike" cap="none" normalizeH="0" baseline="0" dirty="0" smtClean="0">
                      <a:ln>
                        <a:noFill/>
                      </a:ln>
                      <a:solidFill>
                        <a:srgbClr val="000000"/>
                      </a:solidFill>
                      <a:effectLst/>
                      <a:latin typeface="Arial" pitchFamily="34" charset="0"/>
                      <a:cs typeface="Arial" pitchFamily="34" charset="0"/>
                    </a:rPr>
                    <a:t> Ana</a:t>
                  </a:r>
                  <a:endParaRPr kumimoji="0" lang="de-DE" sz="1200" b="0" i="0" u="none" strike="noStrike" cap="none" normalizeH="0" baseline="0" dirty="0" smtClean="0">
                    <a:ln>
                      <a:noFill/>
                    </a:ln>
                    <a:solidFill>
                      <a:schemeClr val="tx1"/>
                    </a:solidFill>
                    <a:effectLst/>
                    <a:latin typeface="Arial" pitchFamily="34" charset="0"/>
                    <a:cs typeface="Arial" pitchFamily="34" charset="0"/>
                  </a:endParaRPr>
                </a:p>
              </p:txBody>
            </p:sp>
            <p:sp>
              <p:nvSpPr>
                <p:cNvPr id="2338" name="Rectangle 588"/>
                <p:cNvSpPr>
                  <a:spLocks noChangeArrowheads="1"/>
                </p:cNvSpPr>
                <p:nvPr/>
              </p:nvSpPr>
              <p:spPr bwMode="auto">
                <a:xfrm>
                  <a:off x="17635356" y="37283543"/>
                  <a:ext cx="2651793"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dirty="0" smtClean="0">
                      <a:ln>
                        <a:noFill/>
                      </a:ln>
                      <a:solidFill>
                        <a:srgbClr val="000000"/>
                      </a:solidFill>
                      <a:effectLst/>
                      <a:latin typeface="Arial" pitchFamily="34" charset="0"/>
                      <a:cs typeface="Arial" pitchFamily="34" charset="0"/>
                    </a:rPr>
                    <a:t> </a:t>
                  </a:r>
                  <a:r>
                    <a:rPr kumimoji="0" lang="de-DE" sz="1200" b="0" i="0" u="none" strike="noStrike" cap="none" normalizeH="0" baseline="0" dirty="0" err="1" smtClean="0">
                      <a:ln>
                        <a:noFill/>
                      </a:ln>
                      <a:solidFill>
                        <a:srgbClr val="000000"/>
                      </a:solidFill>
                      <a:effectLst/>
                      <a:latin typeface="Arial" pitchFamily="34" charset="0"/>
                      <a:cs typeface="Arial" pitchFamily="34" charset="0"/>
                    </a:rPr>
                    <a:t>Synechococcus</a:t>
                  </a:r>
                  <a:r>
                    <a:rPr kumimoji="0" lang="de-DE" sz="1200" b="0" i="0" u="none" strike="noStrike" cap="none" normalizeH="0" baseline="0" dirty="0" smtClean="0">
                      <a:ln>
                        <a:noFill/>
                      </a:ln>
                      <a:solidFill>
                        <a:srgbClr val="000000"/>
                      </a:solidFill>
                      <a:effectLst/>
                      <a:latin typeface="Arial" pitchFamily="34" charset="0"/>
                      <a:cs typeface="Arial" pitchFamily="34" charset="0"/>
                    </a:rPr>
                    <a:t> sp. PCC7335</a:t>
                  </a:r>
                  <a:endParaRPr kumimoji="0" lang="de-DE" sz="1200" b="0" i="0" u="none" strike="noStrike" cap="none" normalizeH="0" baseline="0" dirty="0" smtClean="0">
                    <a:ln>
                      <a:noFill/>
                    </a:ln>
                    <a:solidFill>
                      <a:schemeClr val="tx1"/>
                    </a:solidFill>
                    <a:effectLst/>
                    <a:latin typeface="Arial" pitchFamily="34" charset="0"/>
                    <a:cs typeface="Arial" pitchFamily="34" charset="0"/>
                  </a:endParaRPr>
                </a:p>
              </p:txBody>
            </p:sp>
            <p:sp>
              <p:nvSpPr>
                <p:cNvPr id="919" name="Rectangle 660"/>
                <p:cNvSpPr>
                  <a:spLocks noChangeArrowheads="1"/>
                </p:cNvSpPr>
                <p:nvPr/>
              </p:nvSpPr>
              <p:spPr bwMode="auto">
                <a:xfrm>
                  <a:off x="14931977" y="37106981"/>
                  <a:ext cx="252022"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smtClean="0">
                      <a:ln>
                        <a:noFill/>
                      </a:ln>
                      <a:solidFill>
                        <a:srgbClr val="000000"/>
                      </a:solidFill>
                      <a:effectLst/>
                      <a:latin typeface="Tahoma" pitchFamily="34" charset="0"/>
                      <a:cs typeface="Arial" pitchFamily="34" charset="0"/>
                    </a:rPr>
                    <a:t>100</a:t>
                  </a:r>
                  <a:endParaRPr kumimoji="0" lang="de-DE" sz="1200" b="0" i="0" u="none" strike="noStrike" cap="none" normalizeH="0" baseline="0" smtClean="0">
                    <a:ln>
                      <a:noFill/>
                    </a:ln>
                    <a:solidFill>
                      <a:schemeClr val="tx1"/>
                    </a:solidFill>
                    <a:effectLst/>
                    <a:latin typeface="Arial" pitchFamily="34" charset="0"/>
                    <a:cs typeface="Arial" pitchFamily="34" charset="0"/>
                  </a:endParaRPr>
                </a:p>
              </p:txBody>
            </p:sp>
            <p:sp>
              <p:nvSpPr>
                <p:cNvPr id="920" name="Rectangle 661"/>
                <p:cNvSpPr>
                  <a:spLocks noChangeArrowheads="1"/>
                </p:cNvSpPr>
                <p:nvPr/>
              </p:nvSpPr>
              <p:spPr bwMode="auto">
                <a:xfrm>
                  <a:off x="15100063" y="36775534"/>
                  <a:ext cx="252022"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smtClean="0">
                      <a:ln>
                        <a:noFill/>
                      </a:ln>
                      <a:solidFill>
                        <a:srgbClr val="000000"/>
                      </a:solidFill>
                      <a:effectLst/>
                      <a:latin typeface="Tahoma" pitchFamily="34" charset="0"/>
                      <a:cs typeface="Arial" pitchFamily="34" charset="0"/>
                    </a:rPr>
                    <a:t>100</a:t>
                  </a:r>
                  <a:endParaRPr kumimoji="0" lang="de-DE" sz="1200" b="0" i="0" u="none" strike="noStrike" cap="none" normalizeH="0" baseline="0" smtClean="0">
                    <a:ln>
                      <a:noFill/>
                    </a:ln>
                    <a:solidFill>
                      <a:schemeClr val="tx1"/>
                    </a:solidFill>
                    <a:effectLst/>
                    <a:latin typeface="Arial" pitchFamily="34" charset="0"/>
                    <a:cs typeface="Arial" pitchFamily="34" charset="0"/>
                  </a:endParaRPr>
                </a:p>
              </p:txBody>
            </p:sp>
            <p:sp>
              <p:nvSpPr>
                <p:cNvPr id="921" name="Rectangle 662"/>
                <p:cNvSpPr>
                  <a:spLocks noChangeArrowheads="1"/>
                </p:cNvSpPr>
                <p:nvPr/>
              </p:nvSpPr>
              <p:spPr bwMode="auto">
                <a:xfrm>
                  <a:off x="11313362" y="36938641"/>
                  <a:ext cx="252022"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smtClean="0">
                      <a:ln>
                        <a:noFill/>
                      </a:ln>
                      <a:solidFill>
                        <a:srgbClr val="000000"/>
                      </a:solidFill>
                      <a:effectLst/>
                      <a:latin typeface="Tahoma" pitchFamily="34" charset="0"/>
                      <a:cs typeface="Arial" pitchFamily="34" charset="0"/>
                    </a:rPr>
                    <a:t>100</a:t>
                  </a:r>
                  <a:endParaRPr kumimoji="0" lang="de-DE" sz="1200" b="0" i="0" u="none" strike="noStrike" cap="none" normalizeH="0" baseline="0" smtClean="0">
                    <a:ln>
                      <a:noFill/>
                    </a:ln>
                    <a:solidFill>
                      <a:schemeClr val="tx1"/>
                    </a:solidFill>
                    <a:effectLst/>
                    <a:latin typeface="Arial" pitchFamily="34" charset="0"/>
                    <a:cs typeface="Arial" pitchFamily="34" charset="0"/>
                  </a:endParaRPr>
                </a:p>
              </p:txBody>
            </p:sp>
            <p:sp>
              <p:nvSpPr>
                <p:cNvPr id="922" name="Rectangle 663"/>
                <p:cNvSpPr>
                  <a:spLocks noChangeArrowheads="1"/>
                </p:cNvSpPr>
                <p:nvPr/>
              </p:nvSpPr>
              <p:spPr bwMode="auto">
                <a:xfrm>
                  <a:off x="10764229" y="36441587"/>
                  <a:ext cx="168015"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smtClean="0">
                      <a:ln>
                        <a:noFill/>
                      </a:ln>
                      <a:solidFill>
                        <a:srgbClr val="000000"/>
                      </a:solidFill>
                      <a:effectLst/>
                      <a:latin typeface="Tahoma" pitchFamily="34" charset="0"/>
                      <a:cs typeface="Arial" pitchFamily="34" charset="0"/>
                    </a:rPr>
                    <a:t>94</a:t>
                  </a:r>
                  <a:endParaRPr kumimoji="0" lang="de-DE" sz="1200" b="0" i="0" u="none" strike="noStrike" cap="none" normalizeH="0" baseline="0" smtClean="0">
                    <a:ln>
                      <a:noFill/>
                    </a:ln>
                    <a:solidFill>
                      <a:schemeClr val="tx1"/>
                    </a:solidFill>
                    <a:effectLst/>
                    <a:latin typeface="Arial" pitchFamily="34" charset="0"/>
                    <a:cs typeface="Arial" pitchFamily="34" charset="0"/>
                  </a:endParaRPr>
                </a:p>
              </p:txBody>
            </p:sp>
            <p:sp>
              <p:nvSpPr>
                <p:cNvPr id="923" name="Rectangle 664"/>
                <p:cNvSpPr>
                  <a:spLocks noChangeArrowheads="1"/>
                </p:cNvSpPr>
                <p:nvPr/>
              </p:nvSpPr>
              <p:spPr bwMode="auto">
                <a:xfrm>
                  <a:off x="9740331" y="36690228"/>
                  <a:ext cx="252022"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dirty="0" smtClean="0">
                      <a:ln>
                        <a:noFill/>
                      </a:ln>
                      <a:solidFill>
                        <a:srgbClr val="000000"/>
                      </a:solidFill>
                      <a:effectLst/>
                      <a:latin typeface="Tahoma" pitchFamily="34" charset="0"/>
                      <a:cs typeface="Arial" pitchFamily="34" charset="0"/>
                    </a:rPr>
                    <a:t>100</a:t>
                  </a:r>
                  <a:endParaRPr kumimoji="0" lang="de-DE" sz="1200" b="0" i="0" u="none" strike="noStrike" cap="none" normalizeH="0" baseline="0" dirty="0" smtClean="0">
                    <a:ln>
                      <a:noFill/>
                    </a:ln>
                    <a:solidFill>
                      <a:schemeClr val="tx1"/>
                    </a:solidFill>
                    <a:effectLst/>
                    <a:latin typeface="Arial" pitchFamily="34" charset="0"/>
                    <a:cs typeface="Arial" pitchFamily="34" charset="0"/>
                  </a:endParaRPr>
                </a:p>
              </p:txBody>
            </p:sp>
            <p:sp>
              <p:nvSpPr>
                <p:cNvPr id="927" name="Rectangle 701"/>
                <p:cNvSpPr>
                  <a:spLocks noChangeArrowheads="1"/>
                </p:cNvSpPr>
                <p:nvPr/>
              </p:nvSpPr>
              <p:spPr bwMode="auto">
                <a:xfrm>
                  <a:off x="8090705" y="36123534"/>
                  <a:ext cx="168015"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dirty="0" smtClean="0">
                      <a:ln>
                        <a:noFill/>
                      </a:ln>
                      <a:solidFill>
                        <a:srgbClr val="000000"/>
                      </a:solidFill>
                      <a:effectLst/>
                      <a:latin typeface="Tahoma" pitchFamily="34" charset="0"/>
                      <a:cs typeface="Arial" pitchFamily="34" charset="0"/>
                    </a:rPr>
                    <a:t>67</a:t>
                  </a:r>
                  <a:endParaRPr kumimoji="0" lang="de-DE" sz="1200" b="0" i="0" u="none" strike="noStrike" cap="none" normalizeH="0" baseline="0" dirty="0" smtClean="0">
                    <a:ln>
                      <a:noFill/>
                    </a:ln>
                    <a:solidFill>
                      <a:schemeClr val="tx1"/>
                    </a:solidFill>
                    <a:effectLst/>
                    <a:latin typeface="Arial" pitchFamily="34" charset="0"/>
                    <a:cs typeface="Arial" pitchFamily="34" charset="0"/>
                  </a:endParaRPr>
                </a:p>
              </p:txBody>
            </p:sp>
          </p:grpSp>
          <p:grpSp>
            <p:nvGrpSpPr>
              <p:cNvPr id="1484" name="Group 1483"/>
              <p:cNvGrpSpPr/>
              <p:nvPr/>
            </p:nvGrpSpPr>
            <p:grpSpPr>
              <a:xfrm>
                <a:off x="7503590" y="31289625"/>
                <a:ext cx="10089559" cy="6085261"/>
                <a:chOff x="7503590" y="31289625"/>
                <a:chExt cx="10089559" cy="6085261"/>
              </a:xfrm>
            </p:grpSpPr>
            <p:sp>
              <p:nvSpPr>
                <p:cNvPr id="1556" name="Freeform 577"/>
                <p:cNvSpPr>
                  <a:spLocks/>
                </p:cNvSpPr>
                <p:nvPr/>
              </p:nvSpPr>
              <p:spPr bwMode="auto">
                <a:xfrm>
                  <a:off x="10965280" y="36546848"/>
                  <a:ext cx="4094925" cy="79353"/>
                </a:xfrm>
                <a:custGeom>
                  <a:avLst/>
                  <a:gdLst>
                    <a:gd name="T0" fmla="*/ 0 w 291"/>
                    <a:gd name="T1" fmla="*/ 69 h 69"/>
                    <a:gd name="T2" fmla="*/ 0 w 291"/>
                    <a:gd name="T3" fmla="*/ 0 h 69"/>
                    <a:gd name="T4" fmla="*/ 291 w 291"/>
                    <a:gd name="T5" fmla="*/ 0 h 69"/>
                  </a:gdLst>
                  <a:ahLst/>
                  <a:cxnLst>
                    <a:cxn ang="0">
                      <a:pos x="T0" y="T1"/>
                    </a:cxn>
                    <a:cxn ang="0">
                      <a:pos x="T2" y="T3"/>
                    </a:cxn>
                    <a:cxn ang="0">
                      <a:pos x="T4" y="T5"/>
                    </a:cxn>
                  </a:cxnLst>
                  <a:rect l="0" t="0" r="r" b="b"/>
                  <a:pathLst>
                    <a:path w="291" h="69">
                      <a:moveTo>
                        <a:pt x="0" y="69"/>
                      </a:moveTo>
                      <a:lnTo>
                        <a:pt x="0" y="0"/>
                      </a:lnTo>
                      <a:lnTo>
                        <a:pt x="291" y="0"/>
                      </a:lnTo>
                    </a:path>
                  </a:pathLst>
                </a:custGeom>
                <a:noFill/>
                <a:ln w="25400"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none" lIns="0" tIns="0" rIns="0" bIns="0" numCol="1" anchor="t" anchorCtr="0" compatLnSpc="1">
                  <a:prstTxWarp prst="textNoShape">
                    <a:avLst/>
                  </a:prstTxWarp>
                </a:bodyPr>
                <a:lstStyle/>
                <a:p>
                  <a:endParaRPr lang="en-GB"/>
                </a:p>
              </p:txBody>
            </p:sp>
            <p:sp>
              <p:nvSpPr>
                <p:cNvPr id="1558" name="Freeform 579"/>
                <p:cNvSpPr>
                  <a:spLocks/>
                </p:cNvSpPr>
                <p:nvPr/>
              </p:nvSpPr>
              <p:spPr bwMode="auto">
                <a:xfrm>
                  <a:off x="10965280" y="36633102"/>
                  <a:ext cx="4179358" cy="79353"/>
                </a:xfrm>
                <a:custGeom>
                  <a:avLst/>
                  <a:gdLst>
                    <a:gd name="T0" fmla="*/ 0 w 297"/>
                    <a:gd name="T1" fmla="*/ 0 h 69"/>
                    <a:gd name="T2" fmla="*/ 0 w 297"/>
                    <a:gd name="T3" fmla="*/ 69 h 69"/>
                    <a:gd name="T4" fmla="*/ 297 w 297"/>
                    <a:gd name="T5" fmla="*/ 69 h 69"/>
                  </a:gdLst>
                  <a:ahLst/>
                  <a:cxnLst>
                    <a:cxn ang="0">
                      <a:pos x="T0" y="T1"/>
                    </a:cxn>
                    <a:cxn ang="0">
                      <a:pos x="T2" y="T3"/>
                    </a:cxn>
                    <a:cxn ang="0">
                      <a:pos x="T4" y="T5"/>
                    </a:cxn>
                  </a:cxnLst>
                  <a:rect l="0" t="0" r="r" b="b"/>
                  <a:pathLst>
                    <a:path w="297" h="69">
                      <a:moveTo>
                        <a:pt x="0" y="0"/>
                      </a:moveTo>
                      <a:lnTo>
                        <a:pt x="0" y="69"/>
                      </a:lnTo>
                      <a:lnTo>
                        <a:pt x="297" y="69"/>
                      </a:lnTo>
                    </a:path>
                  </a:pathLst>
                </a:custGeom>
                <a:noFill/>
                <a:ln w="25400"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none" lIns="0" tIns="0" rIns="0" bIns="0" numCol="1" anchor="t" anchorCtr="0" compatLnSpc="1">
                  <a:prstTxWarp prst="textNoShape">
                    <a:avLst/>
                  </a:prstTxWarp>
                </a:bodyPr>
                <a:lstStyle/>
                <a:p>
                  <a:endParaRPr lang="en-GB"/>
                </a:p>
              </p:txBody>
            </p:sp>
            <p:sp>
              <p:nvSpPr>
                <p:cNvPr id="1561" name="Freeform 580"/>
                <p:cNvSpPr>
                  <a:spLocks/>
                </p:cNvSpPr>
                <p:nvPr/>
              </p:nvSpPr>
              <p:spPr bwMode="auto">
                <a:xfrm>
                  <a:off x="10022464" y="36629652"/>
                  <a:ext cx="942818" cy="244962"/>
                </a:xfrm>
                <a:custGeom>
                  <a:avLst/>
                  <a:gdLst>
                    <a:gd name="T0" fmla="*/ 0 w 67"/>
                    <a:gd name="T1" fmla="*/ 213 h 213"/>
                    <a:gd name="T2" fmla="*/ 0 w 67"/>
                    <a:gd name="T3" fmla="*/ 0 h 213"/>
                    <a:gd name="T4" fmla="*/ 67 w 67"/>
                    <a:gd name="T5" fmla="*/ 0 h 213"/>
                  </a:gdLst>
                  <a:ahLst/>
                  <a:cxnLst>
                    <a:cxn ang="0">
                      <a:pos x="T0" y="T1"/>
                    </a:cxn>
                    <a:cxn ang="0">
                      <a:pos x="T2" y="T3"/>
                    </a:cxn>
                    <a:cxn ang="0">
                      <a:pos x="T4" y="T5"/>
                    </a:cxn>
                  </a:cxnLst>
                  <a:rect l="0" t="0" r="r" b="b"/>
                  <a:pathLst>
                    <a:path w="67" h="213">
                      <a:moveTo>
                        <a:pt x="0" y="213"/>
                      </a:moveTo>
                      <a:lnTo>
                        <a:pt x="0" y="0"/>
                      </a:lnTo>
                      <a:lnTo>
                        <a:pt x="67" y="0"/>
                      </a:lnTo>
                    </a:path>
                  </a:pathLst>
                </a:custGeom>
                <a:noFill/>
                <a:ln w="25400"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none" lIns="0" tIns="0" rIns="0" bIns="0" numCol="1" anchor="t" anchorCtr="0" compatLnSpc="1">
                  <a:prstTxWarp prst="textNoShape">
                    <a:avLst/>
                  </a:prstTxWarp>
                </a:bodyPr>
                <a:lstStyle/>
                <a:p>
                  <a:endParaRPr lang="en-GB"/>
                </a:p>
              </p:txBody>
            </p:sp>
            <p:sp>
              <p:nvSpPr>
                <p:cNvPr id="1564" name="Freeform 582"/>
                <p:cNvSpPr>
                  <a:spLocks/>
                </p:cNvSpPr>
                <p:nvPr/>
              </p:nvSpPr>
              <p:spPr bwMode="auto">
                <a:xfrm>
                  <a:off x="15383860" y="36878064"/>
                  <a:ext cx="731741" cy="79353"/>
                </a:xfrm>
                <a:custGeom>
                  <a:avLst/>
                  <a:gdLst>
                    <a:gd name="T0" fmla="*/ 0 w 52"/>
                    <a:gd name="T1" fmla="*/ 69 h 69"/>
                    <a:gd name="T2" fmla="*/ 0 w 52"/>
                    <a:gd name="T3" fmla="*/ 0 h 69"/>
                    <a:gd name="T4" fmla="*/ 52 w 52"/>
                    <a:gd name="T5" fmla="*/ 0 h 69"/>
                  </a:gdLst>
                  <a:ahLst/>
                  <a:cxnLst>
                    <a:cxn ang="0">
                      <a:pos x="T0" y="T1"/>
                    </a:cxn>
                    <a:cxn ang="0">
                      <a:pos x="T2" y="T3"/>
                    </a:cxn>
                    <a:cxn ang="0">
                      <a:pos x="T4" y="T5"/>
                    </a:cxn>
                  </a:cxnLst>
                  <a:rect l="0" t="0" r="r" b="b"/>
                  <a:pathLst>
                    <a:path w="52" h="69">
                      <a:moveTo>
                        <a:pt x="0" y="69"/>
                      </a:moveTo>
                      <a:lnTo>
                        <a:pt x="0" y="0"/>
                      </a:lnTo>
                      <a:lnTo>
                        <a:pt x="52" y="0"/>
                      </a:lnTo>
                    </a:path>
                  </a:pathLst>
                </a:custGeom>
                <a:noFill/>
                <a:ln w="25400"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none" lIns="0" tIns="0" rIns="0" bIns="0" numCol="1" anchor="t" anchorCtr="0" compatLnSpc="1">
                  <a:prstTxWarp prst="textNoShape">
                    <a:avLst/>
                  </a:prstTxWarp>
                </a:bodyPr>
                <a:lstStyle/>
                <a:p>
                  <a:endParaRPr lang="en-GB"/>
                </a:p>
              </p:txBody>
            </p:sp>
            <p:sp>
              <p:nvSpPr>
                <p:cNvPr id="1567" name="Freeform 584"/>
                <p:cNvSpPr>
                  <a:spLocks/>
                </p:cNvSpPr>
                <p:nvPr/>
              </p:nvSpPr>
              <p:spPr bwMode="auto">
                <a:xfrm>
                  <a:off x="15383860" y="36964318"/>
                  <a:ext cx="759883" cy="79353"/>
                </a:xfrm>
                <a:custGeom>
                  <a:avLst/>
                  <a:gdLst>
                    <a:gd name="T0" fmla="*/ 0 w 54"/>
                    <a:gd name="T1" fmla="*/ 0 h 69"/>
                    <a:gd name="T2" fmla="*/ 0 w 54"/>
                    <a:gd name="T3" fmla="*/ 69 h 69"/>
                    <a:gd name="T4" fmla="*/ 54 w 54"/>
                    <a:gd name="T5" fmla="*/ 69 h 69"/>
                  </a:gdLst>
                  <a:ahLst/>
                  <a:cxnLst>
                    <a:cxn ang="0">
                      <a:pos x="T0" y="T1"/>
                    </a:cxn>
                    <a:cxn ang="0">
                      <a:pos x="T2" y="T3"/>
                    </a:cxn>
                    <a:cxn ang="0">
                      <a:pos x="T4" y="T5"/>
                    </a:cxn>
                  </a:cxnLst>
                  <a:rect l="0" t="0" r="r" b="b"/>
                  <a:pathLst>
                    <a:path w="54" h="69">
                      <a:moveTo>
                        <a:pt x="0" y="0"/>
                      </a:moveTo>
                      <a:lnTo>
                        <a:pt x="0" y="69"/>
                      </a:lnTo>
                      <a:lnTo>
                        <a:pt x="54" y="69"/>
                      </a:lnTo>
                    </a:path>
                  </a:pathLst>
                </a:custGeom>
                <a:noFill/>
                <a:ln w="25400"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none" lIns="0" tIns="0" rIns="0" bIns="0" numCol="1" anchor="t" anchorCtr="0" compatLnSpc="1">
                  <a:prstTxWarp prst="textNoShape">
                    <a:avLst/>
                  </a:prstTxWarp>
                </a:bodyPr>
                <a:lstStyle/>
                <a:p>
                  <a:endParaRPr lang="en-GB"/>
                </a:p>
              </p:txBody>
            </p:sp>
            <p:sp>
              <p:nvSpPr>
                <p:cNvPr id="1569" name="Freeform 585"/>
                <p:cNvSpPr>
                  <a:spLocks/>
                </p:cNvSpPr>
                <p:nvPr/>
              </p:nvSpPr>
              <p:spPr bwMode="auto">
                <a:xfrm>
                  <a:off x="11598518" y="36960868"/>
                  <a:ext cx="3785344" cy="162158"/>
                </a:xfrm>
                <a:custGeom>
                  <a:avLst/>
                  <a:gdLst>
                    <a:gd name="T0" fmla="*/ 0 w 269"/>
                    <a:gd name="T1" fmla="*/ 141 h 141"/>
                    <a:gd name="T2" fmla="*/ 0 w 269"/>
                    <a:gd name="T3" fmla="*/ 0 h 141"/>
                    <a:gd name="T4" fmla="*/ 269 w 269"/>
                    <a:gd name="T5" fmla="*/ 0 h 141"/>
                  </a:gdLst>
                  <a:ahLst/>
                  <a:cxnLst>
                    <a:cxn ang="0">
                      <a:pos x="T0" y="T1"/>
                    </a:cxn>
                    <a:cxn ang="0">
                      <a:pos x="T2" y="T3"/>
                    </a:cxn>
                    <a:cxn ang="0">
                      <a:pos x="T4" y="T5"/>
                    </a:cxn>
                  </a:cxnLst>
                  <a:rect l="0" t="0" r="r" b="b"/>
                  <a:pathLst>
                    <a:path w="269" h="141">
                      <a:moveTo>
                        <a:pt x="0" y="141"/>
                      </a:moveTo>
                      <a:lnTo>
                        <a:pt x="0" y="0"/>
                      </a:lnTo>
                      <a:lnTo>
                        <a:pt x="269" y="0"/>
                      </a:lnTo>
                    </a:path>
                  </a:pathLst>
                </a:custGeom>
                <a:noFill/>
                <a:ln w="25400"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none" lIns="0" tIns="0" rIns="0" bIns="0" numCol="1" anchor="t" anchorCtr="0" compatLnSpc="1">
                  <a:prstTxWarp prst="textNoShape">
                    <a:avLst/>
                  </a:prstTxWarp>
                </a:bodyPr>
                <a:lstStyle/>
                <a:p>
                  <a:endParaRPr lang="en-GB"/>
                </a:p>
              </p:txBody>
            </p:sp>
            <p:sp>
              <p:nvSpPr>
                <p:cNvPr id="1571" name="Freeform 587"/>
                <p:cNvSpPr>
                  <a:spLocks/>
                </p:cNvSpPr>
                <p:nvPr/>
              </p:nvSpPr>
              <p:spPr bwMode="auto">
                <a:xfrm>
                  <a:off x="15214997" y="37209279"/>
                  <a:ext cx="2124859" cy="79353"/>
                </a:xfrm>
                <a:custGeom>
                  <a:avLst/>
                  <a:gdLst>
                    <a:gd name="T0" fmla="*/ 0 w 151"/>
                    <a:gd name="T1" fmla="*/ 69 h 69"/>
                    <a:gd name="T2" fmla="*/ 0 w 151"/>
                    <a:gd name="T3" fmla="*/ 0 h 69"/>
                    <a:gd name="T4" fmla="*/ 151 w 151"/>
                    <a:gd name="T5" fmla="*/ 0 h 69"/>
                  </a:gdLst>
                  <a:ahLst/>
                  <a:cxnLst>
                    <a:cxn ang="0">
                      <a:pos x="T0" y="T1"/>
                    </a:cxn>
                    <a:cxn ang="0">
                      <a:pos x="T2" y="T3"/>
                    </a:cxn>
                    <a:cxn ang="0">
                      <a:pos x="T4" y="T5"/>
                    </a:cxn>
                  </a:cxnLst>
                  <a:rect l="0" t="0" r="r" b="b"/>
                  <a:pathLst>
                    <a:path w="151" h="69">
                      <a:moveTo>
                        <a:pt x="0" y="69"/>
                      </a:moveTo>
                      <a:lnTo>
                        <a:pt x="0" y="0"/>
                      </a:lnTo>
                      <a:lnTo>
                        <a:pt x="151" y="0"/>
                      </a:lnTo>
                    </a:path>
                  </a:pathLst>
                </a:custGeom>
                <a:noFill/>
                <a:ln w="25400"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none" lIns="0" tIns="0" rIns="0" bIns="0" numCol="1" anchor="t" anchorCtr="0" compatLnSpc="1">
                  <a:prstTxWarp prst="textNoShape">
                    <a:avLst/>
                  </a:prstTxWarp>
                </a:bodyPr>
                <a:lstStyle/>
                <a:p>
                  <a:endParaRPr lang="en-GB"/>
                </a:p>
              </p:txBody>
            </p:sp>
            <p:sp>
              <p:nvSpPr>
                <p:cNvPr id="1572" name="Freeform 589"/>
                <p:cNvSpPr>
                  <a:spLocks/>
                </p:cNvSpPr>
                <p:nvPr/>
              </p:nvSpPr>
              <p:spPr bwMode="auto">
                <a:xfrm>
                  <a:off x="15214997" y="37295533"/>
                  <a:ext cx="2378152" cy="79353"/>
                </a:xfrm>
                <a:custGeom>
                  <a:avLst/>
                  <a:gdLst>
                    <a:gd name="T0" fmla="*/ 0 w 169"/>
                    <a:gd name="T1" fmla="*/ 0 h 69"/>
                    <a:gd name="T2" fmla="*/ 0 w 169"/>
                    <a:gd name="T3" fmla="*/ 69 h 69"/>
                    <a:gd name="T4" fmla="*/ 169 w 169"/>
                    <a:gd name="T5" fmla="*/ 69 h 69"/>
                  </a:gdLst>
                  <a:ahLst/>
                  <a:cxnLst>
                    <a:cxn ang="0">
                      <a:pos x="T0" y="T1"/>
                    </a:cxn>
                    <a:cxn ang="0">
                      <a:pos x="T2" y="T3"/>
                    </a:cxn>
                    <a:cxn ang="0">
                      <a:pos x="T4" y="T5"/>
                    </a:cxn>
                  </a:cxnLst>
                  <a:rect l="0" t="0" r="r" b="b"/>
                  <a:pathLst>
                    <a:path w="169" h="69">
                      <a:moveTo>
                        <a:pt x="0" y="0"/>
                      </a:moveTo>
                      <a:lnTo>
                        <a:pt x="0" y="69"/>
                      </a:lnTo>
                      <a:lnTo>
                        <a:pt x="169" y="69"/>
                      </a:lnTo>
                    </a:path>
                  </a:pathLst>
                </a:custGeom>
                <a:noFill/>
                <a:ln w="25400"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none" lIns="0" tIns="0" rIns="0" bIns="0" numCol="1" anchor="t" anchorCtr="0" compatLnSpc="1">
                  <a:prstTxWarp prst="textNoShape">
                    <a:avLst/>
                  </a:prstTxWarp>
                </a:bodyPr>
                <a:lstStyle/>
                <a:p>
                  <a:endParaRPr lang="en-GB"/>
                </a:p>
              </p:txBody>
            </p:sp>
            <p:sp>
              <p:nvSpPr>
                <p:cNvPr id="1574" name="Freeform 590"/>
                <p:cNvSpPr>
                  <a:spLocks/>
                </p:cNvSpPr>
                <p:nvPr/>
              </p:nvSpPr>
              <p:spPr bwMode="auto">
                <a:xfrm>
                  <a:off x="11598518" y="37129926"/>
                  <a:ext cx="3616480" cy="162158"/>
                </a:xfrm>
                <a:custGeom>
                  <a:avLst/>
                  <a:gdLst>
                    <a:gd name="T0" fmla="*/ 0 w 257"/>
                    <a:gd name="T1" fmla="*/ 0 h 141"/>
                    <a:gd name="T2" fmla="*/ 0 w 257"/>
                    <a:gd name="T3" fmla="*/ 141 h 141"/>
                    <a:gd name="T4" fmla="*/ 257 w 257"/>
                    <a:gd name="T5" fmla="*/ 141 h 141"/>
                  </a:gdLst>
                  <a:ahLst/>
                  <a:cxnLst>
                    <a:cxn ang="0">
                      <a:pos x="T0" y="T1"/>
                    </a:cxn>
                    <a:cxn ang="0">
                      <a:pos x="T2" y="T3"/>
                    </a:cxn>
                    <a:cxn ang="0">
                      <a:pos x="T4" y="T5"/>
                    </a:cxn>
                  </a:cxnLst>
                  <a:rect l="0" t="0" r="r" b="b"/>
                  <a:pathLst>
                    <a:path w="257" h="141">
                      <a:moveTo>
                        <a:pt x="0" y="0"/>
                      </a:moveTo>
                      <a:lnTo>
                        <a:pt x="0" y="141"/>
                      </a:lnTo>
                      <a:lnTo>
                        <a:pt x="257" y="141"/>
                      </a:lnTo>
                    </a:path>
                  </a:pathLst>
                </a:custGeom>
                <a:noFill/>
                <a:ln w="25400"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none" lIns="0" tIns="0" rIns="0" bIns="0" numCol="1" anchor="t" anchorCtr="0" compatLnSpc="1">
                  <a:prstTxWarp prst="textNoShape">
                    <a:avLst/>
                  </a:prstTxWarp>
                </a:bodyPr>
                <a:lstStyle/>
                <a:p>
                  <a:endParaRPr lang="en-GB"/>
                </a:p>
              </p:txBody>
            </p:sp>
            <p:sp>
              <p:nvSpPr>
                <p:cNvPr id="1577" name="Freeform 591"/>
                <p:cNvSpPr>
                  <a:spLocks/>
                </p:cNvSpPr>
                <p:nvPr/>
              </p:nvSpPr>
              <p:spPr bwMode="auto">
                <a:xfrm>
                  <a:off x="10022464" y="36881514"/>
                  <a:ext cx="1576054" cy="244962"/>
                </a:xfrm>
                <a:custGeom>
                  <a:avLst/>
                  <a:gdLst>
                    <a:gd name="T0" fmla="*/ 0 w 112"/>
                    <a:gd name="T1" fmla="*/ 0 h 213"/>
                    <a:gd name="T2" fmla="*/ 0 w 112"/>
                    <a:gd name="T3" fmla="*/ 213 h 213"/>
                    <a:gd name="T4" fmla="*/ 112 w 112"/>
                    <a:gd name="T5" fmla="*/ 213 h 213"/>
                  </a:gdLst>
                  <a:ahLst/>
                  <a:cxnLst>
                    <a:cxn ang="0">
                      <a:pos x="T0" y="T1"/>
                    </a:cxn>
                    <a:cxn ang="0">
                      <a:pos x="T2" y="T3"/>
                    </a:cxn>
                    <a:cxn ang="0">
                      <a:pos x="T4" y="T5"/>
                    </a:cxn>
                  </a:cxnLst>
                  <a:rect l="0" t="0" r="r" b="b"/>
                  <a:pathLst>
                    <a:path w="112" h="213">
                      <a:moveTo>
                        <a:pt x="0" y="0"/>
                      </a:moveTo>
                      <a:lnTo>
                        <a:pt x="0" y="213"/>
                      </a:lnTo>
                      <a:lnTo>
                        <a:pt x="112" y="213"/>
                      </a:lnTo>
                    </a:path>
                  </a:pathLst>
                </a:custGeom>
                <a:noFill/>
                <a:ln w="25400"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none" lIns="0" tIns="0" rIns="0" bIns="0" numCol="1" anchor="t" anchorCtr="0" compatLnSpc="1">
                  <a:prstTxWarp prst="textNoShape">
                    <a:avLst/>
                  </a:prstTxWarp>
                </a:bodyPr>
                <a:lstStyle/>
                <a:p>
                  <a:endParaRPr lang="en-GB"/>
                </a:p>
              </p:txBody>
            </p:sp>
            <p:sp>
              <p:nvSpPr>
                <p:cNvPr id="1582" name="Freeform 592"/>
                <p:cNvSpPr>
                  <a:spLocks/>
                </p:cNvSpPr>
                <p:nvPr/>
              </p:nvSpPr>
              <p:spPr bwMode="auto">
                <a:xfrm>
                  <a:off x="8291617" y="36315650"/>
                  <a:ext cx="1730845" cy="562413"/>
                </a:xfrm>
                <a:custGeom>
                  <a:avLst/>
                  <a:gdLst>
                    <a:gd name="T0" fmla="*/ 0 w 123"/>
                    <a:gd name="T1" fmla="*/ 0 h 360"/>
                    <a:gd name="T2" fmla="*/ 0 w 123"/>
                    <a:gd name="T3" fmla="*/ 360 h 360"/>
                    <a:gd name="T4" fmla="*/ 123 w 123"/>
                    <a:gd name="T5" fmla="*/ 360 h 360"/>
                  </a:gdLst>
                  <a:ahLst/>
                  <a:cxnLst>
                    <a:cxn ang="0">
                      <a:pos x="T0" y="T1"/>
                    </a:cxn>
                    <a:cxn ang="0">
                      <a:pos x="T2" y="T3"/>
                    </a:cxn>
                    <a:cxn ang="0">
                      <a:pos x="T4" y="T5"/>
                    </a:cxn>
                  </a:cxnLst>
                  <a:rect l="0" t="0" r="r" b="b"/>
                  <a:pathLst>
                    <a:path w="123" h="360">
                      <a:moveTo>
                        <a:pt x="0" y="0"/>
                      </a:moveTo>
                      <a:lnTo>
                        <a:pt x="0" y="360"/>
                      </a:lnTo>
                      <a:lnTo>
                        <a:pt x="123" y="360"/>
                      </a:lnTo>
                    </a:path>
                  </a:pathLst>
                </a:custGeom>
                <a:noFill/>
                <a:ln w="25400"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none" lIns="0" tIns="0" rIns="0" bIns="0" numCol="1" anchor="t" anchorCtr="0" compatLnSpc="1">
                  <a:prstTxWarp prst="textNoShape">
                    <a:avLst/>
                  </a:prstTxWarp>
                </a:bodyPr>
                <a:lstStyle/>
                <a:p>
                  <a:endParaRPr lang="en-GB"/>
                </a:p>
              </p:txBody>
            </p:sp>
            <p:sp>
              <p:nvSpPr>
                <p:cNvPr id="1584" name="Freeform 593"/>
                <p:cNvSpPr>
                  <a:spLocks/>
                </p:cNvSpPr>
                <p:nvPr/>
              </p:nvSpPr>
              <p:spPr bwMode="auto">
                <a:xfrm>
                  <a:off x="7503590" y="31289625"/>
                  <a:ext cx="788026" cy="5022000"/>
                </a:xfrm>
                <a:custGeom>
                  <a:avLst/>
                  <a:gdLst>
                    <a:gd name="T0" fmla="*/ 0 w 56"/>
                    <a:gd name="T1" fmla="*/ 0 h 3937"/>
                    <a:gd name="T2" fmla="*/ 0 w 56"/>
                    <a:gd name="T3" fmla="*/ 3937 h 3937"/>
                    <a:gd name="T4" fmla="*/ 56 w 56"/>
                    <a:gd name="T5" fmla="*/ 3937 h 3937"/>
                  </a:gdLst>
                  <a:ahLst/>
                  <a:cxnLst>
                    <a:cxn ang="0">
                      <a:pos x="T0" y="T1"/>
                    </a:cxn>
                    <a:cxn ang="0">
                      <a:pos x="T2" y="T3"/>
                    </a:cxn>
                    <a:cxn ang="0">
                      <a:pos x="T4" y="T5"/>
                    </a:cxn>
                  </a:cxnLst>
                  <a:rect l="0" t="0" r="r" b="b"/>
                  <a:pathLst>
                    <a:path w="56" h="3937">
                      <a:moveTo>
                        <a:pt x="0" y="0"/>
                      </a:moveTo>
                      <a:lnTo>
                        <a:pt x="0" y="3937"/>
                      </a:lnTo>
                      <a:lnTo>
                        <a:pt x="56" y="3937"/>
                      </a:lnTo>
                    </a:path>
                  </a:pathLst>
                </a:custGeom>
                <a:noFill/>
                <a:ln w="25400"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none" lIns="0" tIns="0" rIns="0" bIns="0" numCol="1" anchor="t" anchorCtr="0" compatLnSpc="1">
                  <a:prstTxWarp prst="textNoShape">
                    <a:avLst/>
                  </a:prstTxWarp>
                </a:bodyPr>
                <a:lstStyle/>
                <a:p>
                  <a:endParaRPr lang="en-GB"/>
                </a:p>
              </p:txBody>
            </p:sp>
          </p:grpSp>
        </p:grpSp>
        <p:grpSp>
          <p:nvGrpSpPr>
            <p:cNvPr id="1500" name="Group 1499"/>
            <p:cNvGrpSpPr/>
            <p:nvPr/>
          </p:nvGrpSpPr>
          <p:grpSpPr>
            <a:xfrm>
              <a:off x="6739672" y="31620666"/>
              <a:ext cx="13757528" cy="7504765"/>
              <a:chOff x="6739672" y="31119016"/>
              <a:chExt cx="13757528" cy="7504765"/>
            </a:xfrm>
          </p:grpSpPr>
          <p:grpSp>
            <p:nvGrpSpPr>
              <p:cNvPr id="1496" name="Group 1495"/>
              <p:cNvGrpSpPr/>
              <p:nvPr/>
            </p:nvGrpSpPr>
            <p:grpSpPr>
              <a:xfrm>
                <a:off x="13613974" y="37611075"/>
                <a:ext cx="6883226" cy="1012706"/>
                <a:chOff x="13613974" y="37611075"/>
                <a:chExt cx="6883226" cy="1012706"/>
              </a:xfrm>
            </p:grpSpPr>
            <p:sp>
              <p:nvSpPr>
                <p:cNvPr id="2339" name="Rectangle 595"/>
                <p:cNvSpPr>
                  <a:spLocks noChangeArrowheads="1"/>
                </p:cNvSpPr>
                <p:nvPr/>
              </p:nvSpPr>
              <p:spPr bwMode="auto">
                <a:xfrm>
                  <a:off x="17257957" y="37611075"/>
                  <a:ext cx="3239243"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dirty="0" smtClean="0">
                      <a:ln>
                        <a:noFill/>
                      </a:ln>
                      <a:solidFill>
                        <a:srgbClr val="000000"/>
                      </a:solidFill>
                      <a:effectLst/>
                      <a:latin typeface="Arial" pitchFamily="34" charset="0"/>
                      <a:cs typeface="Arial" pitchFamily="34" charset="0"/>
                    </a:rPr>
                    <a:t> </a:t>
                  </a:r>
                  <a:r>
                    <a:rPr kumimoji="0" lang="de-DE" sz="1200" b="0" i="0" u="none" strike="noStrike" cap="none" normalizeH="0" baseline="0" dirty="0" err="1" smtClean="0">
                      <a:ln>
                        <a:noFill/>
                      </a:ln>
                      <a:solidFill>
                        <a:srgbClr val="000000"/>
                      </a:solidFill>
                      <a:effectLst/>
                      <a:latin typeface="Arial" pitchFamily="34" charset="0"/>
                      <a:cs typeface="Arial" pitchFamily="34" charset="0"/>
                    </a:rPr>
                    <a:t>Thermosynechococcus</a:t>
                  </a:r>
                  <a:r>
                    <a:rPr kumimoji="0" lang="de-DE" sz="1200" b="0" i="0" u="none" strike="noStrike" cap="none" normalizeH="0" baseline="0" dirty="0" smtClean="0">
                      <a:ln>
                        <a:noFill/>
                      </a:ln>
                      <a:solidFill>
                        <a:srgbClr val="000000"/>
                      </a:solidFill>
                      <a:effectLst/>
                      <a:latin typeface="Arial" pitchFamily="34" charset="0"/>
                      <a:cs typeface="Arial" pitchFamily="34" charset="0"/>
                    </a:rPr>
                    <a:t> </a:t>
                  </a:r>
                  <a:r>
                    <a:rPr kumimoji="0" lang="de-DE" sz="1200" b="0" i="0" u="none" strike="noStrike" cap="none" normalizeH="0" baseline="0" dirty="0" err="1" smtClean="0">
                      <a:ln>
                        <a:noFill/>
                      </a:ln>
                      <a:solidFill>
                        <a:srgbClr val="000000"/>
                      </a:solidFill>
                      <a:effectLst/>
                      <a:latin typeface="Arial" pitchFamily="34" charset="0"/>
                      <a:cs typeface="Arial" pitchFamily="34" charset="0"/>
                    </a:rPr>
                    <a:t>elongatus</a:t>
                  </a:r>
                  <a:r>
                    <a:rPr kumimoji="0" lang="de-DE" sz="1200" b="0" i="0" u="none" strike="noStrike" cap="none" normalizeH="0" baseline="0" dirty="0" smtClean="0">
                      <a:ln>
                        <a:noFill/>
                      </a:ln>
                      <a:solidFill>
                        <a:srgbClr val="000000"/>
                      </a:solidFill>
                      <a:effectLst/>
                      <a:latin typeface="Arial" pitchFamily="34" charset="0"/>
                      <a:cs typeface="Arial" pitchFamily="34" charset="0"/>
                    </a:rPr>
                    <a:t> BP-1</a:t>
                  </a:r>
                  <a:endParaRPr kumimoji="0" lang="de-DE" sz="1200" b="0" i="0" u="none" strike="noStrike" cap="none" normalizeH="0" baseline="0" dirty="0" smtClean="0">
                    <a:ln>
                      <a:noFill/>
                    </a:ln>
                    <a:solidFill>
                      <a:schemeClr val="tx1"/>
                    </a:solidFill>
                    <a:effectLst/>
                    <a:latin typeface="Arial" pitchFamily="34" charset="0"/>
                    <a:cs typeface="Arial" pitchFamily="34" charset="0"/>
                  </a:endParaRPr>
                </a:p>
              </p:txBody>
            </p:sp>
            <p:sp>
              <p:nvSpPr>
                <p:cNvPr id="2340" name="Rectangle 597"/>
                <p:cNvSpPr>
                  <a:spLocks noChangeArrowheads="1"/>
                </p:cNvSpPr>
                <p:nvPr/>
              </p:nvSpPr>
              <p:spPr bwMode="auto">
                <a:xfrm>
                  <a:off x="17086697" y="37776683"/>
                  <a:ext cx="2874134"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dirty="0" smtClean="0">
                      <a:ln>
                        <a:noFill/>
                      </a:ln>
                      <a:solidFill>
                        <a:srgbClr val="000000"/>
                      </a:solidFill>
                      <a:effectLst/>
                      <a:latin typeface="Arial" pitchFamily="34" charset="0"/>
                      <a:cs typeface="Arial" pitchFamily="34" charset="0"/>
                    </a:rPr>
                    <a:t> </a:t>
                  </a:r>
                  <a:r>
                    <a:rPr kumimoji="0" lang="de-DE" sz="1200" b="0" i="0" u="none" strike="noStrike" cap="none" normalizeH="0" baseline="0" dirty="0" err="1" smtClean="0">
                      <a:ln>
                        <a:noFill/>
                      </a:ln>
                      <a:solidFill>
                        <a:srgbClr val="000000"/>
                      </a:solidFill>
                      <a:effectLst/>
                      <a:latin typeface="Arial" pitchFamily="34" charset="0"/>
                      <a:cs typeface="Arial" pitchFamily="34" charset="0"/>
                    </a:rPr>
                    <a:t>Synechococcus</a:t>
                  </a:r>
                  <a:r>
                    <a:rPr kumimoji="0" lang="de-DE" sz="1200" b="0" i="0" u="none" strike="noStrike" cap="none" normalizeH="0" baseline="0" dirty="0" smtClean="0">
                      <a:ln>
                        <a:noFill/>
                      </a:ln>
                      <a:solidFill>
                        <a:srgbClr val="000000"/>
                      </a:solidFill>
                      <a:effectLst/>
                      <a:latin typeface="Arial" pitchFamily="34" charset="0"/>
                      <a:cs typeface="Arial" pitchFamily="34" charset="0"/>
                    </a:rPr>
                    <a:t> </a:t>
                  </a:r>
                  <a:r>
                    <a:rPr kumimoji="0" lang="de-DE" sz="1200" b="0" i="0" u="none" strike="noStrike" cap="none" normalizeH="0" baseline="0" dirty="0" err="1" smtClean="0">
                      <a:ln>
                        <a:noFill/>
                      </a:ln>
                      <a:solidFill>
                        <a:srgbClr val="000000"/>
                      </a:solidFill>
                      <a:effectLst/>
                      <a:latin typeface="Arial" pitchFamily="34" charset="0"/>
                      <a:cs typeface="Arial" pitchFamily="34" charset="0"/>
                    </a:rPr>
                    <a:t>lividus</a:t>
                  </a:r>
                  <a:r>
                    <a:rPr kumimoji="0" lang="de-DE" sz="1200" b="0" i="0" u="none" strike="noStrike" cap="none" normalizeH="0" baseline="0" dirty="0" smtClean="0">
                      <a:ln>
                        <a:noFill/>
                      </a:ln>
                      <a:solidFill>
                        <a:srgbClr val="000000"/>
                      </a:solidFill>
                      <a:effectLst/>
                      <a:latin typeface="Arial" pitchFamily="34" charset="0"/>
                      <a:cs typeface="Arial" pitchFamily="34" charset="0"/>
                    </a:rPr>
                    <a:t> PCC 6715</a:t>
                  </a:r>
                  <a:endParaRPr kumimoji="0" lang="de-DE" sz="1200" b="0" i="0" u="none" strike="noStrike" cap="none" normalizeH="0" baseline="0" dirty="0" smtClean="0">
                    <a:ln>
                      <a:noFill/>
                    </a:ln>
                    <a:solidFill>
                      <a:schemeClr val="tx1"/>
                    </a:solidFill>
                    <a:effectLst/>
                    <a:latin typeface="Arial" pitchFamily="34" charset="0"/>
                    <a:cs typeface="Arial" pitchFamily="34" charset="0"/>
                  </a:endParaRPr>
                </a:p>
              </p:txBody>
            </p:sp>
            <p:sp>
              <p:nvSpPr>
                <p:cNvPr id="2341" name="Rectangle 600"/>
                <p:cNvSpPr>
                  <a:spLocks noChangeArrowheads="1"/>
                </p:cNvSpPr>
                <p:nvPr/>
              </p:nvSpPr>
              <p:spPr bwMode="auto">
                <a:xfrm>
                  <a:off x="16062325" y="37942290"/>
                  <a:ext cx="2651793"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dirty="0" smtClean="0">
                      <a:ln>
                        <a:noFill/>
                      </a:ln>
                      <a:solidFill>
                        <a:srgbClr val="000000"/>
                      </a:solidFill>
                      <a:effectLst/>
                      <a:latin typeface="Arial" pitchFamily="34" charset="0"/>
                      <a:cs typeface="Arial" pitchFamily="34" charset="0"/>
                    </a:rPr>
                    <a:t> </a:t>
                  </a:r>
                  <a:r>
                    <a:rPr kumimoji="0" lang="de-DE" sz="1200" b="0" i="0" u="none" strike="noStrike" cap="none" normalizeH="0" baseline="0" dirty="0" err="1" smtClean="0">
                      <a:ln>
                        <a:noFill/>
                      </a:ln>
                      <a:solidFill>
                        <a:srgbClr val="000000"/>
                      </a:solidFill>
                      <a:effectLst/>
                      <a:latin typeface="Arial" pitchFamily="34" charset="0"/>
                      <a:cs typeface="Arial" pitchFamily="34" charset="0"/>
                    </a:rPr>
                    <a:t>Synechococcus</a:t>
                  </a:r>
                  <a:r>
                    <a:rPr kumimoji="0" lang="de-DE" sz="1200" b="0" i="0" u="none" strike="noStrike" cap="none" normalizeH="0" baseline="0" dirty="0" smtClean="0">
                      <a:ln>
                        <a:noFill/>
                      </a:ln>
                      <a:solidFill>
                        <a:srgbClr val="000000"/>
                      </a:solidFill>
                      <a:effectLst/>
                      <a:latin typeface="Arial" pitchFamily="34" charset="0"/>
                      <a:cs typeface="Arial" pitchFamily="34" charset="0"/>
                    </a:rPr>
                    <a:t> sp. PCC 6312</a:t>
                  </a:r>
                  <a:endParaRPr kumimoji="0" lang="de-DE" sz="1200" b="0" i="0" u="none" strike="noStrike" cap="none" normalizeH="0" baseline="0" dirty="0" smtClean="0">
                    <a:ln>
                      <a:noFill/>
                    </a:ln>
                    <a:solidFill>
                      <a:schemeClr val="tx1"/>
                    </a:solidFill>
                    <a:effectLst/>
                    <a:latin typeface="Arial" pitchFamily="34" charset="0"/>
                    <a:cs typeface="Arial" pitchFamily="34" charset="0"/>
                  </a:endParaRPr>
                </a:p>
              </p:txBody>
            </p:sp>
            <p:sp>
              <p:nvSpPr>
                <p:cNvPr id="2342" name="Rectangle 603"/>
                <p:cNvSpPr>
                  <a:spLocks noChangeArrowheads="1"/>
                </p:cNvSpPr>
                <p:nvPr/>
              </p:nvSpPr>
              <p:spPr bwMode="auto">
                <a:xfrm>
                  <a:off x="13613974" y="38107898"/>
                  <a:ext cx="2395262"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dirty="0" smtClean="0">
                      <a:ln>
                        <a:noFill/>
                      </a:ln>
                      <a:solidFill>
                        <a:srgbClr val="000000"/>
                      </a:solidFill>
                      <a:effectLst/>
                      <a:latin typeface="Arial" pitchFamily="34" charset="0"/>
                      <a:cs typeface="Arial" pitchFamily="34" charset="0"/>
                    </a:rPr>
                    <a:t> </a:t>
                  </a:r>
                  <a:r>
                    <a:rPr kumimoji="0" lang="de-DE" sz="1200" b="0" i="0" u="none" strike="noStrike" cap="none" normalizeH="0" baseline="0" dirty="0" err="1" smtClean="0">
                      <a:ln>
                        <a:noFill/>
                      </a:ln>
                      <a:solidFill>
                        <a:srgbClr val="000000"/>
                      </a:solidFill>
                      <a:effectLst/>
                      <a:latin typeface="Arial" pitchFamily="34" charset="0"/>
                      <a:cs typeface="Arial" pitchFamily="34" charset="0"/>
                    </a:rPr>
                    <a:t>Cyanothece</a:t>
                  </a:r>
                  <a:r>
                    <a:rPr kumimoji="0" lang="de-DE" sz="1200" b="0" i="0" u="none" strike="noStrike" cap="none" normalizeH="0" baseline="0" dirty="0" smtClean="0">
                      <a:ln>
                        <a:noFill/>
                      </a:ln>
                      <a:solidFill>
                        <a:srgbClr val="000000"/>
                      </a:solidFill>
                      <a:effectLst/>
                      <a:latin typeface="Arial" pitchFamily="34" charset="0"/>
                      <a:cs typeface="Arial" pitchFamily="34" charset="0"/>
                    </a:rPr>
                    <a:t> sp. PCC 7425</a:t>
                  </a:r>
                  <a:endParaRPr kumimoji="0" lang="de-DE" sz="1200" b="0" i="0" u="none" strike="noStrike" cap="none" normalizeH="0" baseline="0" dirty="0" smtClean="0">
                    <a:ln>
                      <a:noFill/>
                    </a:ln>
                    <a:solidFill>
                      <a:schemeClr val="tx1"/>
                    </a:solidFill>
                    <a:effectLst/>
                    <a:latin typeface="Arial" pitchFamily="34" charset="0"/>
                    <a:cs typeface="Arial" pitchFamily="34" charset="0"/>
                  </a:endParaRPr>
                </a:p>
              </p:txBody>
            </p:sp>
            <p:sp>
              <p:nvSpPr>
                <p:cNvPr id="2343" name="Rectangle 606"/>
                <p:cNvSpPr>
                  <a:spLocks noChangeArrowheads="1"/>
                </p:cNvSpPr>
                <p:nvPr/>
              </p:nvSpPr>
              <p:spPr bwMode="auto">
                <a:xfrm>
                  <a:off x="14543206" y="38273506"/>
                  <a:ext cx="2888185"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dirty="0" smtClean="0">
                      <a:ln>
                        <a:noFill/>
                      </a:ln>
                      <a:solidFill>
                        <a:srgbClr val="000000"/>
                      </a:solidFill>
                      <a:effectLst/>
                      <a:latin typeface="Arial" pitchFamily="34" charset="0"/>
                      <a:cs typeface="Arial" pitchFamily="34" charset="0"/>
                    </a:rPr>
                    <a:t> </a:t>
                  </a:r>
                  <a:r>
                    <a:rPr kumimoji="0" lang="de-DE" sz="1200" b="0" i="0" u="none" strike="noStrike" cap="none" normalizeH="0" baseline="0" dirty="0" err="1" smtClean="0">
                      <a:ln>
                        <a:noFill/>
                      </a:ln>
                      <a:solidFill>
                        <a:srgbClr val="000000"/>
                      </a:solidFill>
                      <a:effectLst/>
                      <a:latin typeface="Arial" pitchFamily="34" charset="0"/>
                      <a:cs typeface="Arial" pitchFamily="34" charset="0"/>
                    </a:rPr>
                    <a:t>Acaryochloris</a:t>
                  </a:r>
                  <a:r>
                    <a:rPr kumimoji="0" lang="de-DE" sz="1200" b="0" i="0" u="none" strike="noStrike" cap="none" normalizeH="0" baseline="0" dirty="0" smtClean="0">
                      <a:ln>
                        <a:noFill/>
                      </a:ln>
                      <a:solidFill>
                        <a:srgbClr val="000000"/>
                      </a:solidFill>
                      <a:effectLst/>
                      <a:latin typeface="Arial" pitchFamily="34" charset="0"/>
                      <a:cs typeface="Arial" pitchFamily="34" charset="0"/>
                    </a:rPr>
                    <a:t> </a:t>
                  </a:r>
                  <a:r>
                    <a:rPr kumimoji="0" lang="de-DE" sz="1200" b="0" i="0" u="none" strike="noStrike" cap="none" normalizeH="0" baseline="0" dirty="0" err="1" smtClean="0">
                      <a:ln>
                        <a:noFill/>
                      </a:ln>
                      <a:solidFill>
                        <a:srgbClr val="000000"/>
                      </a:solidFill>
                      <a:effectLst/>
                      <a:latin typeface="Arial" pitchFamily="34" charset="0"/>
                      <a:cs typeface="Arial" pitchFamily="34" charset="0"/>
                    </a:rPr>
                    <a:t>marina</a:t>
                  </a:r>
                  <a:r>
                    <a:rPr kumimoji="0" lang="de-DE" sz="1200" b="0" i="0" u="none" strike="noStrike" cap="none" normalizeH="0" baseline="0" dirty="0" smtClean="0">
                      <a:ln>
                        <a:noFill/>
                      </a:ln>
                      <a:solidFill>
                        <a:srgbClr val="000000"/>
                      </a:solidFill>
                      <a:effectLst/>
                      <a:latin typeface="Arial" pitchFamily="34" charset="0"/>
                      <a:cs typeface="Arial" pitchFamily="34" charset="0"/>
                    </a:rPr>
                    <a:t> MBIC11017</a:t>
                  </a:r>
                  <a:endParaRPr kumimoji="0" lang="de-DE" sz="1200" b="0" i="0" u="none" strike="noStrike" cap="none" normalizeH="0" baseline="0" dirty="0" smtClean="0">
                    <a:ln>
                      <a:noFill/>
                    </a:ln>
                    <a:solidFill>
                      <a:schemeClr val="tx1"/>
                    </a:solidFill>
                    <a:effectLst/>
                    <a:latin typeface="Arial" pitchFamily="34" charset="0"/>
                    <a:cs typeface="Arial" pitchFamily="34" charset="0"/>
                  </a:endParaRPr>
                </a:p>
              </p:txBody>
            </p:sp>
            <p:sp>
              <p:nvSpPr>
                <p:cNvPr id="2344" name="Rectangle 609"/>
                <p:cNvSpPr>
                  <a:spLocks noChangeArrowheads="1"/>
                </p:cNvSpPr>
                <p:nvPr/>
              </p:nvSpPr>
              <p:spPr bwMode="auto">
                <a:xfrm>
                  <a:off x="15107724" y="38439115"/>
                  <a:ext cx="2497604"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dirty="0" smtClean="0">
                      <a:ln>
                        <a:noFill/>
                      </a:ln>
                      <a:solidFill>
                        <a:srgbClr val="000000"/>
                      </a:solidFill>
                      <a:effectLst/>
                      <a:latin typeface="Arial" pitchFamily="34" charset="0"/>
                      <a:cs typeface="Arial" pitchFamily="34" charset="0"/>
                    </a:rPr>
                    <a:t> </a:t>
                  </a:r>
                  <a:r>
                    <a:rPr kumimoji="0" lang="de-DE" sz="1200" b="0" i="0" u="none" strike="noStrike" cap="none" normalizeH="0" baseline="0" dirty="0" err="1" smtClean="0">
                      <a:ln>
                        <a:noFill/>
                      </a:ln>
                      <a:solidFill>
                        <a:srgbClr val="000000"/>
                      </a:solidFill>
                      <a:effectLst/>
                      <a:latin typeface="Arial" pitchFamily="34" charset="0"/>
                      <a:cs typeface="Arial" pitchFamily="34" charset="0"/>
                    </a:rPr>
                    <a:t>Acaryochloris</a:t>
                  </a:r>
                  <a:r>
                    <a:rPr kumimoji="0" lang="de-DE" sz="1200" b="0" i="0" u="none" strike="noStrike" cap="none" normalizeH="0" baseline="0" dirty="0" smtClean="0">
                      <a:ln>
                        <a:noFill/>
                      </a:ln>
                      <a:solidFill>
                        <a:srgbClr val="000000"/>
                      </a:solidFill>
                      <a:effectLst/>
                      <a:latin typeface="Arial" pitchFamily="34" charset="0"/>
                      <a:cs typeface="Arial" pitchFamily="34" charset="0"/>
                    </a:rPr>
                    <a:t> sp. RCC1774</a:t>
                  </a:r>
                  <a:endParaRPr kumimoji="0" lang="de-DE" sz="1200" b="0" i="0" u="none" strike="noStrike" cap="none" normalizeH="0" baseline="0" dirty="0" smtClean="0">
                    <a:ln>
                      <a:noFill/>
                    </a:ln>
                    <a:solidFill>
                      <a:schemeClr val="tx1"/>
                    </a:solidFill>
                    <a:effectLst/>
                    <a:latin typeface="Arial" pitchFamily="34" charset="0"/>
                    <a:cs typeface="Arial" pitchFamily="34" charset="0"/>
                  </a:endParaRPr>
                </a:p>
              </p:txBody>
            </p:sp>
          </p:grpSp>
          <p:grpSp>
            <p:nvGrpSpPr>
              <p:cNvPr id="1498" name="Group 1497"/>
              <p:cNvGrpSpPr/>
              <p:nvPr/>
            </p:nvGrpSpPr>
            <p:grpSpPr>
              <a:xfrm>
                <a:off x="6739672" y="31119016"/>
                <a:ext cx="8583869" cy="7312769"/>
                <a:chOff x="6739672" y="31119016"/>
                <a:chExt cx="8583869" cy="7312769"/>
              </a:xfrm>
            </p:grpSpPr>
            <p:sp>
              <p:nvSpPr>
                <p:cNvPr id="914" name="Rectangle 655"/>
                <p:cNvSpPr>
                  <a:spLocks noChangeArrowheads="1"/>
                </p:cNvSpPr>
                <p:nvPr/>
              </p:nvSpPr>
              <p:spPr bwMode="auto">
                <a:xfrm>
                  <a:off x="10752019" y="38247119"/>
                  <a:ext cx="252022"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smtClean="0">
                      <a:ln>
                        <a:noFill/>
                      </a:ln>
                      <a:solidFill>
                        <a:srgbClr val="000000"/>
                      </a:solidFill>
                      <a:effectLst/>
                      <a:latin typeface="Tahoma" pitchFamily="34" charset="0"/>
                      <a:cs typeface="Arial" pitchFamily="34" charset="0"/>
                    </a:rPr>
                    <a:t>100</a:t>
                  </a:r>
                  <a:endParaRPr kumimoji="0" lang="de-DE" sz="1200" b="0" i="0" u="none" strike="noStrike" cap="none" normalizeH="0" baseline="0" smtClean="0">
                    <a:ln>
                      <a:noFill/>
                    </a:ln>
                    <a:solidFill>
                      <a:schemeClr val="tx1"/>
                    </a:solidFill>
                    <a:effectLst/>
                    <a:latin typeface="Arial" pitchFamily="34" charset="0"/>
                    <a:cs typeface="Arial" pitchFamily="34" charset="0"/>
                  </a:endParaRPr>
                </a:p>
              </p:txBody>
            </p:sp>
            <p:sp>
              <p:nvSpPr>
                <p:cNvPr id="916" name="Rectangle 657"/>
                <p:cNvSpPr>
                  <a:spLocks noChangeArrowheads="1"/>
                </p:cNvSpPr>
                <p:nvPr/>
              </p:nvSpPr>
              <p:spPr bwMode="auto">
                <a:xfrm>
                  <a:off x="11636849" y="37708664"/>
                  <a:ext cx="252022"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smtClean="0">
                      <a:ln>
                        <a:noFill/>
                      </a:ln>
                      <a:solidFill>
                        <a:srgbClr val="000000"/>
                      </a:solidFill>
                      <a:effectLst/>
                      <a:latin typeface="Tahoma" pitchFamily="34" charset="0"/>
                      <a:cs typeface="Arial" pitchFamily="34" charset="0"/>
                    </a:rPr>
                    <a:t>100</a:t>
                  </a:r>
                  <a:endParaRPr kumimoji="0" lang="de-DE" sz="1200" b="0" i="0" u="none" strike="noStrike" cap="none" normalizeH="0" baseline="0" smtClean="0">
                    <a:ln>
                      <a:noFill/>
                    </a:ln>
                    <a:solidFill>
                      <a:schemeClr val="tx1"/>
                    </a:solidFill>
                    <a:effectLst/>
                    <a:latin typeface="Arial" pitchFamily="34" charset="0"/>
                    <a:cs typeface="Arial" pitchFamily="34" charset="0"/>
                  </a:endParaRPr>
                </a:p>
              </p:txBody>
            </p:sp>
            <p:sp>
              <p:nvSpPr>
                <p:cNvPr id="917" name="Rectangle 658"/>
                <p:cNvSpPr>
                  <a:spLocks noChangeArrowheads="1"/>
                </p:cNvSpPr>
                <p:nvPr/>
              </p:nvSpPr>
              <p:spPr bwMode="auto">
                <a:xfrm>
                  <a:off x="8908939" y="37856302"/>
                  <a:ext cx="168015"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dirty="0" smtClean="0">
                      <a:ln>
                        <a:noFill/>
                      </a:ln>
                      <a:solidFill>
                        <a:srgbClr val="000000"/>
                      </a:solidFill>
                      <a:effectLst/>
                      <a:latin typeface="Tahoma" pitchFamily="34" charset="0"/>
                      <a:cs typeface="Arial" pitchFamily="34" charset="0"/>
                    </a:rPr>
                    <a:t>96</a:t>
                  </a:r>
                  <a:endParaRPr kumimoji="0" lang="de-DE" sz="1200" b="0" i="0" u="none" strike="noStrike" cap="none" normalizeH="0" baseline="0" dirty="0" smtClean="0">
                    <a:ln>
                      <a:noFill/>
                    </a:ln>
                    <a:solidFill>
                      <a:schemeClr val="tx1"/>
                    </a:solidFill>
                    <a:effectLst/>
                    <a:latin typeface="Arial" pitchFamily="34" charset="0"/>
                    <a:cs typeface="Arial" pitchFamily="34" charset="0"/>
                  </a:endParaRPr>
                </a:p>
              </p:txBody>
            </p:sp>
            <p:sp>
              <p:nvSpPr>
                <p:cNvPr id="918" name="Rectangle 659"/>
                <p:cNvSpPr>
                  <a:spLocks noChangeArrowheads="1"/>
                </p:cNvSpPr>
                <p:nvPr/>
              </p:nvSpPr>
              <p:spPr bwMode="auto">
                <a:xfrm>
                  <a:off x="7963848" y="38050461"/>
                  <a:ext cx="168015"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smtClean="0">
                      <a:ln>
                        <a:noFill/>
                      </a:ln>
                      <a:solidFill>
                        <a:srgbClr val="000000"/>
                      </a:solidFill>
                      <a:effectLst/>
                      <a:latin typeface="Tahoma" pitchFamily="34" charset="0"/>
                      <a:cs typeface="Arial" pitchFamily="34" charset="0"/>
                    </a:rPr>
                    <a:t>99</a:t>
                  </a:r>
                  <a:endParaRPr kumimoji="0" lang="de-DE" sz="1200" b="0" i="0" u="none" strike="noStrike" cap="none" normalizeH="0" baseline="0" smtClean="0">
                    <a:ln>
                      <a:noFill/>
                    </a:ln>
                    <a:solidFill>
                      <a:schemeClr val="tx1"/>
                    </a:solidFill>
                    <a:effectLst/>
                    <a:latin typeface="Arial" pitchFamily="34" charset="0"/>
                    <a:cs typeface="Arial" pitchFamily="34" charset="0"/>
                  </a:endParaRPr>
                </a:p>
              </p:txBody>
            </p:sp>
            <p:sp>
              <p:nvSpPr>
                <p:cNvPr id="928" name="Rectangle 855"/>
                <p:cNvSpPr>
                  <a:spLocks noChangeArrowheads="1"/>
                </p:cNvSpPr>
                <p:nvPr/>
              </p:nvSpPr>
              <p:spPr bwMode="auto">
                <a:xfrm>
                  <a:off x="7304190" y="31119016"/>
                  <a:ext cx="168015"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dirty="0" smtClean="0">
                      <a:ln>
                        <a:noFill/>
                      </a:ln>
                      <a:solidFill>
                        <a:srgbClr val="000000"/>
                      </a:solidFill>
                      <a:effectLst/>
                      <a:latin typeface="Tahoma" pitchFamily="34" charset="0"/>
                      <a:cs typeface="Arial" pitchFamily="34" charset="0"/>
                    </a:rPr>
                    <a:t>42</a:t>
                  </a:r>
                  <a:endParaRPr kumimoji="0" lang="de-DE" sz="1200" b="0" i="0" u="none" strike="noStrike" cap="none" normalizeH="0" baseline="0" dirty="0" smtClean="0">
                    <a:ln>
                      <a:noFill/>
                    </a:ln>
                    <a:solidFill>
                      <a:schemeClr val="tx1"/>
                    </a:solidFill>
                    <a:effectLst/>
                    <a:latin typeface="Arial" pitchFamily="34" charset="0"/>
                    <a:cs typeface="Arial" pitchFamily="34" charset="0"/>
                  </a:endParaRPr>
                </a:p>
              </p:txBody>
            </p:sp>
            <p:sp>
              <p:nvSpPr>
                <p:cNvPr id="929" name="Rectangle 856"/>
                <p:cNvSpPr>
                  <a:spLocks noChangeArrowheads="1"/>
                </p:cNvSpPr>
                <p:nvPr/>
              </p:nvSpPr>
              <p:spPr bwMode="auto">
                <a:xfrm>
                  <a:off x="6739672" y="34606844"/>
                  <a:ext cx="168015"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dirty="0" smtClean="0">
                      <a:ln>
                        <a:noFill/>
                      </a:ln>
                      <a:solidFill>
                        <a:srgbClr val="000000"/>
                      </a:solidFill>
                      <a:effectLst/>
                      <a:latin typeface="Tahoma" pitchFamily="34" charset="0"/>
                      <a:cs typeface="Arial" pitchFamily="34" charset="0"/>
                    </a:rPr>
                    <a:t>63</a:t>
                  </a:r>
                  <a:endParaRPr kumimoji="0" lang="de-DE" sz="1200" b="0" i="0" u="none" strike="noStrike" cap="none" normalizeH="0" baseline="0" dirty="0" smtClean="0">
                    <a:ln>
                      <a:noFill/>
                    </a:ln>
                    <a:solidFill>
                      <a:schemeClr val="tx1"/>
                    </a:solidFill>
                    <a:effectLst/>
                    <a:latin typeface="Arial" pitchFamily="34" charset="0"/>
                    <a:cs typeface="Arial" pitchFamily="34" charset="0"/>
                  </a:endParaRPr>
                </a:p>
              </p:txBody>
            </p:sp>
            <p:sp>
              <p:nvSpPr>
                <p:cNvPr id="915" name="Rectangle 656"/>
                <p:cNvSpPr>
                  <a:spLocks noChangeArrowheads="1"/>
                </p:cNvSpPr>
                <p:nvPr/>
              </p:nvSpPr>
              <p:spPr bwMode="auto">
                <a:xfrm>
                  <a:off x="15071519" y="37603065"/>
                  <a:ext cx="252022"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dirty="0" smtClean="0">
                      <a:ln>
                        <a:noFill/>
                      </a:ln>
                      <a:solidFill>
                        <a:srgbClr val="000000"/>
                      </a:solidFill>
                      <a:effectLst/>
                      <a:latin typeface="Tahoma" pitchFamily="34" charset="0"/>
                      <a:cs typeface="Arial" pitchFamily="34" charset="0"/>
                    </a:rPr>
                    <a:t>100</a:t>
                  </a:r>
                  <a:endParaRPr kumimoji="0" lang="de-DE" sz="1200" b="0" i="0" u="none" strike="noStrike" cap="none" normalizeH="0" baseline="0" dirty="0" smtClean="0">
                    <a:ln>
                      <a:noFill/>
                    </a:ln>
                    <a:solidFill>
                      <a:schemeClr val="tx1"/>
                    </a:solidFill>
                    <a:effectLst/>
                    <a:latin typeface="Arial" pitchFamily="34" charset="0"/>
                    <a:cs typeface="Arial" pitchFamily="34" charset="0"/>
                  </a:endParaRPr>
                </a:p>
              </p:txBody>
            </p:sp>
          </p:grpSp>
          <p:grpSp>
            <p:nvGrpSpPr>
              <p:cNvPr id="1462" name="Group 1461"/>
              <p:cNvGrpSpPr/>
              <p:nvPr/>
            </p:nvGrpSpPr>
            <p:grpSpPr>
              <a:xfrm>
                <a:off x="6940714" y="31303906"/>
                <a:ext cx="10272494" cy="7229727"/>
                <a:chOff x="6940714" y="30805431"/>
                <a:chExt cx="10272494" cy="7229727"/>
              </a:xfrm>
            </p:grpSpPr>
            <p:sp>
              <p:nvSpPr>
                <p:cNvPr id="1587" name="Freeform 594"/>
                <p:cNvSpPr>
                  <a:spLocks/>
                </p:cNvSpPr>
                <p:nvPr/>
              </p:nvSpPr>
              <p:spPr bwMode="auto">
                <a:xfrm>
                  <a:off x="6940714" y="30805431"/>
                  <a:ext cx="562875" cy="3474000"/>
                </a:xfrm>
                <a:custGeom>
                  <a:avLst/>
                  <a:gdLst>
                    <a:gd name="T0" fmla="*/ 0 w 40"/>
                    <a:gd name="T1" fmla="*/ 2674 h 2674"/>
                    <a:gd name="T2" fmla="*/ 0 w 40"/>
                    <a:gd name="T3" fmla="*/ 0 h 2674"/>
                    <a:gd name="T4" fmla="*/ 40 w 40"/>
                    <a:gd name="T5" fmla="*/ 0 h 2674"/>
                  </a:gdLst>
                  <a:ahLst/>
                  <a:cxnLst>
                    <a:cxn ang="0">
                      <a:pos x="T0" y="T1"/>
                    </a:cxn>
                    <a:cxn ang="0">
                      <a:pos x="T2" y="T3"/>
                    </a:cxn>
                    <a:cxn ang="0">
                      <a:pos x="T4" y="T5"/>
                    </a:cxn>
                  </a:cxnLst>
                  <a:rect l="0" t="0" r="r" b="b"/>
                  <a:pathLst>
                    <a:path w="40" h="2674">
                      <a:moveTo>
                        <a:pt x="0" y="2674"/>
                      </a:moveTo>
                      <a:lnTo>
                        <a:pt x="0" y="0"/>
                      </a:lnTo>
                      <a:lnTo>
                        <a:pt x="40" y="0"/>
                      </a:lnTo>
                    </a:path>
                  </a:pathLst>
                </a:custGeom>
                <a:noFill/>
                <a:ln w="25400"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none" lIns="0" tIns="0" rIns="0" bIns="0" numCol="1" anchor="t" anchorCtr="0" compatLnSpc="1">
                  <a:prstTxWarp prst="textNoShape">
                    <a:avLst/>
                  </a:prstTxWarp>
                </a:bodyPr>
                <a:lstStyle/>
                <a:p>
                  <a:endParaRPr lang="en-GB"/>
                </a:p>
              </p:txBody>
            </p:sp>
            <p:sp>
              <p:nvSpPr>
                <p:cNvPr id="1589" name="Freeform 596"/>
                <p:cNvSpPr>
                  <a:spLocks/>
                </p:cNvSpPr>
                <p:nvPr/>
              </p:nvSpPr>
              <p:spPr bwMode="auto">
                <a:xfrm>
                  <a:off x="15355716" y="37207119"/>
                  <a:ext cx="1857492" cy="79353"/>
                </a:xfrm>
                <a:custGeom>
                  <a:avLst/>
                  <a:gdLst>
                    <a:gd name="T0" fmla="*/ 0 w 132"/>
                    <a:gd name="T1" fmla="*/ 69 h 69"/>
                    <a:gd name="T2" fmla="*/ 0 w 132"/>
                    <a:gd name="T3" fmla="*/ 0 h 69"/>
                    <a:gd name="T4" fmla="*/ 132 w 132"/>
                    <a:gd name="T5" fmla="*/ 0 h 69"/>
                  </a:gdLst>
                  <a:ahLst/>
                  <a:cxnLst>
                    <a:cxn ang="0">
                      <a:pos x="T0" y="T1"/>
                    </a:cxn>
                    <a:cxn ang="0">
                      <a:pos x="T2" y="T3"/>
                    </a:cxn>
                    <a:cxn ang="0">
                      <a:pos x="T4" y="T5"/>
                    </a:cxn>
                  </a:cxnLst>
                  <a:rect l="0" t="0" r="r" b="b"/>
                  <a:pathLst>
                    <a:path w="132" h="69">
                      <a:moveTo>
                        <a:pt x="0" y="69"/>
                      </a:moveTo>
                      <a:lnTo>
                        <a:pt x="0" y="0"/>
                      </a:lnTo>
                      <a:lnTo>
                        <a:pt x="132" y="0"/>
                      </a:lnTo>
                    </a:path>
                  </a:pathLst>
                </a:custGeom>
                <a:noFill/>
                <a:ln w="25400"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none" lIns="0" tIns="0" rIns="0" bIns="0" numCol="1" anchor="t" anchorCtr="0" compatLnSpc="1">
                  <a:prstTxWarp prst="textNoShape">
                    <a:avLst/>
                  </a:prstTxWarp>
                </a:bodyPr>
                <a:lstStyle/>
                <a:p>
                  <a:endParaRPr lang="en-GB"/>
                </a:p>
              </p:txBody>
            </p:sp>
            <p:sp>
              <p:nvSpPr>
                <p:cNvPr id="1592" name="Freeform 598"/>
                <p:cNvSpPr>
                  <a:spLocks/>
                </p:cNvSpPr>
                <p:nvPr/>
              </p:nvSpPr>
              <p:spPr bwMode="auto">
                <a:xfrm>
                  <a:off x="15355716" y="37293374"/>
                  <a:ext cx="1688628" cy="79353"/>
                </a:xfrm>
                <a:custGeom>
                  <a:avLst/>
                  <a:gdLst>
                    <a:gd name="T0" fmla="*/ 0 w 120"/>
                    <a:gd name="T1" fmla="*/ 0 h 69"/>
                    <a:gd name="T2" fmla="*/ 0 w 120"/>
                    <a:gd name="T3" fmla="*/ 69 h 69"/>
                    <a:gd name="T4" fmla="*/ 120 w 120"/>
                    <a:gd name="T5" fmla="*/ 69 h 69"/>
                  </a:gdLst>
                  <a:ahLst/>
                  <a:cxnLst>
                    <a:cxn ang="0">
                      <a:pos x="T0" y="T1"/>
                    </a:cxn>
                    <a:cxn ang="0">
                      <a:pos x="T2" y="T3"/>
                    </a:cxn>
                    <a:cxn ang="0">
                      <a:pos x="T4" y="T5"/>
                    </a:cxn>
                  </a:cxnLst>
                  <a:rect l="0" t="0" r="r" b="b"/>
                  <a:pathLst>
                    <a:path w="120" h="69">
                      <a:moveTo>
                        <a:pt x="0" y="0"/>
                      </a:moveTo>
                      <a:lnTo>
                        <a:pt x="0" y="69"/>
                      </a:lnTo>
                      <a:lnTo>
                        <a:pt x="120" y="69"/>
                      </a:lnTo>
                    </a:path>
                  </a:pathLst>
                </a:custGeom>
                <a:noFill/>
                <a:ln w="25400"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none" lIns="0" tIns="0" rIns="0" bIns="0" numCol="1" anchor="t" anchorCtr="0" compatLnSpc="1">
                  <a:prstTxWarp prst="textNoShape">
                    <a:avLst/>
                  </a:prstTxWarp>
                </a:bodyPr>
                <a:lstStyle/>
                <a:p>
                  <a:endParaRPr lang="en-GB"/>
                </a:p>
              </p:txBody>
            </p:sp>
            <p:sp>
              <p:nvSpPr>
                <p:cNvPr id="1596" name="Freeform 599"/>
                <p:cNvSpPr>
                  <a:spLocks/>
                </p:cNvSpPr>
                <p:nvPr/>
              </p:nvSpPr>
              <p:spPr bwMode="auto">
                <a:xfrm>
                  <a:off x="11922170" y="37289924"/>
                  <a:ext cx="3433547" cy="120756"/>
                </a:xfrm>
                <a:custGeom>
                  <a:avLst/>
                  <a:gdLst>
                    <a:gd name="T0" fmla="*/ 0 w 244"/>
                    <a:gd name="T1" fmla="*/ 105 h 105"/>
                    <a:gd name="T2" fmla="*/ 0 w 244"/>
                    <a:gd name="T3" fmla="*/ 0 h 105"/>
                    <a:gd name="T4" fmla="*/ 244 w 244"/>
                    <a:gd name="T5" fmla="*/ 0 h 105"/>
                  </a:gdLst>
                  <a:ahLst/>
                  <a:cxnLst>
                    <a:cxn ang="0">
                      <a:pos x="T0" y="T1"/>
                    </a:cxn>
                    <a:cxn ang="0">
                      <a:pos x="T2" y="T3"/>
                    </a:cxn>
                    <a:cxn ang="0">
                      <a:pos x="T4" y="T5"/>
                    </a:cxn>
                  </a:cxnLst>
                  <a:rect l="0" t="0" r="r" b="b"/>
                  <a:pathLst>
                    <a:path w="244" h="105">
                      <a:moveTo>
                        <a:pt x="0" y="105"/>
                      </a:moveTo>
                      <a:lnTo>
                        <a:pt x="0" y="0"/>
                      </a:lnTo>
                      <a:lnTo>
                        <a:pt x="244" y="0"/>
                      </a:lnTo>
                    </a:path>
                  </a:pathLst>
                </a:custGeom>
                <a:noFill/>
                <a:ln w="25400"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none" lIns="0" tIns="0" rIns="0" bIns="0" numCol="1" anchor="t" anchorCtr="0" compatLnSpc="1">
                  <a:prstTxWarp prst="textNoShape">
                    <a:avLst/>
                  </a:prstTxWarp>
                </a:bodyPr>
                <a:lstStyle/>
                <a:p>
                  <a:endParaRPr lang="en-GB"/>
                </a:p>
              </p:txBody>
            </p:sp>
            <p:sp>
              <p:nvSpPr>
                <p:cNvPr id="1598" name="Freeform 601"/>
                <p:cNvSpPr>
                  <a:spLocks/>
                </p:cNvSpPr>
                <p:nvPr/>
              </p:nvSpPr>
              <p:spPr bwMode="auto">
                <a:xfrm>
                  <a:off x="11922170" y="37417580"/>
                  <a:ext cx="4094925" cy="120756"/>
                </a:xfrm>
                <a:custGeom>
                  <a:avLst/>
                  <a:gdLst>
                    <a:gd name="T0" fmla="*/ 0 w 291"/>
                    <a:gd name="T1" fmla="*/ 0 h 105"/>
                    <a:gd name="T2" fmla="*/ 0 w 291"/>
                    <a:gd name="T3" fmla="*/ 105 h 105"/>
                    <a:gd name="T4" fmla="*/ 291 w 291"/>
                    <a:gd name="T5" fmla="*/ 105 h 105"/>
                  </a:gdLst>
                  <a:ahLst/>
                  <a:cxnLst>
                    <a:cxn ang="0">
                      <a:pos x="T0" y="T1"/>
                    </a:cxn>
                    <a:cxn ang="0">
                      <a:pos x="T2" y="T3"/>
                    </a:cxn>
                    <a:cxn ang="0">
                      <a:pos x="T4" y="T5"/>
                    </a:cxn>
                  </a:cxnLst>
                  <a:rect l="0" t="0" r="r" b="b"/>
                  <a:pathLst>
                    <a:path w="291" h="105">
                      <a:moveTo>
                        <a:pt x="0" y="0"/>
                      </a:moveTo>
                      <a:lnTo>
                        <a:pt x="0" y="105"/>
                      </a:lnTo>
                      <a:lnTo>
                        <a:pt x="291" y="105"/>
                      </a:lnTo>
                    </a:path>
                  </a:pathLst>
                </a:custGeom>
                <a:noFill/>
                <a:ln w="25400"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none" lIns="0" tIns="0" rIns="0" bIns="0" numCol="1" anchor="t" anchorCtr="0" compatLnSpc="1">
                  <a:prstTxWarp prst="textNoShape">
                    <a:avLst/>
                  </a:prstTxWarp>
                </a:bodyPr>
                <a:lstStyle/>
                <a:p>
                  <a:endParaRPr lang="en-GB"/>
                </a:p>
              </p:txBody>
            </p:sp>
            <p:sp>
              <p:nvSpPr>
                <p:cNvPr id="1601" name="Freeform 602"/>
                <p:cNvSpPr>
                  <a:spLocks/>
                </p:cNvSpPr>
                <p:nvPr/>
              </p:nvSpPr>
              <p:spPr bwMode="auto">
                <a:xfrm>
                  <a:off x="9107787" y="37414129"/>
                  <a:ext cx="2814382" cy="141457"/>
                </a:xfrm>
                <a:custGeom>
                  <a:avLst/>
                  <a:gdLst>
                    <a:gd name="T0" fmla="*/ 0 w 200"/>
                    <a:gd name="T1" fmla="*/ 123 h 123"/>
                    <a:gd name="T2" fmla="*/ 0 w 200"/>
                    <a:gd name="T3" fmla="*/ 0 h 123"/>
                    <a:gd name="T4" fmla="*/ 200 w 200"/>
                    <a:gd name="T5" fmla="*/ 0 h 123"/>
                  </a:gdLst>
                  <a:ahLst/>
                  <a:cxnLst>
                    <a:cxn ang="0">
                      <a:pos x="T0" y="T1"/>
                    </a:cxn>
                    <a:cxn ang="0">
                      <a:pos x="T2" y="T3"/>
                    </a:cxn>
                    <a:cxn ang="0">
                      <a:pos x="T4" y="T5"/>
                    </a:cxn>
                  </a:cxnLst>
                  <a:rect l="0" t="0" r="r" b="b"/>
                  <a:pathLst>
                    <a:path w="200" h="123">
                      <a:moveTo>
                        <a:pt x="0" y="123"/>
                      </a:moveTo>
                      <a:lnTo>
                        <a:pt x="0" y="0"/>
                      </a:lnTo>
                      <a:lnTo>
                        <a:pt x="200" y="0"/>
                      </a:lnTo>
                    </a:path>
                  </a:pathLst>
                </a:custGeom>
                <a:noFill/>
                <a:ln w="25400"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none" lIns="0" tIns="0" rIns="0" bIns="0" numCol="1" anchor="t" anchorCtr="0" compatLnSpc="1">
                  <a:prstTxWarp prst="textNoShape">
                    <a:avLst/>
                  </a:prstTxWarp>
                </a:bodyPr>
                <a:lstStyle/>
                <a:p>
                  <a:endParaRPr lang="en-GB"/>
                </a:p>
              </p:txBody>
            </p:sp>
            <p:sp>
              <p:nvSpPr>
                <p:cNvPr id="1604" name="Freeform 604"/>
                <p:cNvSpPr>
                  <a:spLocks/>
                </p:cNvSpPr>
                <p:nvPr/>
              </p:nvSpPr>
              <p:spPr bwMode="auto">
                <a:xfrm>
                  <a:off x="9107787" y="37562486"/>
                  <a:ext cx="4460796" cy="141457"/>
                </a:xfrm>
                <a:custGeom>
                  <a:avLst/>
                  <a:gdLst>
                    <a:gd name="T0" fmla="*/ 0 w 317"/>
                    <a:gd name="T1" fmla="*/ 0 h 123"/>
                    <a:gd name="T2" fmla="*/ 0 w 317"/>
                    <a:gd name="T3" fmla="*/ 123 h 123"/>
                    <a:gd name="T4" fmla="*/ 317 w 317"/>
                    <a:gd name="T5" fmla="*/ 123 h 123"/>
                  </a:gdLst>
                  <a:ahLst/>
                  <a:cxnLst>
                    <a:cxn ang="0">
                      <a:pos x="T0" y="T1"/>
                    </a:cxn>
                    <a:cxn ang="0">
                      <a:pos x="T2" y="T3"/>
                    </a:cxn>
                    <a:cxn ang="0">
                      <a:pos x="T4" y="T5"/>
                    </a:cxn>
                  </a:cxnLst>
                  <a:rect l="0" t="0" r="r" b="b"/>
                  <a:pathLst>
                    <a:path w="317" h="123">
                      <a:moveTo>
                        <a:pt x="0" y="0"/>
                      </a:moveTo>
                      <a:lnTo>
                        <a:pt x="0" y="123"/>
                      </a:lnTo>
                      <a:lnTo>
                        <a:pt x="317" y="123"/>
                      </a:lnTo>
                    </a:path>
                  </a:pathLst>
                </a:custGeom>
                <a:noFill/>
                <a:ln w="25400"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none" lIns="0" tIns="0" rIns="0" bIns="0" numCol="1" anchor="t" anchorCtr="0" compatLnSpc="1">
                  <a:prstTxWarp prst="textNoShape">
                    <a:avLst/>
                  </a:prstTxWarp>
                </a:bodyPr>
                <a:lstStyle/>
                <a:p>
                  <a:endParaRPr lang="en-GB"/>
                </a:p>
              </p:txBody>
            </p:sp>
            <p:sp>
              <p:nvSpPr>
                <p:cNvPr id="1606" name="Freeform 605"/>
                <p:cNvSpPr>
                  <a:spLocks/>
                </p:cNvSpPr>
                <p:nvPr/>
              </p:nvSpPr>
              <p:spPr bwMode="auto">
                <a:xfrm>
                  <a:off x="8164970" y="37559037"/>
                  <a:ext cx="942818" cy="193209"/>
                </a:xfrm>
                <a:custGeom>
                  <a:avLst/>
                  <a:gdLst>
                    <a:gd name="T0" fmla="*/ 0 w 67"/>
                    <a:gd name="T1" fmla="*/ 168 h 168"/>
                    <a:gd name="T2" fmla="*/ 0 w 67"/>
                    <a:gd name="T3" fmla="*/ 0 h 168"/>
                    <a:gd name="T4" fmla="*/ 67 w 67"/>
                    <a:gd name="T5" fmla="*/ 0 h 168"/>
                  </a:gdLst>
                  <a:ahLst/>
                  <a:cxnLst>
                    <a:cxn ang="0">
                      <a:pos x="T0" y="T1"/>
                    </a:cxn>
                    <a:cxn ang="0">
                      <a:pos x="T2" y="T3"/>
                    </a:cxn>
                    <a:cxn ang="0">
                      <a:pos x="T4" y="T5"/>
                    </a:cxn>
                  </a:cxnLst>
                  <a:rect l="0" t="0" r="r" b="b"/>
                  <a:pathLst>
                    <a:path w="67" h="168">
                      <a:moveTo>
                        <a:pt x="0" y="168"/>
                      </a:moveTo>
                      <a:lnTo>
                        <a:pt x="0" y="0"/>
                      </a:lnTo>
                      <a:lnTo>
                        <a:pt x="67" y="0"/>
                      </a:lnTo>
                    </a:path>
                  </a:pathLst>
                </a:custGeom>
                <a:noFill/>
                <a:ln w="25400"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none" lIns="0" tIns="0" rIns="0" bIns="0" numCol="1" anchor="t" anchorCtr="0" compatLnSpc="1">
                  <a:prstTxWarp prst="textNoShape">
                    <a:avLst/>
                  </a:prstTxWarp>
                </a:bodyPr>
                <a:lstStyle/>
                <a:p>
                  <a:endParaRPr lang="en-GB"/>
                </a:p>
              </p:txBody>
            </p:sp>
            <p:sp>
              <p:nvSpPr>
                <p:cNvPr id="1610" name="Freeform 607"/>
                <p:cNvSpPr>
                  <a:spLocks/>
                </p:cNvSpPr>
                <p:nvPr/>
              </p:nvSpPr>
              <p:spPr bwMode="auto">
                <a:xfrm>
                  <a:off x="11035639" y="37869551"/>
                  <a:ext cx="3461689" cy="79353"/>
                </a:xfrm>
                <a:custGeom>
                  <a:avLst/>
                  <a:gdLst>
                    <a:gd name="T0" fmla="*/ 0 w 246"/>
                    <a:gd name="T1" fmla="*/ 69 h 69"/>
                    <a:gd name="T2" fmla="*/ 0 w 246"/>
                    <a:gd name="T3" fmla="*/ 0 h 69"/>
                    <a:gd name="T4" fmla="*/ 246 w 246"/>
                    <a:gd name="T5" fmla="*/ 0 h 69"/>
                  </a:gdLst>
                  <a:ahLst/>
                  <a:cxnLst>
                    <a:cxn ang="0">
                      <a:pos x="T0" y="T1"/>
                    </a:cxn>
                    <a:cxn ang="0">
                      <a:pos x="T2" y="T3"/>
                    </a:cxn>
                    <a:cxn ang="0">
                      <a:pos x="T4" y="T5"/>
                    </a:cxn>
                  </a:cxnLst>
                  <a:rect l="0" t="0" r="r" b="b"/>
                  <a:pathLst>
                    <a:path w="246" h="69">
                      <a:moveTo>
                        <a:pt x="0" y="69"/>
                      </a:moveTo>
                      <a:lnTo>
                        <a:pt x="0" y="0"/>
                      </a:lnTo>
                      <a:lnTo>
                        <a:pt x="246" y="0"/>
                      </a:lnTo>
                    </a:path>
                  </a:pathLst>
                </a:custGeom>
                <a:noFill/>
                <a:ln w="25400"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none" lIns="0" tIns="0" rIns="0" bIns="0" numCol="1" anchor="t" anchorCtr="0" compatLnSpc="1">
                  <a:prstTxWarp prst="textNoShape">
                    <a:avLst/>
                  </a:prstTxWarp>
                </a:bodyPr>
                <a:lstStyle/>
                <a:p>
                  <a:endParaRPr lang="en-GB"/>
                </a:p>
              </p:txBody>
            </p:sp>
            <p:sp>
              <p:nvSpPr>
                <p:cNvPr id="1616" name="Freeform 610"/>
                <p:cNvSpPr>
                  <a:spLocks/>
                </p:cNvSpPr>
                <p:nvPr/>
              </p:nvSpPr>
              <p:spPr bwMode="auto">
                <a:xfrm>
                  <a:off x="11035639" y="37955805"/>
                  <a:ext cx="4024566" cy="79353"/>
                </a:xfrm>
                <a:custGeom>
                  <a:avLst/>
                  <a:gdLst>
                    <a:gd name="T0" fmla="*/ 0 w 286"/>
                    <a:gd name="T1" fmla="*/ 0 h 69"/>
                    <a:gd name="T2" fmla="*/ 0 w 286"/>
                    <a:gd name="T3" fmla="*/ 69 h 69"/>
                    <a:gd name="T4" fmla="*/ 286 w 286"/>
                    <a:gd name="T5" fmla="*/ 69 h 69"/>
                  </a:gdLst>
                  <a:ahLst/>
                  <a:cxnLst>
                    <a:cxn ang="0">
                      <a:pos x="T0" y="T1"/>
                    </a:cxn>
                    <a:cxn ang="0">
                      <a:pos x="T2" y="T3"/>
                    </a:cxn>
                    <a:cxn ang="0">
                      <a:pos x="T4" y="T5"/>
                    </a:cxn>
                  </a:cxnLst>
                  <a:rect l="0" t="0" r="r" b="b"/>
                  <a:pathLst>
                    <a:path w="286" h="69">
                      <a:moveTo>
                        <a:pt x="0" y="0"/>
                      </a:moveTo>
                      <a:lnTo>
                        <a:pt x="0" y="69"/>
                      </a:lnTo>
                      <a:lnTo>
                        <a:pt x="286" y="69"/>
                      </a:lnTo>
                    </a:path>
                  </a:pathLst>
                </a:custGeom>
                <a:noFill/>
                <a:ln w="25400"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none" lIns="0" tIns="0" rIns="0" bIns="0" numCol="1" anchor="t" anchorCtr="0" compatLnSpc="1">
                  <a:prstTxWarp prst="textNoShape">
                    <a:avLst/>
                  </a:prstTxWarp>
                </a:bodyPr>
                <a:lstStyle/>
                <a:p>
                  <a:endParaRPr lang="en-GB"/>
                </a:p>
              </p:txBody>
            </p:sp>
            <p:sp>
              <p:nvSpPr>
                <p:cNvPr id="1618" name="Freeform 611"/>
                <p:cNvSpPr>
                  <a:spLocks/>
                </p:cNvSpPr>
                <p:nvPr/>
              </p:nvSpPr>
              <p:spPr bwMode="auto">
                <a:xfrm>
                  <a:off x="8164969" y="37759146"/>
                  <a:ext cx="2870670" cy="193209"/>
                </a:xfrm>
                <a:custGeom>
                  <a:avLst/>
                  <a:gdLst>
                    <a:gd name="T0" fmla="*/ 0 w 204"/>
                    <a:gd name="T1" fmla="*/ 0 h 168"/>
                    <a:gd name="T2" fmla="*/ 0 w 204"/>
                    <a:gd name="T3" fmla="*/ 168 h 168"/>
                    <a:gd name="T4" fmla="*/ 204 w 204"/>
                    <a:gd name="T5" fmla="*/ 168 h 168"/>
                  </a:gdLst>
                  <a:ahLst/>
                  <a:cxnLst>
                    <a:cxn ang="0">
                      <a:pos x="T0" y="T1"/>
                    </a:cxn>
                    <a:cxn ang="0">
                      <a:pos x="T2" y="T3"/>
                    </a:cxn>
                    <a:cxn ang="0">
                      <a:pos x="T4" y="T5"/>
                    </a:cxn>
                  </a:cxnLst>
                  <a:rect l="0" t="0" r="r" b="b"/>
                  <a:pathLst>
                    <a:path w="204" h="168">
                      <a:moveTo>
                        <a:pt x="0" y="0"/>
                      </a:moveTo>
                      <a:lnTo>
                        <a:pt x="0" y="168"/>
                      </a:lnTo>
                      <a:lnTo>
                        <a:pt x="204" y="168"/>
                      </a:lnTo>
                    </a:path>
                  </a:pathLst>
                </a:custGeom>
                <a:noFill/>
                <a:ln w="25400"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none" lIns="0" tIns="0" rIns="0" bIns="0" numCol="1" anchor="t" anchorCtr="0" compatLnSpc="1">
                  <a:prstTxWarp prst="textNoShape">
                    <a:avLst/>
                  </a:prstTxWarp>
                </a:bodyPr>
                <a:lstStyle/>
                <a:p>
                  <a:endParaRPr lang="en-GB"/>
                </a:p>
              </p:txBody>
            </p:sp>
            <p:sp>
              <p:nvSpPr>
                <p:cNvPr id="1620" name="Freeform 612"/>
                <p:cNvSpPr>
                  <a:spLocks/>
                </p:cNvSpPr>
                <p:nvPr/>
              </p:nvSpPr>
              <p:spPr bwMode="auto">
                <a:xfrm>
                  <a:off x="6940714" y="34293175"/>
                  <a:ext cx="1224256" cy="3474000"/>
                </a:xfrm>
                <a:custGeom>
                  <a:avLst/>
                  <a:gdLst>
                    <a:gd name="T0" fmla="*/ 0 w 87"/>
                    <a:gd name="T1" fmla="*/ 0 h 2676"/>
                    <a:gd name="T2" fmla="*/ 0 w 87"/>
                    <a:gd name="T3" fmla="*/ 2676 h 2676"/>
                    <a:gd name="T4" fmla="*/ 87 w 87"/>
                    <a:gd name="T5" fmla="*/ 2676 h 2676"/>
                  </a:gdLst>
                  <a:ahLst/>
                  <a:cxnLst>
                    <a:cxn ang="0">
                      <a:pos x="T0" y="T1"/>
                    </a:cxn>
                    <a:cxn ang="0">
                      <a:pos x="T2" y="T3"/>
                    </a:cxn>
                    <a:cxn ang="0">
                      <a:pos x="T4" y="T5"/>
                    </a:cxn>
                  </a:cxnLst>
                  <a:rect l="0" t="0" r="r" b="b"/>
                  <a:pathLst>
                    <a:path w="87" h="2676">
                      <a:moveTo>
                        <a:pt x="0" y="0"/>
                      </a:moveTo>
                      <a:lnTo>
                        <a:pt x="0" y="2676"/>
                      </a:lnTo>
                      <a:lnTo>
                        <a:pt x="87" y="2676"/>
                      </a:lnTo>
                    </a:path>
                  </a:pathLst>
                </a:custGeom>
                <a:noFill/>
                <a:ln w="25400"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none" lIns="0" tIns="0" rIns="0" bIns="0" numCol="1" anchor="t" anchorCtr="0" compatLnSpc="1">
                  <a:prstTxWarp prst="textNoShape">
                    <a:avLst/>
                  </a:prstTxWarp>
                </a:bodyPr>
                <a:lstStyle/>
                <a:p>
                  <a:endParaRPr lang="en-GB"/>
                </a:p>
              </p:txBody>
            </p:sp>
          </p:grpSp>
        </p:grpSp>
        <p:grpSp>
          <p:nvGrpSpPr>
            <p:cNvPr id="1467" name="Group 1466"/>
            <p:cNvGrpSpPr/>
            <p:nvPr/>
          </p:nvGrpSpPr>
          <p:grpSpPr>
            <a:xfrm>
              <a:off x="6237117" y="35297002"/>
              <a:ext cx="19109608" cy="4213112"/>
              <a:chOff x="6237117" y="34296877"/>
              <a:chExt cx="19109608" cy="4213112"/>
            </a:xfrm>
          </p:grpSpPr>
          <p:sp>
            <p:nvSpPr>
              <p:cNvPr id="2345" name="Rectangle 614"/>
              <p:cNvSpPr>
                <a:spLocks noChangeArrowheads="1"/>
              </p:cNvSpPr>
              <p:nvPr/>
            </p:nvSpPr>
            <p:spPr bwMode="auto">
              <a:xfrm>
                <a:off x="21942172" y="38325323"/>
                <a:ext cx="3404553"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dirty="0" smtClean="0">
                    <a:ln>
                      <a:noFill/>
                    </a:ln>
                    <a:solidFill>
                      <a:srgbClr val="000000"/>
                    </a:solidFill>
                    <a:effectLst/>
                    <a:latin typeface="Arial" pitchFamily="34" charset="0"/>
                    <a:cs typeface="Arial" pitchFamily="34" charset="0"/>
                  </a:rPr>
                  <a:t> </a:t>
                </a:r>
                <a:r>
                  <a:rPr kumimoji="0" lang="de-DE" sz="1200" b="0" i="0" u="none" strike="noStrike" cap="none" normalizeH="0" baseline="0" dirty="0" err="1" smtClean="0">
                    <a:ln>
                      <a:noFill/>
                    </a:ln>
                    <a:solidFill>
                      <a:srgbClr val="000000"/>
                    </a:solidFill>
                    <a:effectLst/>
                    <a:latin typeface="Arial" pitchFamily="34" charset="0"/>
                    <a:cs typeface="Arial" pitchFamily="34" charset="0"/>
                  </a:rPr>
                  <a:t>Gloeomargarita</a:t>
                </a:r>
                <a:r>
                  <a:rPr kumimoji="0" lang="de-DE" sz="1200" b="0" i="0" u="none" strike="noStrike" cap="none" normalizeH="0" baseline="0" dirty="0" smtClean="0">
                    <a:ln>
                      <a:noFill/>
                    </a:ln>
                    <a:solidFill>
                      <a:srgbClr val="000000"/>
                    </a:solidFill>
                    <a:effectLst/>
                    <a:latin typeface="Arial" pitchFamily="34" charset="0"/>
                    <a:cs typeface="Arial" pitchFamily="34" charset="0"/>
                  </a:rPr>
                  <a:t> </a:t>
                </a:r>
                <a:r>
                  <a:rPr kumimoji="0" lang="de-DE" sz="1200" b="0" i="0" u="none" strike="noStrike" cap="none" normalizeH="0" baseline="0" dirty="0" err="1" smtClean="0">
                    <a:ln>
                      <a:noFill/>
                    </a:ln>
                    <a:solidFill>
                      <a:srgbClr val="000000"/>
                    </a:solidFill>
                    <a:effectLst/>
                    <a:latin typeface="Arial" pitchFamily="34" charset="0"/>
                    <a:cs typeface="Arial" pitchFamily="34" charset="0"/>
                  </a:rPr>
                  <a:t>lithophora</a:t>
                </a:r>
                <a:r>
                  <a:rPr kumimoji="0" lang="de-DE" sz="1200" b="0" i="0" u="none" strike="noStrike" cap="none" normalizeH="0" baseline="0" dirty="0" smtClean="0">
                    <a:ln>
                      <a:noFill/>
                    </a:ln>
                    <a:solidFill>
                      <a:srgbClr val="000000"/>
                    </a:solidFill>
                    <a:effectLst/>
                    <a:latin typeface="Arial" pitchFamily="34" charset="0"/>
                    <a:cs typeface="Arial" pitchFamily="34" charset="0"/>
                  </a:rPr>
                  <a:t> Alchichica-D10</a:t>
                </a:r>
                <a:endParaRPr kumimoji="0" lang="de-DE" sz="1200" b="0" i="0" u="none" strike="noStrike" cap="none" normalizeH="0" baseline="0" dirty="0" smtClean="0">
                  <a:ln>
                    <a:noFill/>
                  </a:ln>
                  <a:solidFill>
                    <a:schemeClr val="tx1"/>
                  </a:solidFill>
                  <a:effectLst/>
                  <a:latin typeface="Arial" pitchFamily="34" charset="0"/>
                  <a:cs typeface="Arial" pitchFamily="34" charset="0"/>
                </a:endParaRPr>
              </a:p>
            </p:txBody>
          </p:sp>
          <p:grpSp>
            <p:nvGrpSpPr>
              <p:cNvPr id="1458" name="Group 1457"/>
              <p:cNvGrpSpPr/>
              <p:nvPr/>
            </p:nvGrpSpPr>
            <p:grpSpPr>
              <a:xfrm>
                <a:off x="6237117" y="34296877"/>
                <a:ext cx="15662036" cy="4122198"/>
                <a:chOff x="6237117" y="34131777"/>
                <a:chExt cx="15662036" cy="4122198"/>
              </a:xfrm>
            </p:grpSpPr>
            <p:sp>
              <p:nvSpPr>
                <p:cNvPr id="1627" name="Freeform 615"/>
                <p:cNvSpPr>
                  <a:spLocks/>
                </p:cNvSpPr>
                <p:nvPr/>
              </p:nvSpPr>
              <p:spPr bwMode="auto">
                <a:xfrm>
                  <a:off x="6237117" y="36198175"/>
                  <a:ext cx="15662036" cy="2055800"/>
                </a:xfrm>
                <a:custGeom>
                  <a:avLst/>
                  <a:gdLst>
                    <a:gd name="T0" fmla="*/ 0 w 1113"/>
                    <a:gd name="T1" fmla="*/ 0 h 1530"/>
                    <a:gd name="T2" fmla="*/ 0 w 1113"/>
                    <a:gd name="T3" fmla="*/ 1530 h 1530"/>
                    <a:gd name="T4" fmla="*/ 1113 w 1113"/>
                    <a:gd name="T5" fmla="*/ 1530 h 1530"/>
                  </a:gdLst>
                  <a:ahLst/>
                  <a:cxnLst>
                    <a:cxn ang="0">
                      <a:pos x="T0" y="T1"/>
                    </a:cxn>
                    <a:cxn ang="0">
                      <a:pos x="T2" y="T3"/>
                    </a:cxn>
                    <a:cxn ang="0">
                      <a:pos x="T4" y="T5"/>
                    </a:cxn>
                  </a:cxnLst>
                  <a:rect l="0" t="0" r="r" b="b"/>
                  <a:pathLst>
                    <a:path w="1113" h="1530">
                      <a:moveTo>
                        <a:pt x="0" y="0"/>
                      </a:moveTo>
                      <a:lnTo>
                        <a:pt x="0" y="1530"/>
                      </a:lnTo>
                      <a:lnTo>
                        <a:pt x="1113" y="1530"/>
                      </a:lnTo>
                    </a:path>
                  </a:pathLst>
                </a:custGeom>
                <a:noFill/>
                <a:ln w="25400"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none" lIns="0" tIns="0" rIns="0" bIns="0" numCol="1" anchor="t" anchorCtr="0" compatLnSpc="1">
                  <a:prstTxWarp prst="textNoShape">
                    <a:avLst/>
                  </a:prstTxWarp>
                </a:bodyPr>
                <a:lstStyle/>
                <a:p>
                  <a:endParaRPr lang="en-GB"/>
                </a:p>
              </p:txBody>
            </p:sp>
            <p:sp>
              <p:nvSpPr>
                <p:cNvPr id="1624" name="Freeform 613"/>
                <p:cNvSpPr>
                  <a:spLocks/>
                </p:cNvSpPr>
                <p:nvPr/>
              </p:nvSpPr>
              <p:spPr bwMode="auto">
                <a:xfrm>
                  <a:off x="6237117" y="34131777"/>
                  <a:ext cx="703596" cy="2060048"/>
                </a:xfrm>
                <a:custGeom>
                  <a:avLst/>
                  <a:gdLst>
                    <a:gd name="T0" fmla="*/ 0 w 50"/>
                    <a:gd name="T1" fmla="*/ 1530 h 1530"/>
                    <a:gd name="T2" fmla="*/ 0 w 50"/>
                    <a:gd name="T3" fmla="*/ 0 h 1530"/>
                    <a:gd name="T4" fmla="*/ 50 w 50"/>
                    <a:gd name="T5" fmla="*/ 0 h 1530"/>
                  </a:gdLst>
                  <a:ahLst/>
                  <a:cxnLst>
                    <a:cxn ang="0">
                      <a:pos x="T0" y="T1"/>
                    </a:cxn>
                    <a:cxn ang="0">
                      <a:pos x="T2" y="T3"/>
                    </a:cxn>
                    <a:cxn ang="0">
                      <a:pos x="T4" y="T5"/>
                    </a:cxn>
                  </a:cxnLst>
                  <a:rect l="0" t="0" r="r" b="b"/>
                  <a:pathLst>
                    <a:path w="50" h="1530">
                      <a:moveTo>
                        <a:pt x="0" y="1530"/>
                      </a:moveTo>
                      <a:lnTo>
                        <a:pt x="0" y="0"/>
                      </a:lnTo>
                      <a:lnTo>
                        <a:pt x="50" y="0"/>
                      </a:lnTo>
                    </a:path>
                  </a:pathLst>
                </a:custGeom>
                <a:noFill/>
                <a:ln w="25400"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none" lIns="0" tIns="0" rIns="0" bIns="0" numCol="1" anchor="t" anchorCtr="0" compatLnSpc="1">
                  <a:prstTxWarp prst="textNoShape">
                    <a:avLst/>
                  </a:prstTxWarp>
                </a:bodyPr>
                <a:lstStyle/>
                <a:p>
                  <a:endParaRPr lang="en-GB"/>
                </a:p>
              </p:txBody>
            </p:sp>
          </p:grpSp>
        </p:grpSp>
        <p:grpSp>
          <p:nvGrpSpPr>
            <p:cNvPr id="1431" name="Group 1430"/>
            <p:cNvGrpSpPr/>
            <p:nvPr/>
          </p:nvGrpSpPr>
          <p:grpSpPr>
            <a:xfrm>
              <a:off x="1093010" y="38762763"/>
              <a:ext cx="16347388" cy="2844754"/>
              <a:chOff x="1093010" y="37429263"/>
              <a:chExt cx="16347388" cy="2844754"/>
            </a:xfrm>
          </p:grpSpPr>
          <p:grpSp>
            <p:nvGrpSpPr>
              <p:cNvPr id="1430" name="Group 1429"/>
              <p:cNvGrpSpPr/>
              <p:nvPr/>
            </p:nvGrpSpPr>
            <p:grpSpPr>
              <a:xfrm>
                <a:off x="1093010" y="38490822"/>
                <a:ext cx="16347388" cy="1783195"/>
                <a:chOff x="1093010" y="38490822"/>
                <a:chExt cx="16347388" cy="1783195"/>
              </a:xfrm>
            </p:grpSpPr>
            <p:grpSp>
              <p:nvGrpSpPr>
                <p:cNvPr id="1301" name="Group 1300"/>
                <p:cNvGrpSpPr/>
                <p:nvPr/>
              </p:nvGrpSpPr>
              <p:grpSpPr>
                <a:xfrm>
                  <a:off x="11209787" y="39910056"/>
                  <a:ext cx="6230611" cy="363961"/>
                  <a:chOff x="11209787" y="39586206"/>
                  <a:chExt cx="6230611" cy="363961"/>
                </a:xfrm>
              </p:grpSpPr>
              <p:grpSp>
                <p:nvGrpSpPr>
                  <p:cNvPr id="1273" name="Group 1272"/>
                  <p:cNvGrpSpPr/>
                  <p:nvPr/>
                </p:nvGrpSpPr>
                <p:grpSpPr>
                  <a:xfrm>
                    <a:off x="14284230" y="39597159"/>
                    <a:ext cx="3156168" cy="353008"/>
                    <a:chOff x="14284230" y="39597159"/>
                    <a:chExt cx="3156168" cy="353008"/>
                  </a:xfrm>
                </p:grpSpPr>
                <p:sp>
                  <p:nvSpPr>
                    <p:cNvPr id="2354" name="Rectangle 640"/>
                    <p:cNvSpPr>
                      <a:spLocks noChangeArrowheads="1"/>
                    </p:cNvSpPr>
                    <p:nvPr/>
                  </p:nvSpPr>
                  <p:spPr bwMode="auto">
                    <a:xfrm>
                      <a:off x="14284230" y="39597159"/>
                      <a:ext cx="2848586"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dirty="0" smtClean="0">
                          <a:ln>
                            <a:noFill/>
                          </a:ln>
                          <a:solidFill>
                            <a:srgbClr val="000000"/>
                          </a:solidFill>
                          <a:effectLst/>
                          <a:latin typeface="Arial" pitchFamily="34" charset="0"/>
                          <a:cs typeface="Arial" pitchFamily="34" charset="0"/>
                        </a:rPr>
                        <a:t> </a:t>
                      </a:r>
                      <a:r>
                        <a:rPr kumimoji="0" lang="de-DE" sz="1200" b="0" i="0" u="none" strike="noStrike" cap="none" normalizeH="0" baseline="0" dirty="0" err="1" smtClean="0">
                          <a:ln>
                            <a:noFill/>
                          </a:ln>
                          <a:solidFill>
                            <a:srgbClr val="000000"/>
                          </a:solidFill>
                          <a:effectLst/>
                          <a:latin typeface="Arial" pitchFamily="34" charset="0"/>
                          <a:cs typeface="Arial" pitchFamily="34" charset="0"/>
                        </a:rPr>
                        <a:t>Gloeobacter</a:t>
                      </a:r>
                      <a:r>
                        <a:rPr kumimoji="0" lang="de-DE" sz="1200" b="0" i="0" u="none" strike="noStrike" cap="none" normalizeH="0" baseline="0" dirty="0" smtClean="0">
                          <a:ln>
                            <a:noFill/>
                          </a:ln>
                          <a:solidFill>
                            <a:srgbClr val="000000"/>
                          </a:solidFill>
                          <a:effectLst/>
                          <a:latin typeface="Arial" pitchFamily="34" charset="0"/>
                          <a:cs typeface="Arial" pitchFamily="34" charset="0"/>
                        </a:rPr>
                        <a:t> </a:t>
                      </a:r>
                      <a:r>
                        <a:rPr kumimoji="0" lang="de-DE" sz="1200" b="0" i="0" u="none" strike="noStrike" cap="none" normalizeH="0" baseline="0" dirty="0" err="1" smtClean="0">
                          <a:ln>
                            <a:noFill/>
                          </a:ln>
                          <a:solidFill>
                            <a:srgbClr val="000000"/>
                          </a:solidFill>
                          <a:effectLst/>
                          <a:latin typeface="Arial" pitchFamily="34" charset="0"/>
                          <a:cs typeface="Arial" pitchFamily="34" charset="0"/>
                        </a:rPr>
                        <a:t>violaceus</a:t>
                      </a:r>
                      <a:r>
                        <a:rPr kumimoji="0" lang="de-DE" sz="1200" b="0" i="0" u="none" strike="noStrike" cap="none" normalizeH="0" baseline="0" dirty="0" smtClean="0">
                          <a:ln>
                            <a:noFill/>
                          </a:ln>
                          <a:solidFill>
                            <a:srgbClr val="000000"/>
                          </a:solidFill>
                          <a:effectLst/>
                          <a:latin typeface="Arial" pitchFamily="34" charset="0"/>
                          <a:cs typeface="Arial" pitchFamily="34" charset="0"/>
                        </a:rPr>
                        <a:t> PCC 7421</a:t>
                      </a:r>
                      <a:endParaRPr kumimoji="0" lang="de-DE" sz="1200" b="0" i="0" u="none" strike="noStrike" cap="none" normalizeH="0" baseline="0" dirty="0" smtClean="0">
                        <a:ln>
                          <a:noFill/>
                        </a:ln>
                        <a:solidFill>
                          <a:schemeClr val="tx1"/>
                        </a:solidFill>
                        <a:effectLst/>
                        <a:latin typeface="Arial" pitchFamily="34" charset="0"/>
                        <a:cs typeface="Arial" pitchFamily="34" charset="0"/>
                      </a:endParaRPr>
                    </a:p>
                  </p:txBody>
                </p:sp>
                <p:sp>
                  <p:nvSpPr>
                    <p:cNvPr id="2355" name="Rectangle 642"/>
                    <p:cNvSpPr>
                      <a:spLocks noChangeArrowheads="1"/>
                    </p:cNvSpPr>
                    <p:nvPr/>
                  </p:nvSpPr>
                  <p:spPr bwMode="auto">
                    <a:xfrm>
                      <a:off x="14874116" y="39765501"/>
                      <a:ext cx="2566282"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dirty="0" smtClean="0">
                          <a:ln>
                            <a:noFill/>
                          </a:ln>
                          <a:solidFill>
                            <a:srgbClr val="000000"/>
                          </a:solidFill>
                          <a:effectLst/>
                          <a:latin typeface="Arial" pitchFamily="34" charset="0"/>
                          <a:cs typeface="Arial" pitchFamily="34" charset="0"/>
                        </a:rPr>
                        <a:t> </a:t>
                      </a:r>
                      <a:r>
                        <a:rPr kumimoji="0" lang="de-DE" sz="1200" b="0" i="0" u="none" strike="noStrike" cap="none" normalizeH="0" baseline="0" dirty="0" err="1" smtClean="0">
                          <a:ln>
                            <a:noFill/>
                          </a:ln>
                          <a:solidFill>
                            <a:srgbClr val="000000"/>
                          </a:solidFill>
                          <a:effectLst/>
                          <a:latin typeface="Arial" pitchFamily="34" charset="0"/>
                          <a:cs typeface="Arial" pitchFamily="34" charset="0"/>
                        </a:rPr>
                        <a:t>Gloeobacter</a:t>
                      </a:r>
                      <a:r>
                        <a:rPr kumimoji="0" lang="de-DE" sz="1200" b="0" i="0" u="none" strike="noStrike" cap="none" normalizeH="0" baseline="0" dirty="0" smtClean="0">
                          <a:ln>
                            <a:noFill/>
                          </a:ln>
                          <a:solidFill>
                            <a:srgbClr val="000000"/>
                          </a:solidFill>
                          <a:effectLst/>
                          <a:latin typeface="Arial" pitchFamily="34" charset="0"/>
                          <a:cs typeface="Arial" pitchFamily="34" charset="0"/>
                        </a:rPr>
                        <a:t> </a:t>
                      </a:r>
                      <a:r>
                        <a:rPr kumimoji="0" lang="de-DE" sz="1200" b="0" i="0" u="none" strike="noStrike" cap="none" normalizeH="0" baseline="0" dirty="0" err="1" smtClean="0">
                          <a:ln>
                            <a:noFill/>
                          </a:ln>
                          <a:solidFill>
                            <a:srgbClr val="000000"/>
                          </a:solidFill>
                          <a:effectLst/>
                          <a:latin typeface="Arial" pitchFamily="34" charset="0"/>
                          <a:cs typeface="Arial" pitchFamily="34" charset="0"/>
                        </a:rPr>
                        <a:t>kilaueensis</a:t>
                      </a:r>
                      <a:r>
                        <a:rPr kumimoji="0" lang="de-DE" sz="1200" b="0" i="0" u="none" strike="noStrike" cap="none" normalizeH="0" baseline="0" dirty="0" smtClean="0">
                          <a:ln>
                            <a:noFill/>
                          </a:ln>
                          <a:solidFill>
                            <a:srgbClr val="000000"/>
                          </a:solidFill>
                          <a:effectLst/>
                          <a:latin typeface="Arial" pitchFamily="34" charset="0"/>
                          <a:cs typeface="Arial" pitchFamily="34" charset="0"/>
                        </a:rPr>
                        <a:t> JS1</a:t>
                      </a:r>
                      <a:endParaRPr kumimoji="0" lang="de-DE" sz="1200" b="0" i="0" u="none" strike="noStrike" cap="none" normalizeH="0" baseline="0" dirty="0" smtClean="0">
                        <a:ln>
                          <a:noFill/>
                        </a:ln>
                        <a:solidFill>
                          <a:schemeClr val="tx1"/>
                        </a:solidFill>
                        <a:effectLst/>
                        <a:latin typeface="Arial" pitchFamily="34" charset="0"/>
                        <a:cs typeface="Arial" pitchFamily="34" charset="0"/>
                      </a:endParaRPr>
                    </a:p>
                  </p:txBody>
                </p:sp>
              </p:grpSp>
              <p:sp>
                <p:nvSpPr>
                  <p:cNvPr id="906" name="Rectangle 647"/>
                  <p:cNvSpPr>
                    <a:spLocks noChangeArrowheads="1"/>
                  </p:cNvSpPr>
                  <p:nvPr/>
                </p:nvSpPr>
                <p:spPr bwMode="auto">
                  <a:xfrm>
                    <a:off x="11209787" y="39586206"/>
                    <a:ext cx="252022"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smtClean="0">
                        <a:ln>
                          <a:noFill/>
                        </a:ln>
                        <a:solidFill>
                          <a:srgbClr val="000000"/>
                        </a:solidFill>
                        <a:effectLst/>
                        <a:latin typeface="Tahoma" pitchFamily="34" charset="0"/>
                        <a:cs typeface="Arial" pitchFamily="34" charset="0"/>
                      </a:rPr>
                      <a:t>100</a:t>
                    </a:r>
                    <a:endParaRPr kumimoji="0" lang="de-DE" sz="1200" b="0" i="0" u="none" strike="noStrike" cap="none" normalizeH="0" baseline="0" smtClean="0">
                      <a:ln>
                        <a:noFill/>
                      </a:ln>
                      <a:solidFill>
                        <a:schemeClr val="tx1"/>
                      </a:solidFill>
                      <a:effectLst/>
                      <a:latin typeface="Arial" pitchFamily="34" charset="0"/>
                      <a:cs typeface="Arial" pitchFamily="34" charset="0"/>
                    </a:endParaRPr>
                  </a:p>
                </p:txBody>
              </p:sp>
            </p:grpSp>
            <p:grpSp>
              <p:nvGrpSpPr>
                <p:cNvPr id="1299" name="Group 1298"/>
                <p:cNvGrpSpPr/>
                <p:nvPr/>
              </p:nvGrpSpPr>
              <p:grpSpPr>
                <a:xfrm>
                  <a:off x="1093010" y="38490822"/>
                  <a:ext cx="13737413" cy="1689871"/>
                  <a:chOff x="1093010" y="38166972"/>
                  <a:chExt cx="13737413" cy="1689871"/>
                </a:xfrm>
              </p:grpSpPr>
              <p:grpSp>
                <p:nvGrpSpPr>
                  <p:cNvPr id="1662" name="Group 875"/>
                  <p:cNvGrpSpPr/>
                  <p:nvPr/>
                </p:nvGrpSpPr>
                <p:grpSpPr>
                  <a:xfrm>
                    <a:off x="1093010" y="39001689"/>
                    <a:ext cx="13737413" cy="855154"/>
                    <a:chOff x="3000928" y="41197299"/>
                    <a:chExt cx="6183636" cy="993628"/>
                  </a:xfrm>
                </p:grpSpPr>
                <p:sp>
                  <p:nvSpPr>
                    <p:cNvPr id="1677" name="Freeform 641"/>
                    <p:cNvSpPr>
                      <a:spLocks/>
                    </p:cNvSpPr>
                    <p:nvPr/>
                  </p:nvSpPr>
                  <p:spPr bwMode="auto">
                    <a:xfrm>
                      <a:off x="7683358" y="41998503"/>
                      <a:ext cx="1235170" cy="92203"/>
                    </a:xfrm>
                    <a:custGeom>
                      <a:avLst/>
                      <a:gdLst>
                        <a:gd name="T0" fmla="*/ 0 w 195"/>
                        <a:gd name="T1" fmla="*/ 69 h 69"/>
                        <a:gd name="T2" fmla="*/ 0 w 195"/>
                        <a:gd name="T3" fmla="*/ 0 h 69"/>
                        <a:gd name="T4" fmla="*/ 195 w 195"/>
                        <a:gd name="T5" fmla="*/ 0 h 69"/>
                      </a:gdLst>
                      <a:ahLst/>
                      <a:cxnLst>
                        <a:cxn ang="0">
                          <a:pos x="T0" y="T1"/>
                        </a:cxn>
                        <a:cxn ang="0">
                          <a:pos x="T2" y="T3"/>
                        </a:cxn>
                        <a:cxn ang="0">
                          <a:pos x="T4" y="T5"/>
                        </a:cxn>
                      </a:cxnLst>
                      <a:rect l="0" t="0" r="r" b="b"/>
                      <a:pathLst>
                        <a:path w="195" h="69">
                          <a:moveTo>
                            <a:pt x="0" y="69"/>
                          </a:moveTo>
                          <a:lnTo>
                            <a:pt x="0" y="0"/>
                          </a:lnTo>
                          <a:lnTo>
                            <a:pt x="195" y="0"/>
                          </a:lnTo>
                        </a:path>
                      </a:pathLst>
                    </a:custGeom>
                    <a:noFill/>
                    <a:ln w="25400"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none" lIns="0" tIns="0" rIns="0" bIns="0" numCol="1" anchor="t" anchorCtr="0" compatLnSpc="1">
                      <a:prstTxWarp prst="textNoShape">
                        <a:avLst/>
                      </a:prstTxWarp>
                    </a:bodyPr>
                    <a:lstStyle/>
                    <a:p>
                      <a:endParaRPr lang="en-GB"/>
                    </a:p>
                  </p:txBody>
                </p:sp>
                <p:sp>
                  <p:nvSpPr>
                    <p:cNvPr id="1679" name="Freeform 643"/>
                    <p:cNvSpPr>
                      <a:spLocks/>
                    </p:cNvSpPr>
                    <p:nvPr/>
                  </p:nvSpPr>
                  <p:spPr bwMode="auto">
                    <a:xfrm>
                      <a:off x="7683358" y="42098724"/>
                      <a:ext cx="1501206" cy="92203"/>
                    </a:xfrm>
                    <a:custGeom>
                      <a:avLst/>
                      <a:gdLst>
                        <a:gd name="T0" fmla="*/ 0 w 237"/>
                        <a:gd name="T1" fmla="*/ 0 h 69"/>
                        <a:gd name="T2" fmla="*/ 0 w 237"/>
                        <a:gd name="T3" fmla="*/ 69 h 69"/>
                        <a:gd name="T4" fmla="*/ 237 w 237"/>
                        <a:gd name="T5" fmla="*/ 69 h 69"/>
                      </a:gdLst>
                      <a:ahLst/>
                      <a:cxnLst>
                        <a:cxn ang="0">
                          <a:pos x="T0" y="T1"/>
                        </a:cxn>
                        <a:cxn ang="0">
                          <a:pos x="T2" y="T3"/>
                        </a:cxn>
                        <a:cxn ang="0">
                          <a:pos x="T4" y="T5"/>
                        </a:cxn>
                      </a:cxnLst>
                      <a:rect l="0" t="0" r="r" b="b"/>
                      <a:pathLst>
                        <a:path w="237" h="69">
                          <a:moveTo>
                            <a:pt x="0" y="0"/>
                          </a:moveTo>
                          <a:lnTo>
                            <a:pt x="0" y="69"/>
                          </a:lnTo>
                          <a:lnTo>
                            <a:pt x="237" y="69"/>
                          </a:lnTo>
                        </a:path>
                      </a:pathLst>
                    </a:custGeom>
                    <a:noFill/>
                    <a:ln w="25400"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none" lIns="0" tIns="0" rIns="0" bIns="0" numCol="1" anchor="t" anchorCtr="0" compatLnSpc="1">
                      <a:prstTxWarp prst="textNoShape">
                        <a:avLst/>
                      </a:prstTxWarp>
                    </a:bodyPr>
                    <a:lstStyle/>
                    <a:p>
                      <a:endParaRPr lang="en-GB"/>
                    </a:p>
                  </p:txBody>
                </p:sp>
                <p:sp>
                  <p:nvSpPr>
                    <p:cNvPr id="1682" name="Freeform 644"/>
                    <p:cNvSpPr>
                      <a:spLocks/>
                    </p:cNvSpPr>
                    <p:nvPr/>
                  </p:nvSpPr>
                  <p:spPr bwMode="auto">
                    <a:xfrm>
                      <a:off x="3000928" y="41197299"/>
                      <a:ext cx="4680000" cy="958343"/>
                    </a:xfrm>
                    <a:custGeom>
                      <a:avLst/>
                      <a:gdLst>
                        <a:gd name="T0" fmla="*/ 0 w 828"/>
                        <a:gd name="T1" fmla="*/ 0 h 159"/>
                        <a:gd name="T2" fmla="*/ 0 w 828"/>
                        <a:gd name="T3" fmla="*/ 159 h 159"/>
                        <a:gd name="T4" fmla="*/ 828 w 828"/>
                        <a:gd name="T5" fmla="*/ 159 h 159"/>
                      </a:gdLst>
                      <a:ahLst/>
                      <a:cxnLst>
                        <a:cxn ang="0">
                          <a:pos x="T0" y="T1"/>
                        </a:cxn>
                        <a:cxn ang="0">
                          <a:pos x="T2" y="T3"/>
                        </a:cxn>
                        <a:cxn ang="0">
                          <a:pos x="T4" y="T5"/>
                        </a:cxn>
                      </a:cxnLst>
                      <a:rect l="0" t="0" r="r" b="b"/>
                      <a:pathLst>
                        <a:path w="828" h="159">
                          <a:moveTo>
                            <a:pt x="0" y="0"/>
                          </a:moveTo>
                          <a:lnTo>
                            <a:pt x="0" y="159"/>
                          </a:lnTo>
                          <a:lnTo>
                            <a:pt x="828" y="159"/>
                          </a:lnTo>
                        </a:path>
                      </a:pathLst>
                    </a:custGeom>
                    <a:noFill/>
                    <a:ln w="25400"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none" lIns="0" tIns="0" rIns="0" bIns="0" numCol="1" anchor="t" anchorCtr="0" compatLnSpc="1">
                      <a:prstTxWarp prst="textNoShape">
                        <a:avLst/>
                      </a:prstTxWarp>
                    </a:bodyPr>
                    <a:lstStyle/>
                    <a:p>
                      <a:endParaRPr lang="en-GB"/>
                    </a:p>
                  </p:txBody>
                </p:sp>
              </p:grpSp>
              <p:sp>
                <p:nvSpPr>
                  <p:cNvPr id="1674" name="Freeform 616"/>
                  <p:cNvSpPr>
                    <a:spLocks/>
                  </p:cNvSpPr>
                  <p:nvPr/>
                </p:nvSpPr>
                <p:spPr bwMode="auto">
                  <a:xfrm>
                    <a:off x="1093657" y="38166972"/>
                    <a:ext cx="1255635" cy="822027"/>
                  </a:xfrm>
                  <a:custGeom>
                    <a:avLst/>
                    <a:gdLst>
                      <a:gd name="T0" fmla="*/ 0 w 69"/>
                      <a:gd name="T1" fmla="*/ 1011 h 1011"/>
                      <a:gd name="T2" fmla="*/ 0 w 69"/>
                      <a:gd name="T3" fmla="*/ 0 h 1011"/>
                      <a:gd name="T4" fmla="*/ 69 w 69"/>
                      <a:gd name="T5" fmla="*/ 0 h 1011"/>
                    </a:gdLst>
                    <a:ahLst/>
                    <a:cxnLst>
                      <a:cxn ang="0">
                        <a:pos x="T0" y="T1"/>
                      </a:cxn>
                      <a:cxn ang="0">
                        <a:pos x="T2" y="T3"/>
                      </a:cxn>
                      <a:cxn ang="0">
                        <a:pos x="T4" y="T5"/>
                      </a:cxn>
                    </a:cxnLst>
                    <a:rect l="0" t="0" r="r" b="b"/>
                    <a:pathLst>
                      <a:path w="69" h="1011">
                        <a:moveTo>
                          <a:pt x="0" y="1011"/>
                        </a:moveTo>
                        <a:lnTo>
                          <a:pt x="0" y="0"/>
                        </a:lnTo>
                        <a:lnTo>
                          <a:pt x="69" y="0"/>
                        </a:lnTo>
                      </a:path>
                    </a:pathLst>
                  </a:custGeom>
                  <a:noFill/>
                  <a:ln w="25400"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none" lIns="0" tIns="0" rIns="0" bIns="0" numCol="1" anchor="t" anchorCtr="0" compatLnSpc="1">
                    <a:prstTxWarp prst="textNoShape">
                      <a:avLst/>
                    </a:prstTxWarp>
                  </a:bodyPr>
                  <a:lstStyle/>
                  <a:p>
                    <a:endParaRPr lang="en-GB"/>
                  </a:p>
                </p:txBody>
              </p:sp>
            </p:grpSp>
          </p:grpSp>
          <p:grpSp>
            <p:nvGrpSpPr>
              <p:cNvPr id="1428" name="Group 1427"/>
              <p:cNvGrpSpPr/>
              <p:nvPr/>
            </p:nvGrpSpPr>
            <p:grpSpPr>
              <a:xfrm>
                <a:off x="2357921" y="37429263"/>
                <a:ext cx="13263079" cy="2345263"/>
                <a:chOff x="2357921" y="37429263"/>
                <a:chExt cx="13263079" cy="2345263"/>
              </a:xfrm>
            </p:grpSpPr>
            <p:grpSp>
              <p:nvGrpSpPr>
                <p:cNvPr id="1421" name="Group 1420"/>
                <p:cNvGrpSpPr/>
                <p:nvPr/>
              </p:nvGrpSpPr>
              <p:grpSpPr>
                <a:xfrm>
                  <a:off x="2357921" y="37429263"/>
                  <a:ext cx="10185063" cy="2255116"/>
                  <a:chOff x="2357921" y="37270513"/>
                  <a:chExt cx="10185063" cy="2255116"/>
                </a:xfrm>
              </p:grpSpPr>
              <p:sp>
                <p:nvSpPr>
                  <p:cNvPr id="1656" name="Freeform 631"/>
                  <p:cNvSpPr>
                    <a:spLocks/>
                  </p:cNvSpPr>
                  <p:nvPr/>
                </p:nvSpPr>
                <p:spPr bwMode="auto">
                  <a:xfrm>
                    <a:off x="2357921" y="37270513"/>
                    <a:ext cx="2896704" cy="1061261"/>
                  </a:xfrm>
                  <a:custGeom>
                    <a:avLst/>
                    <a:gdLst>
                      <a:gd name="T0" fmla="*/ 0 w 28"/>
                      <a:gd name="T1" fmla="*/ 860 h 860"/>
                      <a:gd name="T2" fmla="*/ 0 w 28"/>
                      <a:gd name="T3" fmla="*/ 0 h 860"/>
                      <a:gd name="T4" fmla="*/ 28 w 28"/>
                      <a:gd name="T5" fmla="*/ 0 h 860"/>
                    </a:gdLst>
                    <a:ahLst/>
                    <a:cxnLst>
                      <a:cxn ang="0">
                        <a:pos x="T0" y="T1"/>
                      </a:cxn>
                      <a:cxn ang="0">
                        <a:pos x="T2" y="T3"/>
                      </a:cxn>
                      <a:cxn ang="0">
                        <a:pos x="T4" y="T5"/>
                      </a:cxn>
                    </a:cxnLst>
                    <a:rect l="0" t="0" r="r" b="b"/>
                    <a:pathLst>
                      <a:path w="28" h="860">
                        <a:moveTo>
                          <a:pt x="0" y="860"/>
                        </a:moveTo>
                        <a:lnTo>
                          <a:pt x="0" y="0"/>
                        </a:lnTo>
                        <a:lnTo>
                          <a:pt x="28" y="0"/>
                        </a:lnTo>
                      </a:path>
                    </a:pathLst>
                  </a:custGeom>
                  <a:noFill/>
                  <a:ln w="25400"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none" lIns="0" tIns="0" rIns="0" bIns="0" numCol="1" anchor="t" anchorCtr="0" compatLnSpc="1">
                    <a:prstTxWarp prst="textNoShape">
                      <a:avLst/>
                    </a:prstTxWarp>
                  </a:bodyPr>
                  <a:lstStyle/>
                  <a:p>
                    <a:endParaRPr lang="en-GB"/>
                  </a:p>
                </p:txBody>
              </p:sp>
              <p:sp>
                <p:nvSpPr>
                  <p:cNvPr id="1685" name="Freeform 633"/>
                  <p:cNvSpPr>
                    <a:spLocks/>
                  </p:cNvSpPr>
                  <p:nvPr/>
                </p:nvSpPr>
                <p:spPr bwMode="auto">
                  <a:xfrm>
                    <a:off x="11375015" y="39194414"/>
                    <a:ext cx="1139826" cy="79353"/>
                  </a:xfrm>
                  <a:custGeom>
                    <a:avLst/>
                    <a:gdLst>
                      <a:gd name="T0" fmla="*/ 0 w 81"/>
                      <a:gd name="T1" fmla="*/ 69 h 69"/>
                      <a:gd name="T2" fmla="*/ 0 w 81"/>
                      <a:gd name="T3" fmla="*/ 0 h 69"/>
                      <a:gd name="T4" fmla="*/ 81 w 81"/>
                      <a:gd name="T5" fmla="*/ 0 h 69"/>
                    </a:gdLst>
                    <a:ahLst/>
                    <a:cxnLst>
                      <a:cxn ang="0">
                        <a:pos x="T0" y="T1"/>
                      </a:cxn>
                      <a:cxn ang="0">
                        <a:pos x="T2" y="T3"/>
                      </a:cxn>
                      <a:cxn ang="0">
                        <a:pos x="T4" y="T5"/>
                      </a:cxn>
                    </a:cxnLst>
                    <a:rect l="0" t="0" r="r" b="b"/>
                    <a:pathLst>
                      <a:path w="81" h="69">
                        <a:moveTo>
                          <a:pt x="0" y="69"/>
                        </a:moveTo>
                        <a:lnTo>
                          <a:pt x="0" y="0"/>
                        </a:lnTo>
                        <a:lnTo>
                          <a:pt x="81" y="0"/>
                        </a:lnTo>
                      </a:path>
                    </a:pathLst>
                  </a:custGeom>
                  <a:noFill/>
                  <a:ln w="25400"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none" lIns="0" tIns="0" rIns="0" bIns="0" numCol="1" anchor="t" anchorCtr="0" compatLnSpc="1">
                    <a:prstTxWarp prst="textNoShape">
                      <a:avLst/>
                    </a:prstTxWarp>
                  </a:bodyPr>
                  <a:lstStyle/>
                  <a:p>
                    <a:endParaRPr lang="en-GB"/>
                  </a:p>
                </p:txBody>
              </p:sp>
              <p:sp>
                <p:nvSpPr>
                  <p:cNvPr id="1688" name="Freeform 635"/>
                  <p:cNvSpPr>
                    <a:spLocks/>
                  </p:cNvSpPr>
                  <p:nvPr/>
                </p:nvSpPr>
                <p:spPr bwMode="auto">
                  <a:xfrm>
                    <a:off x="11375015" y="39280668"/>
                    <a:ext cx="1167969" cy="79353"/>
                  </a:xfrm>
                  <a:custGeom>
                    <a:avLst/>
                    <a:gdLst>
                      <a:gd name="T0" fmla="*/ 0 w 83"/>
                      <a:gd name="T1" fmla="*/ 0 h 69"/>
                      <a:gd name="T2" fmla="*/ 0 w 83"/>
                      <a:gd name="T3" fmla="*/ 69 h 69"/>
                      <a:gd name="T4" fmla="*/ 83 w 83"/>
                      <a:gd name="T5" fmla="*/ 69 h 69"/>
                    </a:gdLst>
                    <a:ahLst/>
                    <a:cxnLst>
                      <a:cxn ang="0">
                        <a:pos x="T0" y="T1"/>
                      </a:cxn>
                      <a:cxn ang="0">
                        <a:pos x="T2" y="T3"/>
                      </a:cxn>
                      <a:cxn ang="0">
                        <a:pos x="T4" y="T5"/>
                      </a:cxn>
                    </a:cxnLst>
                    <a:rect l="0" t="0" r="r" b="b"/>
                    <a:pathLst>
                      <a:path w="83" h="69">
                        <a:moveTo>
                          <a:pt x="0" y="0"/>
                        </a:moveTo>
                        <a:lnTo>
                          <a:pt x="0" y="69"/>
                        </a:lnTo>
                        <a:lnTo>
                          <a:pt x="83" y="69"/>
                        </a:lnTo>
                      </a:path>
                    </a:pathLst>
                  </a:custGeom>
                  <a:noFill/>
                  <a:ln w="25400"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none" lIns="0" tIns="0" rIns="0" bIns="0" numCol="1" anchor="t" anchorCtr="0" compatLnSpc="1">
                    <a:prstTxWarp prst="textNoShape">
                      <a:avLst/>
                    </a:prstTxWarp>
                  </a:bodyPr>
                  <a:lstStyle/>
                  <a:p>
                    <a:endParaRPr lang="en-GB"/>
                  </a:p>
                </p:txBody>
              </p:sp>
              <p:sp>
                <p:nvSpPr>
                  <p:cNvPr id="1690" name="Freeform 636"/>
                  <p:cNvSpPr>
                    <a:spLocks/>
                  </p:cNvSpPr>
                  <p:nvPr/>
                </p:nvSpPr>
                <p:spPr bwMode="auto">
                  <a:xfrm>
                    <a:off x="5507027" y="39277217"/>
                    <a:ext cx="5867988" cy="120756"/>
                  </a:xfrm>
                  <a:custGeom>
                    <a:avLst/>
                    <a:gdLst>
                      <a:gd name="T0" fmla="*/ 0 w 417"/>
                      <a:gd name="T1" fmla="*/ 105 h 105"/>
                      <a:gd name="T2" fmla="*/ 0 w 417"/>
                      <a:gd name="T3" fmla="*/ 0 h 105"/>
                      <a:gd name="T4" fmla="*/ 417 w 417"/>
                      <a:gd name="T5" fmla="*/ 0 h 105"/>
                    </a:gdLst>
                    <a:ahLst/>
                    <a:cxnLst>
                      <a:cxn ang="0">
                        <a:pos x="T0" y="T1"/>
                      </a:cxn>
                      <a:cxn ang="0">
                        <a:pos x="T2" y="T3"/>
                      </a:cxn>
                      <a:cxn ang="0">
                        <a:pos x="T4" y="T5"/>
                      </a:cxn>
                    </a:cxnLst>
                    <a:rect l="0" t="0" r="r" b="b"/>
                    <a:pathLst>
                      <a:path w="417" h="105">
                        <a:moveTo>
                          <a:pt x="0" y="105"/>
                        </a:moveTo>
                        <a:lnTo>
                          <a:pt x="0" y="0"/>
                        </a:lnTo>
                        <a:lnTo>
                          <a:pt x="417" y="0"/>
                        </a:lnTo>
                      </a:path>
                    </a:pathLst>
                  </a:custGeom>
                  <a:noFill/>
                  <a:ln w="25400"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none" lIns="0" tIns="0" rIns="0" bIns="0" numCol="1" anchor="t" anchorCtr="0" compatLnSpc="1">
                    <a:prstTxWarp prst="textNoShape">
                      <a:avLst/>
                    </a:prstTxWarp>
                  </a:bodyPr>
                  <a:lstStyle/>
                  <a:p>
                    <a:endParaRPr lang="en-GB"/>
                  </a:p>
                </p:txBody>
              </p:sp>
              <p:sp>
                <p:nvSpPr>
                  <p:cNvPr id="1695" name="Freeform 638"/>
                  <p:cNvSpPr>
                    <a:spLocks/>
                  </p:cNvSpPr>
                  <p:nvPr/>
                </p:nvSpPr>
                <p:spPr bwMode="auto">
                  <a:xfrm>
                    <a:off x="5507027" y="39404873"/>
                    <a:ext cx="6993741" cy="120756"/>
                  </a:xfrm>
                  <a:custGeom>
                    <a:avLst/>
                    <a:gdLst>
                      <a:gd name="T0" fmla="*/ 0 w 497"/>
                      <a:gd name="T1" fmla="*/ 0 h 105"/>
                      <a:gd name="T2" fmla="*/ 0 w 497"/>
                      <a:gd name="T3" fmla="*/ 105 h 105"/>
                      <a:gd name="T4" fmla="*/ 497 w 497"/>
                      <a:gd name="T5" fmla="*/ 105 h 105"/>
                    </a:gdLst>
                    <a:ahLst/>
                    <a:cxnLst>
                      <a:cxn ang="0">
                        <a:pos x="T0" y="T1"/>
                      </a:cxn>
                      <a:cxn ang="0">
                        <a:pos x="T2" y="T3"/>
                      </a:cxn>
                      <a:cxn ang="0">
                        <a:pos x="T4" y="T5"/>
                      </a:cxn>
                    </a:cxnLst>
                    <a:rect l="0" t="0" r="r" b="b"/>
                    <a:pathLst>
                      <a:path w="497" h="105">
                        <a:moveTo>
                          <a:pt x="0" y="0"/>
                        </a:moveTo>
                        <a:lnTo>
                          <a:pt x="0" y="105"/>
                        </a:lnTo>
                        <a:lnTo>
                          <a:pt x="497" y="105"/>
                        </a:lnTo>
                      </a:path>
                    </a:pathLst>
                  </a:custGeom>
                  <a:noFill/>
                  <a:ln w="25400"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none" lIns="0" tIns="0" rIns="0" bIns="0" numCol="1" anchor="t" anchorCtr="0" compatLnSpc="1">
                    <a:prstTxWarp prst="textNoShape">
                      <a:avLst/>
                    </a:prstTxWarp>
                  </a:bodyPr>
                  <a:lstStyle/>
                  <a:p>
                    <a:endParaRPr lang="en-GB"/>
                  </a:p>
                </p:txBody>
              </p:sp>
              <p:sp>
                <p:nvSpPr>
                  <p:cNvPr id="1697" name="Freeform 639"/>
                  <p:cNvSpPr>
                    <a:spLocks/>
                  </p:cNvSpPr>
                  <p:nvPr/>
                </p:nvSpPr>
                <p:spPr bwMode="auto">
                  <a:xfrm flipV="1">
                    <a:off x="2358059" y="38331774"/>
                    <a:ext cx="3138036" cy="1071884"/>
                  </a:xfrm>
                  <a:custGeom>
                    <a:avLst/>
                    <a:gdLst>
                      <a:gd name="T0" fmla="*/ 0 w 223"/>
                      <a:gd name="T1" fmla="*/ 159 h 159"/>
                      <a:gd name="T2" fmla="*/ 0 w 223"/>
                      <a:gd name="T3" fmla="*/ 0 h 159"/>
                      <a:gd name="T4" fmla="*/ 223 w 223"/>
                      <a:gd name="T5" fmla="*/ 0 h 159"/>
                    </a:gdLst>
                    <a:ahLst/>
                    <a:cxnLst>
                      <a:cxn ang="0">
                        <a:pos x="T0" y="T1"/>
                      </a:cxn>
                      <a:cxn ang="0">
                        <a:pos x="T2" y="T3"/>
                      </a:cxn>
                      <a:cxn ang="0">
                        <a:pos x="T4" y="T5"/>
                      </a:cxn>
                    </a:cxnLst>
                    <a:rect l="0" t="0" r="r" b="b"/>
                    <a:pathLst>
                      <a:path w="223" h="159">
                        <a:moveTo>
                          <a:pt x="0" y="159"/>
                        </a:moveTo>
                        <a:lnTo>
                          <a:pt x="0" y="0"/>
                        </a:lnTo>
                        <a:lnTo>
                          <a:pt x="223" y="0"/>
                        </a:lnTo>
                      </a:path>
                    </a:pathLst>
                  </a:custGeom>
                  <a:noFill/>
                  <a:ln w="25400"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none" lIns="0" tIns="0" rIns="0" bIns="0" numCol="1" anchor="t" anchorCtr="0" compatLnSpc="1">
                    <a:prstTxWarp prst="textNoShape">
                      <a:avLst/>
                    </a:prstTxWarp>
                  </a:bodyPr>
                  <a:lstStyle/>
                  <a:p>
                    <a:endParaRPr lang="en-GB"/>
                  </a:p>
                </p:txBody>
              </p:sp>
            </p:grpSp>
            <p:grpSp>
              <p:nvGrpSpPr>
                <p:cNvPr id="1426" name="Group 1425"/>
                <p:cNvGrpSpPr/>
                <p:nvPr/>
              </p:nvGrpSpPr>
              <p:grpSpPr>
                <a:xfrm>
                  <a:off x="5220979" y="39247901"/>
                  <a:ext cx="10400021" cy="526625"/>
                  <a:chOff x="5220979" y="39247901"/>
                  <a:chExt cx="10400021" cy="526625"/>
                </a:xfrm>
              </p:grpSpPr>
              <p:grpSp>
                <p:nvGrpSpPr>
                  <p:cNvPr id="1417" name="Group 1416"/>
                  <p:cNvGrpSpPr/>
                  <p:nvPr/>
                </p:nvGrpSpPr>
                <p:grpSpPr>
                  <a:xfrm>
                    <a:off x="5220979" y="39247901"/>
                    <a:ext cx="6119975" cy="312332"/>
                    <a:chOff x="5220979" y="39089151"/>
                    <a:chExt cx="6119975" cy="312332"/>
                  </a:xfrm>
                </p:grpSpPr>
                <p:sp>
                  <p:nvSpPr>
                    <p:cNvPr id="907" name="Rectangle 648"/>
                    <p:cNvSpPr>
                      <a:spLocks noChangeArrowheads="1"/>
                    </p:cNvSpPr>
                    <p:nvPr/>
                  </p:nvSpPr>
                  <p:spPr bwMode="auto">
                    <a:xfrm>
                      <a:off x="11088932" y="39089151"/>
                      <a:ext cx="252022"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smtClean="0">
                          <a:ln>
                            <a:noFill/>
                          </a:ln>
                          <a:solidFill>
                            <a:srgbClr val="000000"/>
                          </a:solidFill>
                          <a:effectLst/>
                          <a:latin typeface="Tahoma" pitchFamily="34" charset="0"/>
                          <a:cs typeface="Arial" pitchFamily="34" charset="0"/>
                        </a:rPr>
                        <a:t>100</a:t>
                      </a:r>
                      <a:endParaRPr kumimoji="0" lang="de-DE" sz="1200" b="0" i="0" u="none" strike="noStrike" cap="none" normalizeH="0" baseline="0" smtClean="0">
                        <a:ln>
                          <a:noFill/>
                        </a:ln>
                        <a:solidFill>
                          <a:schemeClr val="tx1"/>
                        </a:solidFill>
                        <a:effectLst/>
                        <a:latin typeface="Arial" pitchFamily="34" charset="0"/>
                        <a:cs typeface="Arial" pitchFamily="34" charset="0"/>
                      </a:endParaRPr>
                    </a:p>
                  </p:txBody>
                </p:sp>
                <p:sp>
                  <p:nvSpPr>
                    <p:cNvPr id="909" name="Rectangle 650"/>
                    <p:cNvSpPr>
                      <a:spLocks noChangeArrowheads="1"/>
                    </p:cNvSpPr>
                    <p:nvPr/>
                  </p:nvSpPr>
                  <p:spPr bwMode="auto">
                    <a:xfrm>
                      <a:off x="5220979" y="39216817"/>
                      <a:ext cx="252022"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dirty="0" smtClean="0">
                          <a:ln>
                            <a:noFill/>
                          </a:ln>
                          <a:solidFill>
                            <a:srgbClr val="000000"/>
                          </a:solidFill>
                          <a:effectLst/>
                          <a:latin typeface="Tahoma" pitchFamily="34" charset="0"/>
                          <a:cs typeface="Arial" pitchFamily="34" charset="0"/>
                        </a:rPr>
                        <a:t>100</a:t>
                      </a:r>
                      <a:endParaRPr kumimoji="0" lang="de-DE" sz="1200" b="0" i="0" u="none" strike="noStrike" cap="none" normalizeH="0" baseline="0" dirty="0" smtClean="0">
                        <a:ln>
                          <a:noFill/>
                        </a:ln>
                        <a:solidFill>
                          <a:schemeClr val="tx1"/>
                        </a:solidFill>
                        <a:effectLst/>
                        <a:latin typeface="Arial" pitchFamily="34" charset="0"/>
                        <a:cs typeface="Arial" pitchFamily="34" charset="0"/>
                      </a:endParaRPr>
                    </a:p>
                  </p:txBody>
                </p:sp>
              </p:grpSp>
              <p:grpSp>
                <p:nvGrpSpPr>
                  <p:cNvPr id="1425" name="Group 1424"/>
                  <p:cNvGrpSpPr/>
                  <p:nvPr/>
                </p:nvGrpSpPr>
                <p:grpSpPr>
                  <a:xfrm>
                    <a:off x="12545941" y="39258642"/>
                    <a:ext cx="3075059" cy="515884"/>
                    <a:chOff x="12545941" y="39099892"/>
                    <a:chExt cx="3075059" cy="515884"/>
                  </a:xfrm>
                </p:grpSpPr>
                <p:sp>
                  <p:nvSpPr>
                    <p:cNvPr id="2351" name="Rectangle 632"/>
                    <p:cNvSpPr>
                      <a:spLocks noChangeArrowheads="1"/>
                    </p:cNvSpPr>
                    <p:nvPr/>
                  </p:nvSpPr>
                  <p:spPr bwMode="auto">
                    <a:xfrm>
                      <a:off x="12561800" y="39099892"/>
                      <a:ext cx="3059200"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dirty="0" smtClean="0">
                          <a:ln>
                            <a:noFill/>
                          </a:ln>
                          <a:solidFill>
                            <a:srgbClr val="000000"/>
                          </a:solidFill>
                          <a:effectLst/>
                          <a:latin typeface="Arial" pitchFamily="34" charset="0"/>
                          <a:cs typeface="Arial" pitchFamily="34" charset="0"/>
                        </a:rPr>
                        <a:t> </a:t>
                      </a:r>
                      <a:r>
                        <a:rPr kumimoji="0" lang="de-DE" sz="1200" b="0" i="0" u="none" strike="noStrike" cap="none" normalizeH="0" baseline="0" dirty="0" err="1" smtClean="0">
                          <a:ln>
                            <a:noFill/>
                          </a:ln>
                          <a:solidFill>
                            <a:srgbClr val="000000"/>
                          </a:solidFill>
                          <a:effectLst/>
                          <a:latin typeface="Arial" pitchFamily="34" charset="0"/>
                          <a:cs typeface="Arial" pitchFamily="34" charset="0"/>
                        </a:rPr>
                        <a:t>Synechococcus</a:t>
                      </a:r>
                      <a:r>
                        <a:rPr kumimoji="0" lang="de-DE" sz="1200" b="0" i="0" u="none" strike="noStrike" cap="none" normalizeH="0" baseline="0" dirty="0" smtClean="0">
                          <a:ln>
                            <a:noFill/>
                          </a:ln>
                          <a:solidFill>
                            <a:srgbClr val="000000"/>
                          </a:solidFill>
                          <a:effectLst/>
                          <a:latin typeface="Arial" pitchFamily="34" charset="0"/>
                          <a:cs typeface="Arial" pitchFamily="34" charset="0"/>
                        </a:rPr>
                        <a:t> sp. JA-3-3Ab</a:t>
                      </a:r>
                      <a:endParaRPr kumimoji="0" lang="de-DE" sz="1200" b="0" i="0" u="none" strike="noStrike" cap="none" normalizeH="0" baseline="0" dirty="0" smtClean="0">
                        <a:ln>
                          <a:noFill/>
                        </a:ln>
                        <a:solidFill>
                          <a:schemeClr val="tx1"/>
                        </a:solidFill>
                        <a:effectLst/>
                        <a:latin typeface="Arial" pitchFamily="34" charset="0"/>
                        <a:cs typeface="Arial" pitchFamily="34" charset="0"/>
                      </a:endParaRPr>
                    </a:p>
                  </p:txBody>
                </p:sp>
                <p:sp>
                  <p:nvSpPr>
                    <p:cNvPr id="2352" name="Rectangle 634"/>
                    <p:cNvSpPr>
                      <a:spLocks noChangeArrowheads="1"/>
                    </p:cNvSpPr>
                    <p:nvPr/>
                  </p:nvSpPr>
                  <p:spPr bwMode="auto">
                    <a:xfrm>
                      <a:off x="12587169" y="39265501"/>
                      <a:ext cx="2823038"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dirty="0" smtClean="0">
                          <a:ln>
                            <a:noFill/>
                          </a:ln>
                          <a:solidFill>
                            <a:srgbClr val="000000"/>
                          </a:solidFill>
                          <a:effectLst/>
                          <a:latin typeface="Arial" pitchFamily="34" charset="0"/>
                          <a:cs typeface="Arial" pitchFamily="34" charset="0"/>
                        </a:rPr>
                        <a:t> </a:t>
                      </a:r>
                      <a:r>
                        <a:rPr kumimoji="0" lang="de-DE" sz="1200" b="0" i="0" u="none" strike="noStrike" cap="none" normalizeH="0" baseline="0" dirty="0" err="1" smtClean="0">
                          <a:ln>
                            <a:noFill/>
                          </a:ln>
                          <a:solidFill>
                            <a:srgbClr val="000000"/>
                          </a:solidFill>
                          <a:effectLst/>
                          <a:latin typeface="Arial" pitchFamily="34" charset="0"/>
                          <a:cs typeface="Arial" pitchFamily="34" charset="0"/>
                        </a:rPr>
                        <a:t>Synechococcus</a:t>
                      </a:r>
                      <a:r>
                        <a:rPr kumimoji="0" lang="de-DE" sz="1200" b="0" i="0" u="none" strike="noStrike" cap="none" normalizeH="0" baseline="0" dirty="0" smtClean="0">
                          <a:ln>
                            <a:noFill/>
                          </a:ln>
                          <a:solidFill>
                            <a:srgbClr val="000000"/>
                          </a:solidFill>
                          <a:effectLst/>
                          <a:latin typeface="Arial" pitchFamily="34" charset="0"/>
                          <a:cs typeface="Arial" pitchFamily="34" charset="0"/>
                        </a:rPr>
                        <a:t> sp. JA-2-3B‘a(2-13)</a:t>
                      </a:r>
                      <a:endParaRPr kumimoji="0" lang="de-DE" sz="1200" b="0" i="0" u="none" strike="noStrike" cap="none" normalizeH="0" baseline="0" dirty="0" smtClean="0">
                        <a:ln>
                          <a:noFill/>
                        </a:ln>
                        <a:solidFill>
                          <a:schemeClr val="tx1"/>
                        </a:solidFill>
                        <a:effectLst/>
                        <a:latin typeface="Arial" pitchFamily="34" charset="0"/>
                        <a:cs typeface="Arial" pitchFamily="34" charset="0"/>
                      </a:endParaRPr>
                    </a:p>
                  </p:txBody>
                </p:sp>
                <p:sp>
                  <p:nvSpPr>
                    <p:cNvPr id="2353" name="Rectangle 637"/>
                    <p:cNvSpPr>
                      <a:spLocks noChangeArrowheads="1"/>
                    </p:cNvSpPr>
                    <p:nvPr/>
                  </p:nvSpPr>
                  <p:spPr bwMode="auto">
                    <a:xfrm>
                      <a:off x="12545941" y="39431110"/>
                      <a:ext cx="2651793"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dirty="0" smtClean="0">
                          <a:ln>
                            <a:noFill/>
                          </a:ln>
                          <a:solidFill>
                            <a:srgbClr val="000000"/>
                          </a:solidFill>
                          <a:effectLst/>
                          <a:latin typeface="Arial" pitchFamily="34" charset="0"/>
                          <a:cs typeface="Arial" pitchFamily="34" charset="0"/>
                        </a:rPr>
                        <a:t> </a:t>
                      </a:r>
                      <a:r>
                        <a:rPr kumimoji="0" lang="de-DE" sz="1200" b="0" i="0" u="none" strike="noStrike" cap="none" normalizeH="0" baseline="0" dirty="0" err="1" smtClean="0">
                          <a:ln>
                            <a:noFill/>
                          </a:ln>
                          <a:solidFill>
                            <a:srgbClr val="000000"/>
                          </a:solidFill>
                          <a:effectLst/>
                          <a:latin typeface="Arial" pitchFamily="34" charset="0"/>
                          <a:cs typeface="Arial" pitchFamily="34" charset="0"/>
                        </a:rPr>
                        <a:t>Synechococcus</a:t>
                      </a:r>
                      <a:r>
                        <a:rPr kumimoji="0" lang="de-DE" sz="1200" b="0" i="0" u="none" strike="noStrike" cap="none" normalizeH="0" baseline="0" dirty="0" smtClean="0">
                          <a:ln>
                            <a:noFill/>
                          </a:ln>
                          <a:solidFill>
                            <a:srgbClr val="000000"/>
                          </a:solidFill>
                          <a:effectLst/>
                          <a:latin typeface="Arial" pitchFamily="34" charset="0"/>
                          <a:cs typeface="Arial" pitchFamily="34" charset="0"/>
                        </a:rPr>
                        <a:t> sp. PCC 7336</a:t>
                      </a:r>
                      <a:endParaRPr kumimoji="0" lang="de-DE" sz="1200" b="0" i="0" u="none" strike="noStrike" cap="none" normalizeH="0" baseline="0" dirty="0" smtClean="0">
                        <a:ln>
                          <a:noFill/>
                        </a:ln>
                        <a:solidFill>
                          <a:schemeClr val="tx1"/>
                        </a:solidFill>
                        <a:effectLst/>
                        <a:latin typeface="Arial" pitchFamily="34" charset="0"/>
                        <a:cs typeface="Arial" pitchFamily="34" charset="0"/>
                      </a:endParaRPr>
                    </a:p>
                  </p:txBody>
                </p:sp>
              </p:grpSp>
            </p:grpSp>
          </p:grpSp>
        </p:grpSp>
        <p:grpSp>
          <p:nvGrpSpPr>
            <p:cNvPr id="1466" name="Group 1465"/>
            <p:cNvGrpSpPr/>
            <p:nvPr/>
          </p:nvGrpSpPr>
          <p:grpSpPr>
            <a:xfrm>
              <a:off x="4977294" y="37358484"/>
              <a:ext cx="14622148" cy="3093968"/>
              <a:chOff x="4977294" y="36358359"/>
              <a:chExt cx="14622148" cy="3093968"/>
            </a:xfrm>
          </p:grpSpPr>
          <p:grpSp>
            <p:nvGrpSpPr>
              <p:cNvPr id="1448" name="Group 1447"/>
              <p:cNvGrpSpPr/>
              <p:nvPr/>
            </p:nvGrpSpPr>
            <p:grpSpPr>
              <a:xfrm>
                <a:off x="13372942" y="38605230"/>
                <a:ext cx="6226500" cy="847097"/>
                <a:chOff x="13372942" y="38440130"/>
                <a:chExt cx="6226500" cy="847097"/>
              </a:xfrm>
            </p:grpSpPr>
            <p:sp>
              <p:nvSpPr>
                <p:cNvPr id="2346" name="Rectangle 617"/>
                <p:cNvSpPr>
                  <a:spLocks noChangeArrowheads="1"/>
                </p:cNvSpPr>
                <p:nvPr/>
              </p:nvSpPr>
              <p:spPr bwMode="auto">
                <a:xfrm>
                  <a:off x="13372942" y="38440130"/>
                  <a:ext cx="2694999"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dirty="0" smtClean="0">
                      <a:ln>
                        <a:noFill/>
                      </a:ln>
                      <a:solidFill>
                        <a:srgbClr val="000000"/>
                      </a:solidFill>
                      <a:effectLst/>
                      <a:latin typeface="Arial" pitchFamily="34" charset="0"/>
                      <a:cs typeface="Arial" pitchFamily="34" charset="0"/>
                    </a:rPr>
                    <a:t> </a:t>
                  </a:r>
                  <a:r>
                    <a:rPr kumimoji="0" lang="de-DE" sz="1200" b="0" i="0" u="none" strike="noStrike" cap="none" normalizeH="0" baseline="0" dirty="0" err="1" smtClean="0">
                      <a:ln>
                        <a:noFill/>
                      </a:ln>
                      <a:solidFill>
                        <a:srgbClr val="000000"/>
                      </a:solidFill>
                      <a:effectLst/>
                      <a:latin typeface="Arial" pitchFamily="34" charset="0"/>
                      <a:cs typeface="Arial" pitchFamily="34" charset="0"/>
                    </a:rPr>
                    <a:t>Pseudanabaena</a:t>
                  </a:r>
                  <a:r>
                    <a:rPr kumimoji="0" lang="de-DE" sz="1200" b="0" i="0" u="none" strike="noStrike" cap="none" normalizeH="0" baseline="0" dirty="0" smtClean="0">
                      <a:ln>
                        <a:noFill/>
                      </a:ln>
                      <a:solidFill>
                        <a:srgbClr val="000000"/>
                      </a:solidFill>
                      <a:effectLst/>
                      <a:latin typeface="Arial" pitchFamily="34" charset="0"/>
                      <a:cs typeface="Arial" pitchFamily="34" charset="0"/>
                    </a:rPr>
                    <a:t> sp. PCC 6802</a:t>
                  </a:r>
                  <a:endParaRPr kumimoji="0" lang="de-DE" sz="1200" b="0" i="0" u="none" strike="noStrike" cap="none" normalizeH="0" baseline="0" dirty="0" smtClean="0">
                    <a:ln>
                      <a:noFill/>
                    </a:ln>
                    <a:solidFill>
                      <a:schemeClr val="tx1"/>
                    </a:solidFill>
                    <a:effectLst/>
                    <a:latin typeface="Arial" pitchFamily="34" charset="0"/>
                    <a:cs typeface="Arial" pitchFamily="34" charset="0"/>
                  </a:endParaRPr>
                </a:p>
              </p:txBody>
            </p:sp>
            <p:sp>
              <p:nvSpPr>
                <p:cNvPr id="2347" name="Rectangle 619"/>
                <p:cNvSpPr>
                  <a:spLocks noChangeArrowheads="1"/>
                </p:cNvSpPr>
                <p:nvPr/>
              </p:nvSpPr>
              <p:spPr bwMode="auto">
                <a:xfrm>
                  <a:off x="15485122" y="38605737"/>
                  <a:ext cx="2651793"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dirty="0" smtClean="0">
                      <a:ln>
                        <a:noFill/>
                      </a:ln>
                      <a:solidFill>
                        <a:srgbClr val="000000"/>
                      </a:solidFill>
                      <a:effectLst/>
                      <a:latin typeface="Arial" pitchFamily="34" charset="0"/>
                      <a:cs typeface="Arial" pitchFamily="34" charset="0"/>
                    </a:rPr>
                    <a:t> </a:t>
                  </a:r>
                  <a:r>
                    <a:rPr kumimoji="0" lang="de-DE" sz="1200" b="0" i="0" u="none" strike="noStrike" cap="none" normalizeH="0" baseline="0" dirty="0" err="1" smtClean="0">
                      <a:ln>
                        <a:noFill/>
                      </a:ln>
                      <a:solidFill>
                        <a:srgbClr val="000000"/>
                      </a:solidFill>
                      <a:effectLst/>
                      <a:latin typeface="Arial" pitchFamily="34" charset="0"/>
                      <a:cs typeface="Arial" pitchFamily="34" charset="0"/>
                    </a:rPr>
                    <a:t>Synechococcus</a:t>
                  </a:r>
                  <a:r>
                    <a:rPr kumimoji="0" lang="de-DE" sz="1200" b="0" i="0" u="none" strike="noStrike" cap="none" normalizeH="0" baseline="0" dirty="0" smtClean="0">
                      <a:ln>
                        <a:noFill/>
                      </a:ln>
                      <a:solidFill>
                        <a:srgbClr val="000000"/>
                      </a:solidFill>
                      <a:effectLst/>
                      <a:latin typeface="Arial" pitchFamily="34" charset="0"/>
                      <a:cs typeface="Arial" pitchFamily="34" charset="0"/>
                    </a:rPr>
                    <a:t> sp. PCC 7502</a:t>
                  </a:r>
                  <a:endParaRPr kumimoji="0" lang="de-DE" sz="1200" b="0" i="0" u="none" strike="noStrike" cap="none" normalizeH="0" baseline="0" dirty="0" smtClean="0">
                    <a:ln>
                      <a:noFill/>
                    </a:ln>
                    <a:solidFill>
                      <a:schemeClr val="tx1"/>
                    </a:solidFill>
                    <a:effectLst/>
                    <a:latin typeface="Arial" pitchFamily="34" charset="0"/>
                    <a:cs typeface="Arial" pitchFamily="34" charset="0"/>
                  </a:endParaRPr>
                </a:p>
              </p:txBody>
            </p:sp>
            <p:sp>
              <p:nvSpPr>
                <p:cNvPr id="2348" name="Rectangle 621"/>
                <p:cNvSpPr>
                  <a:spLocks noChangeArrowheads="1"/>
                </p:cNvSpPr>
                <p:nvPr/>
              </p:nvSpPr>
              <p:spPr bwMode="auto">
                <a:xfrm>
                  <a:off x="16496810" y="38771346"/>
                  <a:ext cx="3097152"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dirty="0" smtClean="0">
                      <a:ln>
                        <a:noFill/>
                      </a:ln>
                      <a:solidFill>
                        <a:srgbClr val="000000"/>
                      </a:solidFill>
                      <a:effectLst/>
                      <a:latin typeface="Arial" pitchFamily="34" charset="0"/>
                      <a:cs typeface="Arial" pitchFamily="34" charset="0"/>
                    </a:rPr>
                    <a:t> </a:t>
                  </a:r>
                  <a:r>
                    <a:rPr kumimoji="0" lang="de-DE" sz="1200" b="0" i="0" u="none" strike="noStrike" cap="none" normalizeH="0" baseline="0" dirty="0" err="1" smtClean="0">
                      <a:ln>
                        <a:noFill/>
                      </a:ln>
                      <a:solidFill>
                        <a:srgbClr val="000000"/>
                      </a:solidFill>
                      <a:effectLst/>
                      <a:latin typeface="Arial" pitchFamily="34" charset="0"/>
                      <a:cs typeface="Arial" pitchFamily="34" charset="0"/>
                    </a:rPr>
                    <a:t>Pseudanabaena</a:t>
                  </a:r>
                  <a:r>
                    <a:rPr kumimoji="0" lang="de-DE" sz="1200" b="0" i="0" u="none" strike="noStrike" cap="none" normalizeH="0" baseline="0" dirty="0" smtClean="0">
                      <a:ln>
                        <a:noFill/>
                      </a:ln>
                      <a:solidFill>
                        <a:srgbClr val="000000"/>
                      </a:solidFill>
                      <a:effectLst/>
                      <a:latin typeface="Arial" pitchFamily="34" charset="0"/>
                      <a:cs typeface="Arial" pitchFamily="34" charset="0"/>
                    </a:rPr>
                    <a:t> </a:t>
                  </a:r>
                  <a:r>
                    <a:rPr kumimoji="0" lang="de-DE" sz="1200" b="0" i="0" u="none" strike="noStrike" cap="none" normalizeH="0" baseline="0" dirty="0" err="1" smtClean="0">
                      <a:ln>
                        <a:noFill/>
                      </a:ln>
                      <a:solidFill>
                        <a:srgbClr val="000000"/>
                      </a:solidFill>
                      <a:effectLst/>
                      <a:latin typeface="Arial" pitchFamily="34" charset="0"/>
                      <a:cs typeface="Arial" pitchFamily="34" charset="0"/>
                    </a:rPr>
                    <a:t>frigida</a:t>
                  </a:r>
                  <a:r>
                    <a:rPr kumimoji="0" lang="de-DE" sz="1200" b="0" i="0" u="none" strike="noStrike" cap="none" normalizeH="0" baseline="0" dirty="0" smtClean="0">
                      <a:ln>
                        <a:noFill/>
                      </a:ln>
                      <a:solidFill>
                        <a:srgbClr val="000000"/>
                      </a:solidFill>
                      <a:effectLst/>
                      <a:latin typeface="Arial" pitchFamily="34" charset="0"/>
                      <a:cs typeface="Arial" pitchFamily="34" charset="0"/>
                    </a:rPr>
                    <a:t> ULC066 bin1</a:t>
                  </a:r>
                  <a:endParaRPr kumimoji="0" lang="de-DE" sz="1200" b="0" i="0" u="none" strike="noStrike" cap="none" normalizeH="0" baseline="0" dirty="0" smtClean="0">
                    <a:ln>
                      <a:noFill/>
                    </a:ln>
                    <a:solidFill>
                      <a:schemeClr val="tx1"/>
                    </a:solidFill>
                    <a:effectLst/>
                    <a:latin typeface="Arial" pitchFamily="34" charset="0"/>
                    <a:cs typeface="Arial" pitchFamily="34" charset="0"/>
                  </a:endParaRPr>
                </a:p>
              </p:txBody>
            </p:sp>
            <p:sp>
              <p:nvSpPr>
                <p:cNvPr id="2349" name="Rectangle 623"/>
                <p:cNvSpPr>
                  <a:spLocks noChangeArrowheads="1"/>
                </p:cNvSpPr>
                <p:nvPr/>
              </p:nvSpPr>
              <p:spPr bwMode="auto">
                <a:xfrm>
                  <a:off x="16664895" y="38936952"/>
                  <a:ext cx="2934547"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dirty="0" smtClean="0">
                      <a:ln>
                        <a:noFill/>
                      </a:ln>
                      <a:solidFill>
                        <a:srgbClr val="000000"/>
                      </a:solidFill>
                      <a:effectLst/>
                      <a:latin typeface="Arial" pitchFamily="34" charset="0"/>
                      <a:cs typeface="Arial" pitchFamily="34" charset="0"/>
                    </a:rPr>
                    <a:t> </a:t>
                  </a:r>
                  <a:r>
                    <a:rPr kumimoji="0" lang="de-DE" sz="1200" b="0" i="0" u="none" strike="noStrike" cap="none" normalizeH="0" baseline="0" dirty="0" err="1" smtClean="0">
                      <a:ln>
                        <a:noFill/>
                      </a:ln>
                      <a:solidFill>
                        <a:srgbClr val="000000"/>
                      </a:solidFill>
                      <a:effectLst/>
                      <a:latin typeface="Arial" pitchFamily="34" charset="0"/>
                      <a:cs typeface="Arial" pitchFamily="34" charset="0"/>
                    </a:rPr>
                    <a:t>Pseudanabaena</a:t>
                  </a:r>
                  <a:r>
                    <a:rPr kumimoji="0" lang="de-DE" sz="1200" b="0" i="0" u="none" strike="noStrike" cap="none" normalizeH="0" baseline="0" dirty="0" smtClean="0">
                      <a:ln>
                        <a:noFill/>
                      </a:ln>
                      <a:solidFill>
                        <a:srgbClr val="000000"/>
                      </a:solidFill>
                      <a:effectLst/>
                      <a:latin typeface="Arial" pitchFamily="34" charset="0"/>
                      <a:cs typeface="Arial" pitchFamily="34" charset="0"/>
                    </a:rPr>
                    <a:t> </a:t>
                  </a:r>
                  <a:r>
                    <a:rPr kumimoji="0" lang="de-DE" sz="1200" b="0" i="0" u="none" strike="noStrike" cap="none" normalizeH="0" baseline="0" dirty="0" err="1" smtClean="0">
                      <a:ln>
                        <a:noFill/>
                      </a:ln>
                      <a:solidFill>
                        <a:srgbClr val="000000"/>
                      </a:solidFill>
                      <a:effectLst/>
                      <a:latin typeface="Arial" pitchFamily="34" charset="0"/>
                      <a:cs typeface="Arial" pitchFamily="34" charset="0"/>
                    </a:rPr>
                    <a:t>biceps</a:t>
                  </a:r>
                  <a:r>
                    <a:rPr kumimoji="0" lang="de-DE" sz="1200" b="0" i="0" u="none" strike="noStrike" cap="none" normalizeH="0" baseline="0" dirty="0" smtClean="0">
                      <a:ln>
                        <a:noFill/>
                      </a:ln>
                      <a:solidFill>
                        <a:srgbClr val="000000"/>
                      </a:solidFill>
                      <a:effectLst/>
                      <a:latin typeface="Arial" pitchFamily="34" charset="0"/>
                      <a:cs typeface="Arial" pitchFamily="34" charset="0"/>
                    </a:rPr>
                    <a:t> PCC 7429</a:t>
                  </a:r>
                  <a:endParaRPr kumimoji="0" lang="de-DE" sz="1200" b="0" i="0" u="none" strike="noStrike" cap="none" normalizeH="0" baseline="0" dirty="0" smtClean="0">
                    <a:ln>
                      <a:noFill/>
                    </a:ln>
                    <a:solidFill>
                      <a:schemeClr val="tx1"/>
                    </a:solidFill>
                    <a:effectLst/>
                    <a:latin typeface="Arial" pitchFamily="34" charset="0"/>
                    <a:cs typeface="Arial" pitchFamily="34" charset="0"/>
                  </a:endParaRPr>
                </a:p>
              </p:txBody>
            </p:sp>
            <p:sp>
              <p:nvSpPr>
                <p:cNvPr id="2350" name="Rectangle 628"/>
                <p:cNvSpPr>
                  <a:spLocks noChangeArrowheads="1"/>
                </p:cNvSpPr>
                <p:nvPr/>
              </p:nvSpPr>
              <p:spPr bwMode="auto">
                <a:xfrm>
                  <a:off x="15050637" y="39102561"/>
                  <a:ext cx="2694999"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dirty="0" smtClean="0">
                      <a:ln>
                        <a:noFill/>
                      </a:ln>
                      <a:solidFill>
                        <a:srgbClr val="000000"/>
                      </a:solidFill>
                      <a:effectLst/>
                      <a:latin typeface="Arial" pitchFamily="34" charset="0"/>
                      <a:cs typeface="Arial" pitchFamily="34" charset="0"/>
                    </a:rPr>
                    <a:t> </a:t>
                  </a:r>
                  <a:r>
                    <a:rPr kumimoji="0" lang="de-DE" sz="1200" b="0" i="0" u="none" strike="noStrike" cap="none" normalizeH="0" baseline="0" dirty="0" err="1" smtClean="0">
                      <a:ln>
                        <a:noFill/>
                      </a:ln>
                      <a:solidFill>
                        <a:srgbClr val="000000"/>
                      </a:solidFill>
                      <a:effectLst/>
                      <a:latin typeface="Arial" pitchFamily="34" charset="0"/>
                      <a:cs typeface="Arial" pitchFamily="34" charset="0"/>
                    </a:rPr>
                    <a:t>Pseudanabaena</a:t>
                  </a:r>
                  <a:r>
                    <a:rPr kumimoji="0" lang="de-DE" sz="1200" b="0" i="0" u="none" strike="noStrike" cap="none" normalizeH="0" baseline="0" dirty="0" smtClean="0">
                      <a:ln>
                        <a:noFill/>
                      </a:ln>
                      <a:solidFill>
                        <a:srgbClr val="000000"/>
                      </a:solidFill>
                      <a:effectLst/>
                      <a:latin typeface="Arial" pitchFamily="34" charset="0"/>
                      <a:cs typeface="Arial" pitchFamily="34" charset="0"/>
                    </a:rPr>
                    <a:t> sp. PCC 7367</a:t>
                  </a:r>
                  <a:endParaRPr kumimoji="0" lang="de-DE" sz="1200" b="0" i="0" u="none" strike="noStrike" cap="none" normalizeH="0" baseline="0" dirty="0" smtClean="0">
                    <a:ln>
                      <a:noFill/>
                    </a:ln>
                    <a:solidFill>
                      <a:schemeClr val="tx1"/>
                    </a:solidFill>
                    <a:effectLst/>
                    <a:latin typeface="Arial" pitchFamily="34" charset="0"/>
                    <a:cs typeface="Arial" pitchFamily="34" charset="0"/>
                  </a:endParaRPr>
                </a:p>
              </p:txBody>
            </p:sp>
          </p:grpSp>
          <p:grpSp>
            <p:nvGrpSpPr>
              <p:cNvPr id="1447" name="Group 1446"/>
              <p:cNvGrpSpPr/>
              <p:nvPr/>
            </p:nvGrpSpPr>
            <p:grpSpPr>
              <a:xfrm>
                <a:off x="4977294" y="37576839"/>
                <a:ext cx="10768048" cy="1517885"/>
                <a:chOff x="4977294" y="37411739"/>
                <a:chExt cx="10768048" cy="1517885"/>
              </a:xfrm>
            </p:grpSpPr>
            <p:sp>
              <p:nvSpPr>
                <p:cNvPr id="908" name="Rectangle 649"/>
                <p:cNvSpPr>
                  <a:spLocks noChangeArrowheads="1"/>
                </p:cNvSpPr>
                <p:nvPr/>
              </p:nvSpPr>
              <p:spPr bwMode="auto">
                <a:xfrm>
                  <a:off x="4977294" y="37411739"/>
                  <a:ext cx="252022"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dirty="0" smtClean="0">
                      <a:ln>
                        <a:noFill/>
                      </a:ln>
                      <a:solidFill>
                        <a:srgbClr val="000000"/>
                      </a:solidFill>
                      <a:effectLst/>
                      <a:latin typeface="Tahoma" pitchFamily="34" charset="0"/>
                      <a:cs typeface="Arial" pitchFamily="34" charset="0"/>
                    </a:rPr>
                    <a:t>100</a:t>
                  </a:r>
                  <a:endParaRPr kumimoji="0" lang="de-DE" sz="1200" b="0" i="0" u="none" strike="noStrike" cap="none" normalizeH="0" baseline="0" dirty="0" smtClean="0">
                    <a:ln>
                      <a:noFill/>
                    </a:ln>
                    <a:solidFill>
                      <a:schemeClr val="tx1"/>
                    </a:solidFill>
                    <a:effectLst/>
                    <a:latin typeface="Arial" pitchFamily="34" charset="0"/>
                    <a:cs typeface="Arial" pitchFamily="34" charset="0"/>
                  </a:endParaRPr>
                </a:p>
              </p:txBody>
            </p:sp>
            <p:sp>
              <p:nvSpPr>
                <p:cNvPr id="910" name="Rectangle 651"/>
                <p:cNvSpPr>
                  <a:spLocks noChangeArrowheads="1"/>
                </p:cNvSpPr>
                <p:nvPr/>
              </p:nvSpPr>
              <p:spPr bwMode="auto">
                <a:xfrm>
                  <a:off x="15493320" y="38744958"/>
                  <a:ext cx="252022"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smtClean="0">
                      <a:ln>
                        <a:noFill/>
                      </a:ln>
                      <a:solidFill>
                        <a:srgbClr val="000000"/>
                      </a:solidFill>
                      <a:effectLst/>
                      <a:latin typeface="Tahoma" pitchFamily="34" charset="0"/>
                      <a:cs typeface="Arial" pitchFamily="34" charset="0"/>
                    </a:rPr>
                    <a:t>100</a:t>
                  </a:r>
                  <a:endParaRPr kumimoji="0" lang="de-DE" sz="1200" b="0" i="0" u="none" strike="noStrike" cap="none" normalizeH="0" baseline="0" smtClean="0">
                    <a:ln>
                      <a:noFill/>
                    </a:ln>
                    <a:solidFill>
                      <a:schemeClr val="tx1"/>
                    </a:solidFill>
                    <a:effectLst/>
                    <a:latin typeface="Arial" pitchFamily="34" charset="0"/>
                    <a:cs typeface="Arial" pitchFamily="34" charset="0"/>
                  </a:endParaRPr>
                </a:p>
              </p:txBody>
            </p:sp>
            <p:sp>
              <p:nvSpPr>
                <p:cNvPr id="911" name="Rectangle 652"/>
                <p:cNvSpPr>
                  <a:spLocks noChangeArrowheads="1"/>
                </p:cNvSpPr>
                <p:nvPr/>
              </p:nvSpPr>
              <p:spPr bwMode="auto">
                <a:xfrm>
                  <a:off x="10513688" y="38620752"/>
                  <a:ext cx="168015"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smtClean="0">
                      <a:ln>
                        <a:noFill/>
                      </a:ln>
                      <a:solidFill>
                        <a:srgbClr val="000000"/>
                      </a:solidFill>
                      <a:effectLst/>
                      <a:latin typeface="Tahoma" pitchFamily="34" charset="0"/>
                      <a:cs typeface="Arial" pitchFamily="34" charset="0"/>
                    </a:rPr>
                    <a:t>42</a:t>
                  </a:r>
                  <a:endParaRPr kumimoji="0" lang="de-DE" sz="1200" b="0" i="0" u="none" strike="noStrike" cap="none" normalizeH="0" baseline="0" smtClean="0">
                    <a:ln>
                      <a:noFill/>
                    </a:ln>
                    <a:solidFill>
                      <a:schemeClr val="tx1"/>
                    </a:solidFill>
                    <a:effectLst/>
                    <a:latin typeface="Arial" pitchFamily="34" charset="0"/>
                    <a:cs typeface="Arial" pitchFamily="34" charset="0"/>
                  </a:endParaRPr>
                </a:p>
              </p:txBody>
            </p:sp>
            <p:sp>
              <p:nvSpPr>
                <p:cNvPr id="912" name="Rectangle 653"/>
                <p:cNvSpPr>
                  <a:spLocks noChangeArrowheads="1"/>
                </p:cNvSpPr>
                <p:nvPr/>
              </p:nvSpPr>
              <p:spPr bwMode="auto">
                <a:xfrm>
                  <a:off x="9441739" y="38478348"/>
                  <a:ext cx="168015"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smtClean="0">
                      <a:ln>
                        <a:noFill/>
                      </a:ln>
                      <a:solidFill>
                        <a:srgbClr val="000000"/>
                      </a:solidFill>
                      <a:effectLst/>
                      <a:latin typeface="Tahoma" pitchFamily="34" charset="0"/>
                      <a:cs typeface="Arial" pitchFamily="34" charset="0"/>
                    </a:rPr>
                    <a:t>62</a:t>
                  </a:r>
                  <a:endParaRPr kumimoji="0" lang="de-DE" sz="1200" b="0" i="0" u="none" strike="noStrike" cap="none" normalizeH="0" baseline="0" smtClean="0">
                    <a:ln>
                      <a:noFill/>
                    </a:ln>
                    <a:solidFill>
                      <a:schemeClr val="tx1"/>
                    </a:solidFill>
                    <a:effectLst/>
                    <a:latin typeface="Arial" pitchFamily="34" charset="0"/>
                    <a:cs typeface="Arial" pitchFamily="34" charset="0"/>
                  </a:endParaRPr>
                </a:p>
              </p:txBody>
            </p:sp>
            <p:sp>
              <p:nvSpPr>
                <p:cNvPr id="913" name="Rectangle 654"/>
                <p:cNvSpPr>
                  <a:spLocks noChangeArrowheads="1"/>
                </p:cNvSpPr>
                <p:nvPr/>
              </p:nvSpPr>
              <p:spPr bwMode="auto">
                <a:xfrm>
                  <a:off x="8611295" y="38734608"/>
                  <a:ext cx="252022"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dirty="0" smtClean="0">
                      <a:ln>
                        <a:noFill/>
                      </a:ln>
                      <a:solidFill>
                        <a:srgbClr val="000000"/>
                      </a:solidFill>
                      <a:effectLst/>
                      <a:latin typeface="Tahoma" pitchFamily="34" charset="0"/>
                      <a:cs typeface="Arial" pitchFamily="34" charset="0"/>
                    </a:rPr>
                    <a:t>100</a:t>
                  </a:r>
                  <a:endParaRPr kumimoji="0" lang="de-DE" sz="1200" b="0" i="0" u="none" strike="noStrike" cap="none" normalizeH="0" baseline="0" dirty="0" smtClean="0">
                    <a:ln>
                      <a:noFill/>
                    </a:ln>
                    <a:solidFill>
                      <a:schemeClr val="tx1"/>
                    </a:solidFill>
                    <a:effectLst/>
                    <a:latin typeface="Arial" pitchFamily="34" charset="0"/>
                    <a:cs typeface="Arial" pitchFamily="34" charset="0"/>
                  </a:endParaRPr>
                </a:p>
              </p:txBody>
            </p:sp>
          </p:grpSp>
          <p:grpSp>
            <p:nvGrpSpPr>
              <p:cNvPr id="1445" name="Group 1444"/>
              <p:cNvGrpSpPr/>
              <p:nvPr/>
            </p:nvGrpSpPr>
            <p:grpSpPr>
              <a:xfrm>
                <a:off x="5266155" y="36358359"/>
                <a:ext cx="11356033" cy="3003822"/>
                <a:chOff x="5266155" y="36024984"/>
                <a:chExt cx="11356033" cy="3003822"/>
              </a:xfrm>
            </p:grpSpPr>
            <p:sp>
              <p:nvSpPr>
                <p:cNvPr id="1632" name="Freeform 618"/>
                <p:cNvSpPr>
                  <a:spLocks/>
                </p:cNvSpPr>
                <p:nvPr/>
              </p:nvSpPr>
              <p:spPr bwMode="auto">
                <a:xfrm>
                  <a:off x="9642521" y="38366375"/>
                  <a:ext cx="3686840" cy="141457"/>
                </a:xfrm>
                <a:custGeom>
                  <a:avLst/>
                  <a:gdLst>
                    <a:gd name="T0" fmla="*/ 0 w 262"/>
                    <a:gd name="T1" fmla="*/ 123 h 123"/>
                    <a:gd name="T2" fmla="*/ 0 w 262"/>
                    <a:gd name="T3" fmla="*/ 0 h 123"/>
                    <a:gd name="T4" fmla="*/ 262 w 262"/>
                    <a:gd name="T5" fmla="*/ 0 h 123"/>
                  </a:gdLst>
                  <a:ahLst/>
                  <a:cxnLst>
                    <a:cxn ang="0">
                      <a:pos x="T0" y="T1"/>
                    </a:cxn>
                    <a:cxn ang="0">
                      <a:pos x="T2" y="T3"/>
                    </a:cxn>
                    <a:cxn ang="0">
                      <a:pos x="T4" y="T5"/>
                    </a:cxn>
                  </a:cxnLst>
                  <a:rect l="0" t="0" r="r" b="b"/>
                  <a:pathLst>
                    <a:path w="262" h="123">
                      <a:moveTo>
                        <a:pt x="0" y="123"/>
                      </a:moveTo>
                      <a:lnTo>
                        <a:pt x="0" y="0"/>
                      </a:lnTo>
                      <a:lnTo>
                        <a:pt x="262" y="0"/>
                      </a:lnTo>
                    </a:path>
                  </a:pathLst>
                </a:custGeom>
                <a:noFill/>
                <a:ln w="25400"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none" lIns="0" tIns="0" rIns="0" bIns="0" numCol="1" anchor="t" anchorCtr="0" compatLnSpc="1">
                  <a:prstTxWarp prst="textNoShape">
                    <a:avLst/>
                  </a:prstTxWarp>
                </a:bodyPr>
                <a:lstStyle/>
                <a:p>
                  <a:endParaRPr lang="en-GB"/>
                </a:p>
              </p:txBody>
            </p:sp>
            <p:sp>
              <p:nvSpPr>
                <p:cNvPr id="1629" name="Freeform 616"/>
                <p:cNvSpPr>
                  <a:spLocks/>
                </p:cNvSpPr>
                <p:nvPr/>
              </p:nvSpPr>
              <p:spPr bwMode="auto">
                <a:xfrm>
                  <a:off x="5266155" y="36024984"/>
                  <a:ext cx="970962" cy="1395566"/>
                </a:xfrm>
                <a:custGeom>
                  <a:avLst/>
                  <a:gdLst>
                    <a:gd name="T0" fmla="*/ 0 w 69"/>
                    <a:gd name="T1" fmla="*/ 1011 h 1011"/>
                    <a:gd name="T2" fmla="*/ 0 w 69"/>
                    <a:gd name="T3" fmla="*/ 0 h 1011"/>
                    <a:gd name="T4" fmla="*/ 69 w 69"/>
                    <a:gd name="T5" fmla="*/ 0 h 1011"/>
                  </a:gdLst>
                  <a:ahLst/>
                  <a:cxnLst>
                    <a:cxn ang="0">
                      <a:pos x="T0" y="T1"/>
                    </a:cxn>
                    <a:cxn ang="0">
                      <a:pos x="T2" y="T3"/>
                    </a:cxn>
                    <a:cxn ang="0">
                      <a:pos x="T4" y="T5"/>
                    </a:cxn>
                  </a:cxnLst>
                  <a:rect l="0" t="0" r="r" b="b"/>
                  <a:pathLst>
                    <a:path w="69" h="1011">
                      <a:moveTo>
                        <a:pt x="0" y="1011"/>
                      </a:moveTo>
                      <a:lnTo>
                        <a:pt x="0" y="0"/>
                      </a:lnTo>
                      <a:lnTo>
                        <a:pt x="69" y="0"/>
                      </a:lnTo>
                    </a:path>
                  </a:pathLst>
                </a:custGeom>
                <a:noFill/>
                <a:ln w="25400"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none" lIns="0" tIns="0" rIns="0" bIns="0" numCol="1" anchor="t" anchorCtr="0" compatLnSpc="1">
                  <a:prstTxWarp prst="textNoShape">
                    <a:avLst/>
                  </a:prstTxWarp>
                </a:bodyPr>
                <a:lstStyle/>
                <a:p>
                  <a:endParaRPr lang="en-GB"/>
                </a:p>
              </p:txBody>
            </p:sp>
            <p:sp>
              <p:nvSpPr>
                <p:cNvPr id="1636" name="Freeform 620"/>
                <p:cNvSpPr>
                  <a:spLocks/>
                </p:cNvSpPr>
                <p:nvPr/>
              </p:nvSpPr>
              <p:spPr bwMode="auto">
                <a:xfrm>
                  <a:off x="10711984" y="38531982"/>
                  <a:ext cx="4728164" cy="120756"/>
                </a:xfrm>
                <a:custGeom>
                  <a:avLst/>
                  <a:gdLst>
                    <a:gd name="T0" fmla="*/ 0 w 336"/>
                    <a:gd name="T1" fmla="*/ 105 h 105"/>
                    <a:gd name="T2" fmla="*/ 0 w 336"/>
                    <a:gd name="T3" fmla="*/ 0 h 105"/>
                    <a:gd name="T4" fmla="*/ 336 w 336"/>
                    <a:gd name="T5" fmla="*/ 0 h 105"/>
                  </a:gdLst>
                  <a:ahLst/>
                  <a:cxnLst>
                    <a:cxn ang="0">
                      <a:pos x="T0" y="T1"/>
                    </a:cxn>
                    <a:cxn ang="0">
                      <a:pos x="T2" y="T3"/>
                    </a:cxn>
                    <a:cxn ang="0">
                      <a:pos x="T4" y="T5"/>
                    </a:cxn>
                  </a:cxnLst>
                  <a:rect l="0" t="0" r="r" b="b"/>
                  <a:pathLst>
                    <a:path w="336" h="105">
                      <a:moveTo>
                        <a:pt x="0" y="105"/>
                      </a:moveTo>
                      <a:lnTo>
                        <a:pt x="0" y="0"/>
                      </a:lnTo>
                      <a:lnTo>
                        <a:pt x="336" y="0"/>
                      </a:lnTo>
                    </a:path>
                  </a:pathLst>
                </a:custGeom>
                <a:noFill/>
                <a:ln w="25400"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none" lIns="0" tIns="0" rIns="0" bIns="0" numCol="1" anchor="t" anchorCtr="0" compatLnSpc="1">
                  <a:prstTxWarp prst="textNoShape">
                    <a:avLst/>
                  </a:prstTxWarp>
                </a:bodyPr>
                <a:lstStyle/>
                <a:p>
                  <a:endParaRPr lang="en-GB"/>
                </a:p>
              </p:txBody>
            </p:sp>
            <p:sp>
              <p:nvSpPr>
                <p:cNvPr id="1639" name="Freeform 622"/>
                <p:cNvSpPr>
                  <a:spLocks/>
                </p:cNvSpPr>
                <p:nvPr/>
              </p:nvSpPr>
              <p:spPr bwMode="auto">
                <a:xfrm>
                  <a:off x="15777873" y="38697590"/>
                  <a:ext cx="675452" cy="79353"/>
                </a:xfrm>
                <a:custGeom>
                  <a:avLst/>
                  <a:gdLst>
                    <a:gd name="T0" fmla="*/ 0 w 48"/>
                    <a:gd name="T1" fmla="*/ 69 h 69"/>
                    <a:gd name="T2" fmla="*/ 0 w 48"/>
                    <a:gd name="T3" fmla="*/ 0 h 69"/>
                    <a:gd name="T4" fmla="*/ 48 w 48"/>
                    <a:gd name="T5" fmla="*/ 0 h 69"/>
                  </a:gdLst>
                  <a:ahLst/>
                  <a:cxnLst>
                    <a:cxn ang="0">
                      <a:pos x="T0" y="T1"/>
                    </a:cxn>
                    <a:cxn ang="0">
                      <a:pos x="T2" y="T3"/>
                    </a:cxn>
                    <a:cxn ang="0">
                      <a:pos x="T4" y="T5"/>
                    </a:cxn>
                  </a:cxnLst>
                  <a:rect l="0" t="0" r="r" b="b"/>
                  <a:pathLst>
                    <a:path w="48" h="69">
                      <a:moveTo>
                        <a:pt x="0" y="69"/>
                      </a:moveTo>
                      <a:lnTo>
                        <a:pt x="0" y="0"/>
                      </a:lnTo>
                      <a:lnTo>
                        <a:pt x="48" y="0"/>
                      </a:lnTo>
                    </a:path>
                  </a:pathLst>
                </a:custGeom>
                <a:noFill/>
                <a:ln w="25400"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none" lIns="0" tIns="0" rIns="0" bIns="0" numCol="1" anchor="t" anchorCtr="0" compatLnSpc="1">
                  <a:prstTxWarp prst="textNoShape">
                    <a:avLst/>
                  </a:prstTxWarp>
                </a:bodyPr>
                <a:lstStyle/>
                <a:p>
                  <a:endParaRPr lang="en-GB"/>
                </a:p>
              </p:txBody>
            </p:sp>
            <p:sp>
              <p:nvSpPr>
                <p:cNvPr id="1641" name="Freeform 624"/>
                <p:cNvSpPr>
                  <a:spLocks/>
                </p:cNvSpPr>
                <p:nvPr/>
              </p:nvSpPr>
              <p:spPr bwMode="auto">
                <a:xfrm>
                  <a:off x="15777873" y="38783844"/>
                  <a:ext cx="844315" cy="79353"/>
                </a:xfrm>
                <a:custGeom>
                  <a:avLst/>
                  <a:gdLst>
                    <a:gd name="T0" fmla="*/ 0 w 60"/>
                    <a:gd name="T1" fmla="*/ 0 h 69"/>
                    <a:gd name="T2" fmla="*/ 0 w 60"/>
                    <a:gd name="T3" fmla="*/ 69 h 69"/>
                    <a:gd name="T4" fmla="*/ 60 w 60"/>
                    <a:gd name="T5" fmla="*/ 69 h 69"/>
                  </a:gdLst>
                  <a:ahLst/>
                  <a:cxnLst>
                    <a:cxn ang="0">
                      <a:pos x="T0" y="T1"/>
                    </a:cxn>
                    <a:cxn ang="0">
                      <a:pos x="T2" y="T3"/>
                    </a:cxn>
                    <a:cxn ang="0">
                      <a:pos x="T4" y="T5"/>
                    </a:cxn>
                  </a:cxnLst>
                  <a:rect l="0" t="0" r="r" b="b"/>
                  <a:pathLst>
                    <a:path w="60" h="69">
                      <a:moveTo>
                        <a:pt x="0" y="0"/>
                      </a:moveTo>
                      <a:lnTo>
                        <a:pt x="0" y="69"/>
                      </a:lnTo>
                      <a:lnTo>
                        <a:pt x="60" y="69"/>
                      </a:lnTo>
                    </a:path>
                  </a:pathLst>
                </a:custGeom>
                <a:noFill/>
                <a:ln w="25400"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none" lIns="0" tIns="0" rIns="0" bIns="0" numCol="1" anchor="t" anchorCtr="0" compatLnSpc="1">
                  <a:prstTxWarp prst="textNoShape">
                    <a:avLst/>
                  </a:prstTxWarp>
                </a:bodyPr>
                <a:lstStyle/>
                <a:p>
                  <a:endParaRPr lang="en-GB"/>
                </a:p>
              </p:txBody>
            </p:sp>
            <p:sp>
              <p:nvSpPr>
                <p:cNvPr id="1644" name="Freeform 625"/>
                <p:cNvSpPr>
                  <a:spLocks/>
                </p:cNvSpPr>
                <p:nvPr/>
              </p:nvSpPr>
              <p:spPr bwMode="auto">
                <a:xfrm>
                  <a:off x="10711984" y="38659639"/>
                  <a:ext cx="5065887" cy="120756"/>
                </a:xfrm>
                <a:custGeom>
                  <a:avLst/>
                  <a:gdLst>
                    <a:gd name="T0" fmla="*/ 0 w 360"/>
                    <a:gd name="T1" fmla="*/ 0 h 105"/>
                    <a:gd name="T2" fmla="*/ 0 w 360"/>
                    <a:gd name="T3" fmla="*/ 105 h 105"/>
                    <a:gd name="T4" fmla="*/ 360 w 360"/>
                    <a:gd name="T5" fmla="*/ 105 h 105"/>
                  </a:gdLst>
                  <a:ahLst/>
                  <a:cxnLst>
                    <a:cxn ang="0">
                      <a:pos x="T0" y="T1"/>
                    </a:cxn>
                    <a:cxn ang="0">
                      <a:pos x="T2" y="T3"/>
                    </a:cxn>
                    <a:cxn ang="0">
                      <a:pos x="T4" y="T5"/>
                    </a:cxn>
                  </a:cxnLst>
                  <a:rect l="0" t="0" r="r" b="b"/>
                  <a:pathLst>
                    <a:path w="360" h="105">
                      <a:moveTo>
                        <a:pt x="0" y="0"/>
                      </a:moveTo>
                      <a:lnTo>
                        <a:pt x="0" y="105"/>
                      </a:lnTo>
                      <a:lnTo>
                        <a:pt x="360" y="105"/>
                      </a:lnTo>
                    </a:path>
                  </a:pathLst>
                </a:custGeom>
                <a:noFill/>
                <a:ln w="25400"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none" lIns="0" tIns="0" rIns="0" bIns="0" numCol="1" anchor="t" anchorCtr="0" compatLnSpc="1">
                  <a:prstTxWarp prst="textNoShape">
                    <a:avLst/>
                  </a:prstTxWarp>
                </a:bodyPr>
                <a:lstStyle/>
                <a:p>
                  <a:endParaRPr lang="en-GB"/>
                </a:p>
              </p:txBody>
            </p:sp>
            <p:sp>
              <p:nvSpPr>
                <p:cNvPr id="1648" name="Freeform 626"/>
                <p:cNvSpPr>
                  <a:spLocks/>
                </p:cNvSpPr>
                <p:nvPr/>
              </p:nvSpPr>
              <p:spPr bwMode="auto">
                <a:xfrm>
                  <a:off x="9642521" y="38514732"/>
                  <a:ext cx="1069464" cy="141457"/>
                </a:xfrm>
                <a:custGeom>
                  <a:avLst/>
                  <a:gdLst>
                    <a:gd name="T0" fmla="*/ 0 w 76"/>
                    <a:gd name="T1" fmla="*/ 0 h 123"/>
                    <a:gd name="T2" fmla="*/ 0 w 76"/>
                    <a:gd name="T3" fmla="*/ 123 h 123"/>
                    <a:gd name="T4" fmla="*/ 76 w 76"/>
                    <a:gd name="T5" fmla="*/ 123 h 123"/>
                  </a:gdLst>
                  <a:ahLst/>
                  <a:cxnLst>
                    <a:cxn ang="0">
                      <a:pos x="T0" y="T1"/>
                    </a:cxn>
                    <a:cxn ang="0">
                      <a:pos x="T2" y="T3"/>
                    </a:cxn>
                    <a:cxn ang="0">
                      <a:pos x="T4" y="T5"/>
                    </a:cxn>
                  </a:cxnLst>
                  <a:rect l="0" t="0" r="r" b="b"/>
                  <a:pathLst>
                    <a:path w="76" h="123">
                      <a:moveTo>
                        <a:pt x="0" y="0"/>
                      </a:moveTo>
                      <a:lnTo>
                        <a:pt x="0" y="123"/>
                      </a:lnTo>
                      <a:lnTo>
                        <a:pt x="76" y="123"/>
                      </a:lnTo>
                    </a:path>
                  </a:pathLst>
                </a:custGeom>
                <a:noFill/>
                <a:ln w="25400"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none" lIns="0" tIns="0" rIns="0" bIns="0" numCol="1" anchor="t" anchorCtr="0" compatLnSpc="1">
                  <a:prstTxWarp prst="textNoShape">
                    <a:avLst/>
                  </a:prstTxWarp>
                </a:bodyPr>
                <a:lstStyle/>
                <a:p>
                  <a:endParaRPr lang="en-GB"/>
                </a:p>
              </p:txBody>
            </p:sp>
            <p:sp>
              <p:nvSpPr>
                <p:cNvPr id="1650" name="Freeform 627"/>
                <p:cNvSpPr>
                  <a:spLocks/>
                </p:cNvSpPr>
                <p:nvPr/>
              </p:nvSpPr>
              <p:spPr bwMode="auto">
                <a:xfrm>
                  <a:off x="8896708" y="38511281"/>
                  <a:ext cx="745811" cy="255312"/>
                </a:xfrm>
                <a:custGeom>
                  <a:avLst/>
                  <a:gdLst>
                    <a:gd name="T0" fmla="*/ 0 w 53"/>
                    <a:gd name="T1" fmla="*/ 222 h 222"/>
                    <a:gd name="T2" fmla="*/ 0 w 53"/>
                    <a:gd name="T3" fmla="*/ 0 h 222"/>
                    <a:gd name="T4" fmla="*/ 53 w 53"/>
                    <a:gd name="T5" fmla="*/ 0 h 222"/>
                  </a:gdLst>
                  <a:ahLst/>
                  <a:cxnLst>
                    <a:cxn ang="0">
                      <a:pos x="T0" y="T1"/>
                    </a:cxn>
                    <a:cxn ang="0">
                      <a:pos x="T2" y="T3"/>
                    </a:cxn>
                    <a:cxn ang="0">
                      <a:pos x="T4" y="T5"/>
                    </a:cxn>
                  </a:cxnLst>
                  <a:rect l="0" t="0" r="r" b="b"/>
                  <a:pathLst>
                    <a:path w="53" h="222">
                      <a:moveTo>
                        <a:pt x="0" y="222"/>
                      </a:moveTo>
                      <a:lnTo>
                        <a:pt x="0" y="0"/>
                      </a:lnTo>
                      <a:lnTo>
                        <a:pt x="53" y="0"/>
                      </a:lnTo>
                    </a:path>
                  </a:pathLst>
                </a:custGeom>
                <a:noFill/>
                <a:ln w="25400"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none" lIns="0" tIns="0" rIns="0" bIns="0" numCol="1" anchor="t" anchorCtr="0" compatLnSpc="1">
                  <a:prstTxWarp prst="textNoShape">
                    <a:avLst/>
                  </a:prstTxWarp>
                </a:bodyPr>
                <a:lstStyle/>
                <a:p>
                  <a:endParaRPr lang="en-GB"/>
                </a:p>
              </p:txBody>
            </p:sp>
            <p:sp>
              <p:nvSpPr>
                <p:cNvPr id="1653" name="Freeform 629"/>
                <p:cNvSpPr>
                  <a:spLocks/>
                </p:cNvSpPr>
                <p:nvPr/>
              </p:nvSpPr>
              <p:spPr bwMode="auto">
                <a:xfrm>
                  <a:off x="8896708" y="38773494"/>
                  <a:ext cx="6107210" cy="255312"/>
                </a:xfrm>
                <a:custGeom>
                  <a:avLst/>
                  <a:gdLst>
                    <a:gd name="T0" fmla="*/ 0 w 434"/>
                    <a:gd name="T1" fmla="*/ 0 h 222"/>
                    <a:gd name="T2" fmla="*/ 0 w 434"/>
                    <a:gd name="T3" fmla="*/ 222 h 222"/>
                    <a:gd name="T4" fmla="*/ 434 w 434"/>
                    <a:gd name="T5" fmla="*/ 222 h 222"/>
                  </a:gdLst>
                  <a:ahLst/>
                  <a:cxnLst>
                    <a:cxn ang="0">
                      <a:pos x="T0" y="T1"/>
                    </a:cxn>
                    <a:cxn ang="0">
                      <a:pos x="T2" y="T3"/>
                    </a:cxn>
                    <a:cxn ang="0">
                      <a:pos x="T4" y="T5"/>
                    </a:cxn>
                  </a:cxnLst>
                  <a:rect l="0" t="0" r="r" b="b"/>
                  <a:pathLst>
                    <a:path w="434" h="222">
                      <a:moveTo>
                        <a:pt x="0" y="0"/>
                      </a:moveTo>
                      <a:lnTo>
                        <a:pt x="0" y="222"/>
                      </a:lnTo>
                      <a:lnTo>
                        <a:pt x="434" y="222"/>
                      </a:lnTo>
                    </a:path>
                  </a:pathLst>
                </a:custGeom>
                <a:noFill/>
                <a:ln w="25400"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none" lIns="0" tIns="0" rIns="0" bIns="0" numCol="1" anchor="t" anchorCtr="0" compatLnSpc="1">
                  <a:prstTxWarp prst="textNoShape">
                    <a:avLst/>
                  </a:prstTxWarp>
                </a:bodyPr>
                <a:lstStyle/>
                <a:p>
                  <a:endParaRPr lang="en-GB"/>
                </a:p>
              </p:txBody>
            </p:sp>
            <p:sp>
              <p:nvSpPr>
                <p:cNvPr id="1654" name="Freeform 630"/>
                <p:cNvSpPr>
                  <a:spLocks/>
                </p:cNvSpPr>
                <p:nvPr/>
              </p:nvSpPr>
              <p:spPr bwMode="auto">
                <a:xfrm>
                  <a:off x="5266155" y="37426900"/>
                  <a:ext cx="3630553" cy="1343145"/>
                </a:xfrm>
                <a:custGeom>
                  <a:avLst/>
                  <a:gdLst>
                    <a:gd name="T0" fmla="*/ 0 w 258"/>
                    <a:gd name="T1" fmla="*/ 0 h 1011"/>
                    <a:gd name="T2" fmla="*/ 0 w 258"/>
                    <a:gd name="T3" fmla="*/ 1011 h 1011"/>
                    <a:gd name="T4" fmla="*/ 258 w 258"/>
                    <a:gd name="T5" fmla="*/ 1011 h 1011"/>
                  </a:gdLst>
                  <a:ahLst/>
                  <a:cxnLst>
                    <a:cxn ang="0">
                      <a:pos x="T0" y="T1"/>
                    </a:cxn>
                    <a:cxn ang="0">
                      <a:pos x="T2" y="T3"/>
                    </a:cxn>
                    <a:cxn ang="0">
                      <a:pos x="T4" y="T5"/>
                    </a:cxn>
                  </a:cxnLst>
                  <a:rect l="0" t="0" r="r" b="b"/>
                  <a:pathLst>
                    <a:path w="258" h="1011">
                      <a:moveTo>
                        <a:pt x="0" y="0"/>
                      </a:moveTo>
                      <a:lnTo>
                        <a:pt x="0" y="1011"/>
                      </a:lnTo>
                      <a:lnTo>
                        <a:pt x="258" y="1011"/>
                      </a:lnTo>
                    </a:path>
                  </a:pathLst>
                </a:custGeom>
                <a:noFill/>
                <a:ln w="25400"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none" lIns="0" tIns="0" rIns="0" bIns="0" numCol="1" anchor="t" anchorCtr="0" compatLnSpc="1">
                  <a:prstTxWarp prst="textNoShape">
                    <a:avLst/>
                  </a:prstTxWarp>
                </a:bodyPr>
                <a:lstStyle/>
                <a:p>
                  <a:endParaRPr lang="en-GB"/>
                </a:p>
              </p:txBody>
            </p:sp>
          </p:grpSp>
        </p:grpSp>
      </p:grpSp>
      <p:grpSp>
        <p:nvGrpSpPr>
          <p:cNvPr id="1705" name="Group 1704"/>
          <p:cNvGrpSpPr/>
          <p:nvPr/>
        </p:nvGrpSpPr>
        <p:grpSpPr>
          <a:xfrm>
            <a:off x="9366530" y="17064292"/>
            <a:ext cx="16871670" cy="6988505"/>
            <a:chOff x="9938030" y="17725747"/>
            <a:chExt cx="16871670" cy="6988505"/>
          </a:xfrm>
        </p:grpSpPr>
        <p:grpSp>
          <p:nvGrpSpPr>
            <p:cNvPr id="1043" name="Group 1042"/>
            <p:cNvGrpSpPr/>
            <p:nvPr/>
          </p:nvGrpSpPr>
          <p:grpSpPr>
            <a:xfrm>
              <a:off x="11129417" y="17725747"/>
              <a:ext cx="9725117" cy="6674653"/>
              <a:chOff x="11129417" y="16476163"/>
              <a:chExt cx="9725117" cy="7755481"/>
            </a:xfrm>
          </p:grpSpPr>
          <p:sp>
            <p:nvSpPr>
              <p:cNvPr id="2054" name="Rectangle 731"/>
              <p:cNvSpPr>
                <a:spLocks noChangeArrowheads="1"/>
              </p:cNvSpPr>
              <p:nvPr/>
            </p:nvSpPr>
            <p:spPr bwMode="auto">
              <a:xfrm>
                <a:off x="15242780" y="23984170"/>
                <a:ext cx="252022" cy="2145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smtClean="0">
                    <a:ln>
                      <a:noFill/>
                    </a:ln>
                    <a:solidFill>
                      <a:srgbClr val="000000"/>
                    </a:solidFill>
                    <a:effectLst/>
                    <a:latin typeface="Tahoma" pitchFamily="34" charset="0"/>
                    <a:cs typeface="Arial" pitchFamily="34" charset="0"/>
                  </a:rPr>
                  <a:t>100</a:t>
                </a:r>
                <a:endParaRPr kumimoji="0" lang="de-DE" sz="1200" b="0" i="0" u="none" strike="noStrike" cap="none" normalizeH="0" baseline="0" smtClean="0">
                  <a:ln>
                    <a:noFill/>
                  </a:ln>
                  <a:solidFill>
                    <a:schemeClr val="tx1"/>
                  </a:solidFill>
                  <a:effectLst/>
                  <a:latin typeface="Arial" pitchFamily="34" charset="0"/>
                  <a:cs typeface="Arial" pitchFamily="34" charset="0"/>
                </a:endParaRPr>
              </a:p>
            </p:txBody>
          </p:sp>
          <p:sp>
            <p:nvSpPr>
              <p:cNvPr id="2055" name="Rectangle 732"/>
              <p:cNvSpPr>
                <a:spLocks noChangeArrowheads="1"/>
              </p:cNvSpPr>
              <p:nvPr/>
            </p:nvSpPr>
            <p:spPr bwMode="auto">
              <a:xfrm>
                <a:off x="18575487" y="23406628"/>
                <a:ext cx="168015" cy="2145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smtClean="0">
                    <a:ln>
                      <a:noFill/>
                    </a:ln>
                    <a:solidFill>
                      <a:srgbClr val="000000"/>
                    </a:solidFill>
                    <a:effectLst/>
                    <a:latin typeface="Tahoma" pitchFamily="34" charset="0"/>
                    <a:cs typeface="Arial" pitchFamily="34" charset="0"/>
                  </a:rPr>
                  <a:t>99</a:t>
                </a:r>
                <a:endParaRPr kumimoji="0" lang="de-DE" sz="1200" b="0" i="0" u="none" strike="noStrike" cap="none" normalizeH="0" baseline="0" smtClean="0">
                  <a:ln>
                    <a:noFill/>
                  </a:ln>
                  <a:solidFill>
                    <a:schemeClr val="tx1"/>
                  </a:solidFill>
                  <a:effectLst/>
                  <a:latin typeface="Arial" pitchFamily="34" charset="0"/>
                  <a:cs typeface="Arial" pitchFamily="34" charset="0"/>
                </a:endParaRPr>
              </a:p>
            </p:txBody>
          </p:sp>
          <p:sp>
            <p:nvSpPr>
              <p:cNvPr id="2056" name="Rectangle 733"/>
              <p:cNvSpPr>
                <a:spLocks noChangeArrowheads="1"/>
              </p:cNvSpPr>
              <p:nvPr/>
            </p:nvSpPr>
            <p:spPr bwMode="auto">
              <a:xfrm>
                <a:off x="17634044" y="23547771"/>
                <a:ext cx="252022" cy="2145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smtClean="0">
                    <a:ln>
                      <a:noFill/>
                    </a:ln>
                    <a:solidFill>
                      <a:srgbClr val="000000"/>
                    </a:solidFill>
                    <a:effectLst/>
                    <a:latin typeface="Tahoma" pitchFamily="34" charset="0"/>
                    <a:cs typeface="Arial" pitchFamily="34" charset="0"/>
                  </a:rPr>
                  <a:t>100</a:t>
                </a:r>
                <a:endParaRPr kumimoji="0" lang="de-DE" sz="1200" b="0" i="0" u="none" strike="noStrike" cap="none" normalizeH="0" baseline="0" smtClean="0">
                  <a:ln>
                    <a:noFill/>
                  </a:ln>
                  <a:solidFill>
                    <a:schemeClr val="tx1"/>
                  </a:solidFill>
                  <a:effectLst/>
                  <a:latin typeface="Arial" pitchFamily="34" charset="0"/>
                  <a:cs typeface="Arial" pitchFamily="34" charset="0"/>
                </a:endParaRPr>
              </a:p>
            </p:txBody>
          </p:sp>
          <p:sp>
            <p:nvSpPr>
              <p:cNvPr id="2057" name="Rectangle 734"/>
              <p:cNvSpPr>
                <a:spLocks noChangeArrowheads="1"/>
              </p:cNvSpPr>
              <p:nvPr/>
            </p:nvSpPr>
            <p:spPr bwMode="auto">
              <a:xfrm>
                <a:off x="13621697" y="23767425"/>
                <a:ext cx="168015" cy="2145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smtClean="0">
                    <a:ln>
                      <a:noFill/>
                    </a:ln>
                    <a:solidFill>
                      <a:srgbClr val="000000"/>
                    </a:solidFill>
                    <a:effectLst/>
                    <a:latin typeface="Tahoma" pitchFamily="34" charset="0"/>
                    <a:cs typeface="Arial" pitchFamily="34" charset="0"/>
                  </a:rPr>
                  <a:t>86</a:t>
                </a:r>
                <a:endParaRPr kumimoji="0" lang="de-DE" sz="1200" b="0" i="0" u="none" strike="noStrike" cap="none" normalizeH="0" baseline="0" smtClean="0">
                  <a:ln>
                    <a:noFill/>
                  </a:ln>
                  <a:solidFill>
                    <a:schemeClr val="tx1"/>
                  </a:solidFill>
                  <a:effectLst/>
                  <a:latin typeface="Arial" pitchFamily="34" charset="0"/>
                  <a:cs typeface="Arial" pitchFamily="34" charset="0"/>
                </a:endParaRPr>
              </a:p>
            </p:txBody>
          </p:sp>
          <p:sp>
            <p:nvSpPr>
              <p:cNvPr id="2058" name="Rectangle 735"/>
              <p:cNvSpPr>
                <a:spLocks noChangeArrowheads="1"/>
              </p:cNvSpPr>
              <p:nvPr/>
            </p:nvSpPr>
            <p:spPr bwMode="auto">
              <a:xfrm>
                <a:off x="12692939" y="24017075"/>
                <a:ext cx="252022" cy="2145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smtClean="0">
                    <a:ln>
                      <a:noFill/>
                    </a:ln>
                    <a:solidFill>
                      <a:srgbClr val="000000"/>
                    </a:solidFill>
                    <a:effectLst/>
                    <a:latin typeface="Tahoma" pitchFamily="34" charset="0"/>
                    <a:cs typeface="Arial" pitchFamily="34" charset="0"/>
                  </a:rPr>
                  <a:t>100</a:t>
                </a:r>
                <a:endParaRPr kumimoji="0" lang="de-DE" sz="1200" b="0" i="0" u="none" strike="noStrike" cap="none" normalizeH="0" baseline="0" smtClean="0">
                  <a:ln>
                    <a:noFill/>
                  </a:ln>
                  <a:solidFill>
                    <a:schemeClr val="tx1"/>
                  </a:solidFill>
                  <a:effectLst/>
                  <a:latin typeface="Arial" pitchFamily="34" charset="0"/>
                  <a:cs typeface="Arial" pitchFamily="34" charset="0"/>
                </a:endParaRPr>
              </a:p>
            </p:txBody>
          </p:sp>
          <p:sp>
            <p:nvSpPr>
              <p:cNvPr id="2059" name="Rectangle 736"/>
              <p:cNvSpPr>
                <a:spLocks noChangeArrowheads="1"/>
              </p:cNvSpPr>
              <p:nvPr/>
            </p:nvSpPr>
            <p:spPr bwMode="auto">
              <a:xfrm>
                <a:off x="14183515" y="22829353"/>
                <a:ext cx="252022" cy="2145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smtClean="0">
                    <a:ln>
                      <a:noFill/>
                    </a:ln>
                    <a:solidFill>
                      <a:srgbClr val="000000"/>
                    </a:solidFill>
                    <a:effectLst/>
                    <a:latin typeface="Tahoma" pitchFamily="34" charset="0"/>
                    <a:cs typeface="Arial" pitchFamily="34" charset="0"/>
                  </a:rPr>
                  <a:t>100</a:t>
                </a:r>
                <a:endParaRPr kumimoji="0" lang="de-DE" sz="1200" b="0" i="0" u="none" strike="noStrike" cap="none" normalizeH="0" baseline="0" smtClean="0">
                  <a:ln>
                    <a:noFill/>
                  </a:ln>
                  <a:solidFill>
                    <a:schemeClr val="tx1"/>
                  </a:solidFill>
                  <a:effectLst/>
                  <a:latin typeface="Arial" pitchFamily="34" charset="0"/>
                  <a:cs typeface="Arial" pitchFamily="34" charset="0"/>
                </a:endParaRPr>
              </a:p>
            </p:txBody>
          </p:sp>
          <p:sp>
            <p:nvSpPr>
              <p:cNvPr id="2060" name="Rectangle 737"/>
              <p:cNvSpPr>
                <a:spLocks noChangeArrowheads="1"/>
              </p:cNvSpPr>
              <p:nvPr/>
            </p:nvSpPr>
            <p:spPr bwMode="auto">
              <a:xfrm>
                <a:off x="12946655" y="22970763"/>
                <a:ext cx="252022" cy="2145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smtClean="0">
                    <a:ln>
                      <a:noFill/>
                    </a:ln>
                    <a:solidFill>
                      <a:srgbClr val="000000"/>
                    </a:solidFill>
                    <a:effectLst/>
                    <a:latin typeface="Tahoma" pitchFamily="34" charset="0"/>
                    <a:cs typeface="Arial" pitchFamily="34" charset="0"/>
                  </a:rPr>
                  <a:t>100</a:t>
                </a:r>
                <a:endParaRPr kumimoji="0" lang="de-DE" sz="1200" b="0" i="0" u="none" strike="noStrike" cap="none" normalizeH="0" baseline="0" smtClean="0">
                  <a:ln>
                    <a:noFill/>
                  </a:ln>
                  <a:solidFill>
                    <a:schemeClr val="tx1"/>
                  </a:solidFill>
                  <a:effectLst/>
                  <a:latin typeface="Arial" pitchFamily="34" charset="0"/>
                  <a:cs typeface="Arial" pitchFamily="34" charset="0"/>
                </a:endParaRPr>
              </a:p>
            </p:txBody>
          </p:sp>
          <p:sp>
            <p:nvSpPr>
              <p:cNvPr id="2062" name="Rectangle 739"/>
              <p:cNvSpPr>
                <a:spLocks noChangeArrowheads="1"/>
              </p:cNvSpPr>
              <p:nvPr/>
            </p:nvSpPr>
            <p:spPr bwMode="auto">
              <a:xfrm>
                <a:off x="20081922" y="22201064"/>
                <a:ext cx="168015" cy="2145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smtClean="0">
                    <a:ln>
                      <a:noFill/>
                    </a:ln>
                    <a:solidFill>
                      <a:srgbClr val="000000"/>
                    </a:solidFill>
                    <a:effectLst/>
                    <a:latin typeface="Tahoma" pitchFamily="34" charset="0"/>
                    <a:cs typeface="Arial" pitchFamily="34" charset="0"/>
                  </a:rPr>
                  <a:t>92</a:t>
                </a:r>
                <a:endParaRPr kumimoji="0" lang="de-DE" sz="1200" b="0" i="0" u="none" strike="noStrike" cap="none" normalizeH="0" baseline="0" smtClean="0">
                  <a:ln>
                    <a:noFill/>
                  </a:ln>
                  <a:solidFill>
                    <a:schemeClr val="tx1"/>
                  </a:solidFill>
                  <a:effectLst/>
                  <a:latin typeface="Arial" pitchFamily="34" charset="0"/>
                  <a:cs typeface="Arial" pitchFamily="34" charset="0"/>
                </a:endParaRPr>
              </a:p>
            </p:txBody>
          </p:sp>
          <p:sp>
            <p:nvSpPr>
              <p:cNvPr id="2064" name="Rectangle 741"/>
              <p:cNvSpPr>
                <a:spLocks noChangeArrowheads="1"/>
              </p:cNvSpPr>
              <p:nvPr/>
            </p:nvSpPr>
            <p:spPr bwMode="auto">
              <a:xfrm>
                <a:off x="19153164" y="21939656"/>
                <a:ext cx="252022" cy="2145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smtClean="0">
                    <a:ln>
                      <a:noFill/>
                    </a:ln>
                    <a:solidFill>
                      <a:srgbClr val="000000"/>
                    </a:solidFill>
                    <a:effectLst/>
                    <a:latin typeface="Tahoma" pitchFamily="34" charset="0"/>
                    <a:cs typeface="Arial" pitchFamily="34" charset="0"/>
                  </a:rPr>
                  <a:t>100</a:t>
                </a:r>
                <a:endParaRPr kumimoji="0" lang="de-DE" sz="1200" b="0" i="0" u="none" strike="noStrike" cap="none" normalizeH="0" baseline="0" smtClean="0">
                  <a:ln>
                    <a:noFill/>
                  </a:ln>
                  <a:solidFill>
                    <a:schemeClr val="tx1"/>
                  </a:solidFill>
                  <a:effectLst/>
                  <a:latin typeface="Arial" pitchFamily="34" charset="0"/>
                  <a:cs typeface="Arial" pitchFamily="34" charset="0"/>
                </a:endParaRPr>
              </a:p>
            </p:txBody>
          </p:sp>
          <p:sp>
            <p:nvSpPr>
              <p:cNvPr id="2065" name="Rectangle 742"/>
              <p:cNvSpPr>
                <a:spLocks noChangeArrowheads="1"/>
              </p:cNvSpPr>
              <p:nvPr/>
            </p:nvSpPr>
            <p:spPr bwMode="auto">
              <a:xfrm>
                <a:off x="19869908" y="20905107"/>
                <a:ext cx="252022" cy="2145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smtClean="0">
                    <a:ln>
                      <a:noFill/>
                    </a:ln>
                    <a:solidFill>
                      <a:srgbClr val="000000"/>
                    </a:solidFill>
                    <a:effectLst/>
                    <a:latin typeface="Tahoma" pitchFamily="34" charset="0"/>
                    <a:cs typeface="Arial" pitchFamily="34" charset="0"/>
                  </a:rPr>
                  <a:t>100</a:t>
                </a:r>
                <a:endParaRPr kumimoji="0" lang="de-DE" sz="1200" b="0" i="0" u="none" strike="noStrike" cap="none" normalizeH="0" baseline="0" smtClean="0">
                  <a:ln>
                    <a:noFill/>
                  </a:ln>
                  <a:solidFill>
                    <a:schemeClr val="tx1"/>
                  </a:solidFill>
                  <a:effectLst/>
                  <a:latin typeface="Arial" pitchFamily="34" charset="0"/>
                  <a:cs typeface="Arial" pitchFamily="34" charset="0"/>
                </a:endParaRPr>
              </a:p>
            </p:txBody>
          </p:sp>
          <p:sp>
            <p:nvSpPr>
              <p:cNvPr id="2066" name="Rectangle 743"/>
              <p:cNvSpPr>
                <a:spLocks noChangeArrowheads="1"/>
              </p:cNvSpPr>
              <p:nvPr/>
            </p:nvSpPr>
            <p:spPr bwMode="auto">
              <a:xfrm>
                <a:off x="19251478" y="21046249"/>
                <a:ext cx="252022" cy="2145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smtClean="0">
                    <a:ln>
                      <a:noFill/>
                    </a:ln>
                    <a:solidFill>
                      <a:srgbClr val="000000"/>
                    </a:solidFill>
                    <a:effectLst/>
                    <a:latin typeface="Tahoma" pitchFamily="34" charset="0"/>
                    <a:cs typeface="Arial" pitchFamily="34" charset="0"/>
                  </a:rPr>
                  <a:t>100</a:t>
                </a:r>
                <a:endParaRPr kumimoji="0" lang="de-DE" sz="1200" b="0" i="0" u="none" strike="noStrike" cap="none" normalizeH="0" baseline="0" smtClean="0">
                  <a:ln>
                    <a:noFill/>
                  </a:ln>
                  <a:solidFill>
                    <a:schemeClr val="tx1"/>
                  </a:solidFill>
                  <a:effectLst/>
                  <a:latin typeface="Arial" pitchFamily="34" charset="0"/>
                  <a:cs typeface="Arial" pitchFamily="34" charset="0"/>
                </a:endParaRPr>
              </a:p>
            </p:txBody>
          </p:sp>
          <p:sp>
            <p:nvSpPr>
              <p:cNvPr id="2067" name="Rectangle 744"/>
              <p:cNvSpPr>
                <a:spLocks noChangeArrowheads="1"/>
              </p:cNvSpPr>
              <p:nvPr/>
            </p:nvSpPr>
            <p:spPr bwMode="auto">
              <a:xfrm>
                <a:off x="18407876" y="21214622"/>
                <a:ext cx="252022" cy="2145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smtClean="0">
                    <a:ln>
                      <a:noFill/>
                    </a:ln>
                    <a:solidFill>
                      <a:srgbClr val="000000"/>
                    </a:solidFill>
                    <a:effectLst/>
                    <a:latin typeface="Tahoma" pitchFamily="34" charset="0"/>
                    <a:cs typeface="Arial" pitchFamily="34" charset="0"/>
                  </a:rPr>
                  <a:t>100</a:t>
                </a:r>
                <a:endParaRPr kumimoji="0" lang="de-DE" sz="1200" b="0" i="0" u="none" strike="noStrike" cap="none" normalizeH="0" baseline="0" smtClean="0">
                  <a:ln>
                    <a:noFill/>
                  </a:ln>
                  <a:solidFill>
                    <a:schemeClr val="tx1"/>
                  </a:solidFill>
                  <a:effectLst/>
                  <a:latin typeface="Arial" pitchFamily="34" charset="0"/>
                  <a:cs typeface="Arial" pitchFamily="34" charset="0"/>
                </a:endParaRPr>
              </a:p>
            </p:txBody>
          </p:sp>
          <p:sp>
            <p:nvSpPr>
              <p:cNvPr id="2068" name="Rectangle 745"/>
              <p:cNvSpPr>
                <a:spLocks noChangeArrowheads="1"/>
              </p:cNvSpPr>
              <p:nvPr/>
            </p:nvSpPr>
            <p:spPr bwMode="auto">
              <a:xfrm>
                <a:off x="14465300" y="21575685"/>
                <a:ext cx="168015" cy="2145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dirty="0" smtClean="0">
                    <a:ln>
                      <a:noFill/>
                    </a:ln>
                    <a:solidFill>
                      <a:srgbClr val="000000"/>
                    </a:solidFill>
                    <a:effectLst/>
                    <a:latin typeface="Tahoma" pitchFamily="34" charset="0"/>
                    <a:cs typeface="Arial" pitchFamily="34" charset="0"/>
                  </a:rPr>
                  <a:t>99</a:t>
                </a:r>
                <a:endParaRPr kumimoji="0" lang="de-DE" sz="1200" b="0" i="0" u="none" strike="noStrike" cap="none" normalizeH="0" baseline="0" dirty="0" smtClean="0">
                  <a:ln>
                    <a:noFill/>
                  </a:ln>
                  <a:solidFill>
                    <a:schemeClr val="tx1"/>
                  </a:solidFill>
                  <a:effectLst/>
                  <a:latin typeface="Arial" pitchFamily="34" charset="0"/>
                  <a:cs typeface="Arial" pitchFamily="34" charset="0"/>
                </a:endParaRPr>
              </a:p>
            </p:txBody>
          </p:sp>
          <p:sp>
            <p:nvSpPr>
              <p:cNvPr id="2069" name="Rectangle 746"/>
              <p:cNvSpPr>
                <a:spLocks noChangeArrowheads="1"/>
              </p:cNvSpPr>
              <p:nvPr/>
            </p:nvSpPr>
            <p:spPr bwMode="auto">
              <a:xfrm>
                <a:off x="18182703" y="20324925"/>
                <a:ext cx="252022" cy="2145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smtClean="0">
                    <a:ln>
                      <a:noFill/>
                    </a:ln>
                    <a:solidFill>
                      <a:srgbClr val="000000"/>
                    </a:solidFill>
                    <a:effectLst/>
                    <a:latin typeface="Tahoma" pitchFamily="34" charset="0"/>
                    <a:cs typeface="Arial" pitchFamily="34" charset="0"/>
                  </a:rPr>
                  <a:t>100</a:t>
                </a:r>
                <a:endParaRPr kumimoji="0" lang="de-DE" sz="1200" b="0" i="0" u="none" strike="noStrike" cap="none" normalizeH="0" baseline="0" smtClean="0">
                  <a:ln>
                    <a:noFill/>
                  </a:ln>
                  <a:solidFill>
                    <a:schemeClr val="tx1"/>
                  </a:solidFill>
                  <a:effectLst/>
                  <a:latin typeface="Arial" pitchFamily="34" charset="0"/>
                  <a:cs typeface="Arial" pitchFamily="34" charset="0"/>
                </a:endParaRPr>
              </a:p>
            </p:txBody>
          </p:sp>
          <p:sp>
            <p:nvSpPr>
              <p:cNvPr id="2070" name="Rectangle 747"/>
              <p:cNvSpPr>
                <a:spLocks noChangeArrowheads="1"/>
              </p:cNvSpPr>
              <p:nvPr/>
            </p:nvSpPr>
            <p:spPr bwMode="auto">
              <a:xfrm>
                <a:off x="16787267" y="20183782"/>
                <a:ext cx="252022" cy="2145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smtClean="0">
                    <a:ln>
                      <a:noFill/>
                    </a:ln>
                    <a:solidFill>
                      <a:srgbClr val="000000"/>
                    </a:solidFill>
                    <a:effectLst/>
                    <a:latin typeface="Tahoma" pitchFamily="34" charset="0"/>
                    <a:cs typeface="Arial" pitchFamily="34" charset="0"/>
                  </a:rPr>
                  <a:t>100</a:t>
                </a:r>
                <a:endParaRPr kumimoji="0" lang="de-DE" sz="1200" b="0" i="0" u="none" strike="noStrike" cap="none" normalizeH="0" baseline="0" smtClean="0">
                  <a:ln>
                    <a:noFill/>
                  </a:ln>
                  <a:solidFill>
                    <a:schemeClr val="tx1"/>
                  </a:solidFill>
                  <a:effectLst/>
                  <a:latin typeface="Arial" pitchFamily="34" charset="0"/>
                  <a:cs typeface="Arial" pitchFamily="34" charset="0"/>
                </a:endParaRPr>
              </a:p>
            </p:txBody>
          </p:sp>
          <p:sp>
            <p:nvSpPr>
              <p:cNvPr id="2071" name="Rectangle 748"/>
              <p:cNvSpPr>
                <a:spLocks noChangeArrowheads="1"/>
              </p:cNvSpPr>
              <p:nvPr/>
            </p:nvSpPr>
            <p:spPr bwMode="auto">
              <a:xfrm>
                <a:off x="16914125" y="19747384"/>
                <a:ext cx="252022" cy="2145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smtClean="0">
                    <a:ln>
                      <a:noFill/>
                    </a:ln>
                    <a:solidFill>
                      <a:srgbClr val="000000"/>
                    </a:solidFill>
                    <a:effectLst/>
                    <a:latin typeface="Tahoma" pitchFamily="34" charset="0"/>
                    <a:cs typeface="Arial" pitchFamily="34" charset="0"/>
                  </a:rPr>
                  <a:t>100</a:t>
                </a:r>
                <a:endParaRPr kumimoji="0" lang="de-DE" sz="1200" b="0" i="0" u="none" strike="noStrike" cap="none" normalizeH="0" baseline="0" smtClean="0">
                  <a:ln>
                    <a:noFill/>
                  </a:ln>
                  <a:solidFill>
                    <a:schemeClr val="tx1"/>
                  </a:solidFill>
                  <a:effectLst/>
                  <a:latin typeface="Arial" pitchFamily="34" charset="0"/>
                  <a:cs typeface="Arial" pitchFamily="34" charset="0"/>
                </a:endParaRPr>
              </a:p>
            </p:txBody>
          </p:sp>
          <p:sp>
            <p:nvSpPr>
              <p:cNvPr id="2072" name="Rectangle 749"/>
              <p:cNvSpPr>
                <a:spLocks noChangeArrowheads="1"/>
              </p:cNvSpPr>
              <p:nvPr/>
            </p:nvSpPr>
            <p:spPr bwMode="auto">
              <a:xfrm>
                <a:off x="15816807" y="19967035"/>
                <a:ext cx="252022" cy="2145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smtClean="0">
                    <a:ln>
                      <a:noFill/>
                    </a:ln>
                    <a:solidFill>
                      <a:srgbClr val="000000"/>
                    </a:solidFill>
                    <a:effectLst/>
                    <a:latin typeface="Tahoma" pitchFamily="34" charset="0"/>
                    <a:cs typeface="Arial" pitchFamily="34" charset="0"/>
                  </a:rPr>
                  <a:t>100</a:t>
                </a:r>
                <a:endParaRPr kumimoji="0" lang="de-DE" sz="1200" b="0" i="0" u="none" strike="noStrike" cap="none" normalizeH="0" baseline="0" smtClean="0">
                  <a:ln>
                    <a:noFill/>
                  </a:ln>
                  <a:solidFill>
                    <a:schemeClr val="tx1"/>
                  </a:solidFill>
                  <a:effectLst/>
                  <a:latin typeface="Arial" pitchFamily="34" charset="0"/>
                  <a:cs typeface="Arial" pitchFamily="34" charset="0"/>
                </a:endParaRPr>
              </a:p>
            </p:txBody>
          </p:sp>
          <p:sp>
            <p:nvSpPr>
              <p:cNvPr id="2073" name="Rectangle 750"/>
              <p:cNvSpPr>
                <a:spLocks noChangeArrowheads="1"/>
              </p:cNvSpPr>
              <p:nvPr/>
            </p:nvSpPr>
            <p:spPr bwMode="auto">
              <a:xfrm>
                <a:off x="14957330" y="20291753"/>
                <a:ext cx="252022" cy="2145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smtClean="0">
                    <a:ln>
                      <a:noFill/>
                    </a:ln>
                    <a:solidFill>
                      <a:srgbClr val="000000"/>
                    </a:solidFill>
                    <a:effectLst/>
                    <a:latin typeface="Tahoma" pitchFamily="34" charset="0"/>
                    <a:cs typeface="Arial" pitchFamily="34" charset="0"/>
                  </a:rPr>
                  <a:t>100</a:t>
                </a:r>
                <a:endParaRPr kumimoji="0" lang="de-DE" sz="1200" b="0" i="0" u="none" strike="noStrike" cap="none" normalizeH="0" baseline="0" smtClean="0">
                  <a:ln>
                    <a:noFill/>
                  </a:ln>
                  <a:solidFill>
                    <a:schemeClr val="tx1"/>
                  </a:solidFill>
                  <a:effectLst/>
                  <a:latin typeface="Arial" pitchFamily="34" charset="0"/>
                  <a:cs typeface="Arial" pitchFamily="34" charset="0"/>
                </a:endParaRPr>
              </a:p>
            </p:txBody>
          </p:sp>
          <p:sp>
            <p:nvSpPr>
              <p:cNvPr id="2074" name="Rectangle 751"/>
              <p:cNvSpPr>
                <a:spLocks noChangeArrowheads="1"/>
              </p:cNvSpPr>
              <p:nvPr/>
            </p:nvSpPr>
            <p:spPr bwMode="auto">
              <a:xfrm>
                <a:off x="13244299" y="20934771"/>
                <a:ext cx="168015" cy="2145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smtClean="0">
                    <a:ln>
                      <a:noFill/>
                    </a:ln>
                    <a:solidFill>
                      <a:srgbClr val="000000"/>
                    </a:solidFill>
                    <a:effectLst/>
                    <a:latin typeface="Tahoma" pitchFamily="34" charset="0"/>
                    <a:cs typeface="Arial" pitchFamily="34" charset="0"/>
                  </a:rPr>
                  <a:t>98</a:t>
                </a:r>
                <a:endParaRPr kumimoji="0" lang="de-DE" sz="1200" b="0" i="0" u="none" strike="noStrike" cap="none" normalizeH="0" baseline="0" smtClean="0">
                  <a:ln>
                    <a:noFill/>
                  </a:ln>
                  <a:solidFill>
                    <a:schemeClr val="tx1"/>
                  </a:solidFill>
                  <a:effectLst/>
                  <a:latin typeface="Arial" pitchFamily="34" charset="0"/>
                  <a:cs typeface="Arial" pitchFamily="34" charset="0"/>
                </a:endParaRPr>
              </a:p>
            </p:txBody>
          </p:sp>
          <p:sp>
            <p:nvSpPr>
              <p:cNvPr id="2075" name="Rectangle 752"/>
              <p:cNvSpPr>
                <a:spLocks noChangeArrowheads="1"/>
              </p:cNvSpPr>
              <p:nvPr/>
            </p:nvSpPr>
            <p:spPr bwMode="auto">
              <a:xfrm>
                <a:off x="13929799" y="19365976"/>
                <a:ext cx="252022" cy="2145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smtClean="0">
                    <a:ln>
                      <a:noFill/>
                    </a:ln>
                    <a:solidFill>
                      <a:srgbClr val="000000"/>
                    </a:solidFill>
                    <a:effectLst/>
                    <a:latin typeface="Tahoma" pitchFamily="34" charset="0"/>
                    <a:cs typeface="Arial" pitchFamily="34" charset="0"/>
                  </a:rPr>
                  <a:t>100</a:t>
                </a:r>
                <a:endParaRPr kumimoji="0" lang="de-DE" sz="1200" b="0" i="0" u="none" strike="noStrike" cap="none" normalizeH="0" baseline="0" smtClean="0">
                  <a:ln>
                    <a:noFill/>
                  </a:ln>
                  <a:solidFill>
                    <a:schemeClr val="tx1"/>
                  </a:solidFill>
                  <a:effectLst/>
                  <a:latin typeface="Arial" pitchFamily="34" charset="0"/>
                  <a:cs typeface="Arial" pitchFamily="34" charset="0"/>
                </a:endParaRPr>
              </a:p>
            </p:txBody>
          </p:sp>
          <p:sp>
            <p:nvSpPr>
              <p:cNvPr id="2076" name="Rectangle 753"/>
              <p:cNvSpPr>
                <a:spLocks noChangeArrowheads="1"/>
              </p:cNvSpPr>
              <p:nvPr/>
            </p:nvSpPr>
            <p:spPr bwMode="auto">
              <a:xfrm>
                <a:off x="16746040" y="18785526"/>
                <a:ext cx="252022" cy="2145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smtClean="0">
                    <a:ln>
                      <a:noFill/>
                    </a:ln>
                    <a:solidFill>
                      <a:srgbClr val="000000"/>
                    </a:solidFill>
                    <a:effectLst/>
                    <a:latin typeface="Tahoma" pitchFamily="34" charset="0"/>
                    <a:cs typeface="Arial" pitchFamily="34" charset="0"/>
                  </a:rPr>
                  <a:t>100</a:t>
                </a:r>
                <a:endParaRPr kumimoji="0" lang="de-DE" sz="1200" b="0" i="0" u="none" strike="noStrike" cap="none" normalizeH="0" baseline="0" smtClean="0">
                  <a:ln>
                    <a:noFill/>
                  </a:ln>
                  <a:solidFill>
                    <a:schemeClr val="tx1"/>
                  </a:solidFill>
                  <a:effectLst/>
                  <a:latin typeface="Arial" pitchFamily="34" charset="0"/>
                  <a:cs typeface="Arial" pitchFamily="34" charset="0"/>
                </a:endParaRPr>
              </a:p>
            </p:txBody>
          </p:sp>
          <p:sp>
            <p:nvSpPr>
              <p:cNvPr id="2077" name="Rectangle 754"/>
              <p:cNvSpPr>
                <a:spLocks noChangeArrowheads="1"/>
              </p:cNvSpPr>
              <p:nvPr/>
            </p:nvSpPr>
            <p:spPr bwMode="auto">
              <a:xfrm>
                <a:off x="20602512" y="18211161"/>
                <a:ext cx="252022" cy="2145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smtClean="0">
                    <a:ln>
                      <a:noFill/>
                    </a:ln>
                    <a:solidFill>
                      <a:srgbClr val="000000"/>
                    </a:solidFill>
                    <a:effectLst/>
                    <a:latin typeface="Tahoma" pitchFamily="34" charset="0"/>
                    <a:cs typeface="Arial" pitchFamily="34" charset="0"/>
                  </a:rPr>
                  <a:t>100</a:t>
                </a:r>
                <a:endParaRPr kumimoji="0" lang="de-DE" sz="1200" b="0" i="0" u="none" strike="noStrike" cap="none" normalizeH="0" baseline="0" smtClean="0">
                  <a:ln>
                    <a:noFill/>
                  </a:ln>
                  <a:solidFill>
                    <a:schemeClr val="tx1"/>
                  </a:solidFill>
                  <a:effectLst/>
                  <a:latin typeface="Arial" pitchFamily="34" charset="0"/>
                  <a:cs typeface="Arial" pitchFamily="34" charset="0"/>
                </a:endParaRPr>
              </a:p>
            </p:txBody>
          </p:sp>
          <p:sp>
            <p:nvSpPr>
              <p:cNvPr id="2078" name="Rectangle 755"/>
              <p:cNvSpPr>
                <a:spLocks noChangeArrowheads="1"/>
              </p:cNvSpPr>
              <p:nvPr/>
            </p:nvSpPr>
            <p:spPr bwMode="auto">
              <a:xfrm>
                <a:off x="17167841" y="18355748"/>
                <a:ext cx="252022" cy="2145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smtClean="0">
                    <a:ln>
                      <a:noFill/>
                    </a:ln>
                    <a:solidFill>
                      <a:srgbClr val="000000"/>
                    </a:solidFill>
                    <a:effectLst/>
                    <a:latin typeface="Tahoma" pitchFamily="34" charset="0"/>
                    <a:cs typeface="Arial" pitchFamily="34" charset="0"/>
                  </a:rPr>
                  <a:t>100</a:t>
                </a:r>
                <a:endParaRPr kumimoji="0" lang="de-DE" sz="1200" b="0" i="0" u="none" strike="noStrike" cap="none" normalizeH="0" baseline="0" smtClean="0">
                  <a:ln>
                    <a:noFill/>
                  </a:ln>
                  <a:solidFill>
                    <a:schemeClr val="tx1"/>
                  </a:solidFill>
                  <a:effectLst/>
                  <a:latin typeface="Arial" pitchFamily="34" charset="0"/>
                  <a:cs typeface="Arial" pitchFamily="34" charset="0"/>
                </a:endParaRPr>
              </a:p>
            </p:txBody>
          </p:sp>
          <p:sp>
            <p:nvSpPr>
              <p:cNvPr id="2079" name="Rectangle 756"/>
              <p:cNvSpPr>
                <a:spLocks noChangeArrowheads="1"/>
              </p:cNvSpPr>
              <p:nvPr/>
            </p:nvSpPr>
            <p:spPr bwMode="auto">
              <a:xfrm>
                <a:off x="15787790" y="18139001"/>
                <a:ext cx="168015" cy="2145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smtClean="0">
                    <a:ln>
                      <a:noFill/>
                    </a:ln>
                    <a:solidFill>
                      <a:srgbClr val="000000"/>
                    </a:solidFill>
                    <a:effectLst/>
                    <a:latin typeface="Tahoma" pitchFamily="34" charset="0"/>
                    <a:cs typeface="Arial" pitchFamily="34" charset="0"/>
                  </a:rPr>
                  <a:t>99</a:t>
                </a:r>
                <a:endParaRPr kumimoji="0" lang="de-DE" sz="1200" b="0" i="0" u="none" strike="noStrike" cap="none" normalizeH="0" baseline="0" smtClean="0">
                  <a:ln>
                    <a:noFill/>
                  </a:ln>
                  <a:solidFill>
                    <a:schemeClr val="tx1"/>
                  </a:solidFill>
                  <a:effectLst/>
                  <a:latin typeface="Arial" pitchFamily="34" charset="0"/>
                  <a:cs typeface="Arial" pitchFamily="34" charset="0"/>
                </a:endParaRPr>
              </a:p>
            </p:txBody>
          </p:sp>
          <p:sp>
            <p:nvSpPr>
              <p:cNvPr id="2080" name="Rectangle 757"/>
              <p:cNvSpPr>
                <a:spLocks noChangeArrowheads="1"/>
              </p:cNvSpPr>
              <p:nvPr/>
            </p:nvSpPr>
            <p:spPr bwMode="auto">
              <a:xfrm>
                <a:off x="14804646" y="18460543"/>
                <a:ext cx="168015" cy="2145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smtClean="0">
                    <a:ln>
                      <a:noFill/>
                    </a:ln>
                    <a:solidFill>
                      <a:srgbClr val="000000"/>
                    </a:solidFill>
                    <a:effectLst/>
                    <a:latin typeface="Tahoma" pitchFamily="34" charset="0"/>
                    <a:cs typeface="Arial" pitchFamily="34" charset="0"/>
                  </a:rPr>
                  <a:t>99</a:t>
                </a:r>
                <a:endParaRPr kumimoji="0" lang="de-DE" sz="1200" b="0" i="0" u="none" strike="noStrike" cap="none" normalizeH="0" baseline="0" smtClean="0">
                  <a:ln>
                    <a:noFill/>
                  </a:ln>
                  <a:solidFill>
                    <a:schemeClr val="tx1"/>
                  </a:solidFill>
                  <a:effectLst/>
                  <a:latin typeface="Arial" pitchFamily="34" charset="0"/>
                  <a:cs typeface="Arial" pitchFamily="34" charset="0"/>
                </a:endParaRPr>
              </a:p>
            </p:txBody>
          </p:sp>
          <p:sp>
            <p:nvSpPr>
              <p:cNvPr id="2081" name="Rectangle 758"/>
              <p:cNvSpPr>
                <a:spLocks noChangeArrowheads="1"/>
              </p:cNvSpPr>
              <p:nvPr/>
            </p:nvSpPr>
            <p:spPr bwMode="auto">
              <a:xfrm>
                <a:off x="14211584" y="18769997"/>
                <a:ext cx="168015" cy="2145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smtClean="0">
                    <a:ln>
                      <a:noFill/>
                    </a:ln>
                    <a:solidFill>
                      <a:srgbClr val="000000"/>
                    </a:solidFill>
                    <a:effectLst/>
                    <a:latin typeface="Tahoma" pitchFamily="34" charset="0"/>
                    <a:cs typeface="Arial" pitchFamily="34" charset="0"/>
                  </a:rPr>
                  <a:t>63</a:t>
                </a:r>
                <a:endParaRPr kumimoji="0" lang="de-DE" sz="1200" b="0" i="0" u="none" strike="noStrike" cap="none" normalizeH="0" baseline="0" smtClean="0">
                  <a:ln>
                    <a:noFill/>
                  </a:ln>
                  <a:solidFill>
                    <a:schemeClr val="tx1"/>
                  </a:solidFill>
                  <a:effectLst/>
                  <a:latin typeface="Arial" pitchFamily="34" charset="0"/>
                  <a:cs typeface="Arial" pitchFamily="34" charset="0"/>
                </a:endParaRPr>
              </a:p>
            </p:txBody>
          </p:sp>
          <p:sp>
            <p:nvSpPr>
              <p:cNvPr id="2082" name="Rectangle 759"/>
              <p:cNvSpPr>
                <a:spLocks noChangeArrowheads="1"/>
              </p:cNvSpPr>
              <p:nvPr/>
            </p:nvSpPr>
            <p:spPr bwMode="auto">
              <a:xfrm>
                <a:off x="20120449" y="17438288"/>
                <a:ext cx="252022" cy="2145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smtClean="0">
                    <a:ln>
                      <a:noFill/>
                    </a:ln>
                    <a:solidFill>
                      <a:srgbClr val="000000"/>
                    </a:solidFill>
                    <a:effectLst/>
                    <a:latin typeface="Tahoma" pitchFamily="34" charset="0"/>
                    <a:cs typeface="Arial" pitchFamily="34" charset="0"/>
                  </a:rPr>
                  <a:t>100</a:t>
                </a:r>
                <a:endParaRPr kumimoji="0" lang="de-DE" sz="1200" b="0" i="0" u="none" strike="noStrike" cap="none" normalizeH="0" baseline="0" smtClean="0">
                  <a:ln>
                    <a:noFill/>
                  </a:ln>
                  <a:solidFill>
                    <a:schemeClr val="tx1"/>
                  </a:solidFill>
                  <a:effectLst/>
                  <a:latin typeface="Arial" pitchFamily="34" charset="0"/>
                  <a:cs typeface="Arial" pitchFamily="34" charset="0"/>
                </a:endParaRPr>
              </a:p>
            </p:txBody>
          </p:sp>
          <p:sp>
            <p:nvSpPr>
              <p:cNvPr id="2083" name="Rectangle 760"/>
              <p:cNvSpPr>
                <a:spLocks noChangeArrowheads="1"/>
              </p:cNvSpPr>
              <p:nvPr/>
            </p:nvSpPr>
            <p:spPr bwMode="auto">
              <a:xfrm>
                <a:off x="16254467" y="17586049"/>
                <a:ext cx="252022" cy="2145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smtClean="0">
                    <a:ln>
                      <a:noFill/>
                    </a:ln>
                    <a:solidFill>
                      <a:srgbClr val="000000"/>
                    </a:solidFill>
                    <a:effectLst/>
                    <a:latin typeface="Tahoma" pitchFamily="34" charset="0"/>
                    <a:cs typeface="Arial" pitchFamily="34" charset="0"/>
                  </a:rPr>
                  <a:t>100</a:t>
                </a:r>
                <a:endParaRPr kumimoji="0" lang="de-DE" sz="1200" b="0" i="0" u="none" strike="noStrike" cap="none" normalizeH="0" baseline="0" smtClean="0">
                  <a:ln>
                    <a:noFill/>
                  </a:ln>
                  <a:solidFill>
                    <a:schemeClr val="tx1"/>
                  </a:solidFill>
                  <a:effectLst/>
                  <a:latin typeface="Arial" pitchFamily="34" charset="0"/>
                  <a:cs typeface="Arial" pitchFamily="34" charset="0"/>
                </a:endParaRPr>
              </a:p>
            </p:txBody>
          </p:sp>
          <p:sp>
            <p:nvSpPr>
              <p:cNvPr id="2084" name="Rectangle 761"/>
              <p:cNvSpPr>
                <a:spLocks noChangeArrowheads="1"/>
              </p:cNvSpPr>
              <p:nvPr/>
            </p:nvSpPr>
            <p:spPr bwMode="auto">
              <a:xfrm>
                <a:off x="16701637" y="17056882"/>
                <a:ext cx="252022" cy="2145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smtClean="0">
                    <a:ln>
                      <a:noFill/>
                    </a:ln>
                    <a:solidFill>
                      <a:srgbClr val="000000"/>
                    </a:solidFill>
                    <a:effectLst/>
                    <a:latin typeface="Tahoma" pitchFamily="34" charset="0"/>
                    <a:cs typeface="Arial" pitchFamily="34" charset="0"/>
                  </a:rPr>
                  <a:t>100</a:t>
                </a:r>
                <a:endParaRPr kumimoji="0" lang="de-DE" sz="1200" b="0" i="0" u="none" strike="noStrike" cap="none" normalizeH="0" baseline="0" smtClean="0">
                  <a:ln>
                    <a:noFill/>
                  </a:ln>
                  <a:solidFill>
                    <a:schemeClr val="tx1"/>
                  </a:solidFill>
                  <a:effectLst/>
                  <a:latin typeface="Arial" pitchFamily="34" charset="0"/>
                  <a:cs typeface="Arial" pitchFamily="34" charset="0"/>
                </a:endParaRPr>
              </a:p>
            </p:txBody>
          </p:sp>
          <p:sp>
            <p:nvSpPr>
              <p:cNvPr id="2085" name="Rectangle 762"/>
              <p:cNvSpPr>
                <a:spLocks noChangeArrowheads="1"/>
              </p:cNvSpPr>
              <p:nvPr/>
            </p:nvSpPr>
            <p:spPr bwMode="auto">
              <a:xfrm>
                <a:off x="18600856" y="16476163"/>
                <a:ext cx="168015" cy="2145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smtClean="0">
                    <a:ln>
                      <a:noFill/>
                    </a:ln>
                    <a:solidFill>
                      <a:srgbClr val="000000"/>
                    </a:solidFill>
                    <a:effectLst/>
                    <a:latin typeface="Tahoma" pitchFamily="34" charset="0"/>
                    <a:cs typeface="Arial" pitchFamily="34" charset="0"/>
                  </a:rPr>
                  <a:t>99</a:t>
                </a:r>
                <a:endParaRPr kumimoji="0" lang="de-DE" sz="1200" b="0" i="0" u="none" strike="noStrike" cap="none" normalizeH="0" baseline="0" smtClean="0">
                  <a:ln>
                    <a:noFill/>
                  </a:ln>
                  <a:solidFill>
                    <a:schemeClr val="tx1"/>
                  </a:solidFill>
                  <a:effectLst/>
                  <a:latin typeface="Arial" pitchFamily="34" charset="0"/>
                  <a:cs typeface="Arial" pitchFamily="34" charset="0"/>
                </a:endParaRPr>
              </a:p>
            </p:txBody>
          </p:sp>
          <p:sp>
            <p:nvSpPr>
              <p:cNvPr id="2086" name="Rectangle 763"/>
              <p:cNvSpPr>
                <a:spLocks noChangeArrowheads="1"/>
              </p:cNvSpPr>
              <p:nvPr/>
            </p:nvSpPr>
            <p:spPr bwMode="auto">
              <a:xfrm>
                <a:off x="18014618" y="16620481"/>
                <a:ext cx="252022" cy="2145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smtClean="0">
                    <a:ln>
                      <a:noFill/>
                    </a:ln>
                    <a:solidFill>
                      <a:srgbClr val="000000"/>
                    </a:solidFill>
                    <a:effectLst/>
                    <a:latin typeface="Tahoma" pitchFamily="34" charset="0"/>
                    <a:cs typeface="Arial" pitchFamily="34" charset="0"/>
                  </a:rPr>
                  <a:t>100</a:t>
                </a:r>
                <a:endParaRPr kumimoji="0" lang="de-DE" sz="1200" b="0" i="0" u="none" strike="noStrike" cap="none" normalizeH="0" baseline="0" smtClean="0">
                  <a:ln>
                    <a:noFill/>
                  </a:ln>
                  <a:solidFill>
                    <a:schemeClr val="tx1"/>
                  </a:solidFill>
                  <a:effectLst/>
                  <a:latin typeface="Arial" pitchFamily="34" charset="0"/>
                  <a:cs typeface="Arial" pitchFamily="34" charset="0"/>
                </a:endParaRPr>
              </a:p>
            </p:txBody>
          </p:sp>
          <p:sp>
            <p:nvSpPr>
              <p:cNvPr id="2087" name="Rectangle 764"/>
              <p:cNvSpPr>
                <a:spLocks noChangeArrowheads="1"/>
              </p:cNvSpPr>
              <p:nvPr/>
            </p:nvSpPr>
            <p:spPr bwMode="auto">
              <a:xfrm>
                <a:off x="15734352" y="16840136"/>
                <a:ext cx="252022" cy="2145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dirty="0" smtClean="0">
                    <a:ln>
                      <a:noFill/>
                    </a:ln>
                    <a:solidFill>
                      <a:srgbClr val="000000"/>
                    </a:solidFill>
                    <a:effectLst/>
                    <a:latin typeface="Tahoma" pitchFamily="34" charset="0"/>
                    <a:cs typeface="Arial" pitchFamily="34" charset="0"/>
                  </a:rPr>
                  <a:t>100</a:t>
                </a:r>
                <a:endParaRPr kumimoji="0" lang="de-DE" sz="1200" b="0" i="0" u="none" strike="noStrike" cap="none" normalizeH="0" baseline="0" dirty="0" smtClean="0">
                  <a:ln>
                    <a:noFill/>
                  </a:ln>
                  <a:solidFill>
                    <a:schemeClr val="tx1"/>
                  </a:solidFill>
                  <a:effectLst/>
                  <a:latin typeface="Arial" pitchFamily="34" charset="0"/>
                  <a:cs typeface="Arial" pitchFamily="34" charset="0"/>
                </a:endParaRPr>
              </a:p>
            </p:txBody>
          </p:sp>
          <p:sp>
            <p:nvSpPr>
              <p:cNvPr id="2088" name="Rectangle 765"/>
              <p:cNvSpPr>
                <a:spLocks noChangeArrowheads="1"/>
              </p:cNvSpPr>
              <p:nvPr/>
            </p:nvSpPr>
            <p:spPr bwMode="auto">
              <a:xfrm>
                <a:off x="14424546" y="17209784"/>
                <a:ext cx="252022" cy="2145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smtClean="0">
                    <a:ln>
                      <a:noFill/>
                    </a:ln>
                    <a:solidFill>
                      <a:srgbClr val="000000"/>
                    </a:solidFill>
                    <a:effectLst/>
                    <a:latin typeface="Tahoma" pitchFamily="34" charset="0"/>
                    <a:cs typeface="Arial" pitchFamily="34" charset="0"/>
                  </a:rPr>
                  <a:t>100</a:t>
                </a:r>
                <a:endParaRPr kumimoji="0" lang="de-DE" sz="1200" b="0" i="0" u="none" strike="noStrike" cap="none" normalizeH="0" baseline="0" smtClean="0">
                  <a:ln>
                    <a:noFill/>
                  </a:ln>
                  <a:solidFill>
                    <a:schemeClr val="tx1"/>
                  </a:solidFill>
                  <a:effectLst/>
                  <a:latin typeface="Arial" pitchFamily="34" charset="0"/>
                  <a:cs typeface="Arial" pitchFamily="34" charset="0"/>
                </a:endParaRPr>
              </a:p>
            </p:txBody>
          </p:sp>
          <p:sp>
            <p:nvSpPr>
              <p:cNvPr id="2089" name="Rectangle 766"/>
              <p:cNvSpPr>
                <a:spLocks noChangeArrowheads="1"/>
              </p:cNvSpPr>
              <p:nvPr/>
            </p:nvSpPr>
            <p:spPr bwMode="auto">
              <a:xfrm>
                <a:off x="13720486" y="17990672"/>
                <a:ext cx="252022" cy="2145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smtClean="0">
                    <a:ln>
                      <a:noFill/>
                    </a:ln>
                    <a:solidFill>
                      <a:srgbClr val="000000"/>
                    </a:solidFill>
                    <a:effectLst/>
                    <a:latin typeface="Tahoma" pitchFamily="34" charset="0"/>
                    <a:cs typeface="Arial" pitchFamily="34" charset="0"/>
                  </a:rPr>
                  <a:t>100</a:t>
                </a:r>
                <a:endParaRPr kumimoji="0" lang="de-DE" sz="1200" b="0" i="0" u="none" strike="noStrike" cap="none" normalizeH="0" baseline="0" smtClean="0">
                  <a:ln>
                    <a:noFill/>
                  </a:ln>
                  <a:solidFill>
                    <a:schemeClr val="tx1"/>
                  </a:solidFill>
                  <a:effectLst/>
                  <a:latin typeface="Arial" pitchFamily="34" charset="0"/>
                  <a:cs typeface="Arial" pitchFamily="34" charset="0"/>
                </a:endParaRPr>
              </a:p>
            </p:txBody>
          </p:sp>
          <p:sp>
            <p:nvSpPr>
              <p:cNvPr id="2090" name="Rectangle 767"/>
              <p:cNvSpPr>
                <a:spLocks noChangeArrowheads="1"/>
              </p:cNvSpPr>
              <p:nvPr/>
            </p:nvSpPr>
            <p:spPr bwMode="auto">
              <a:xfrm>
                <a:off x="12962040" y="18678858"/>
                <a:ext cx="168015" cy="2145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dirty="0" smtClean="0">
                    <a:ln>
                      <a:noFill/>
                    </a:ln>
                    <a:solidFill>
                      <a:srgbClr val="000000"/>
                    </a:solidFill>
                    <a:effectLst/>
                    <a:latin typeface="Tahoma" pitchFamily="34" charset="0"/>
                    <a:cs typeface="Arial" pitchFamily="34" charset="0"/>
                  </a:rPr>
                  <a:t>47</a:t>
                </a:r>
                <a:endParaRPr kumimoji="0" lang="de-DE" sz="1200" b="0" i="0" u="none" strike="noStrike" cap="none" normalizeH="0" baseline="0" dirty="0" smtClean="0">
                  <a:ln>
                    <a:noFill/>
                  </a:ln>
                  <a:solidFill>
                    <a:schemeClr val="tx1"/>
                  </a:solidFill>
                  <a:effectLst/>
                  <a:latin typeface="Arial" pitchFamily="34" charset="0"/>
                  <a:cs typeface="Arial" pitchFamily="34" charset="0"/>
                </a:endParaRPr>
              </a:p>
            </p:txBody>
          </p:sp>
          <p:sp>
            <p:nvSpPr>
              <p:cNvPr id="2091" name="Rectangle 768"/>
              <p:cNvSpPr>
                <a:spLocks noChangeArrowheads="1"/>
              </p:cNvSpPr>
              <p:nvPr/>
            </p:nvSpPr>
            <p:spPr bwMode="auto">
              <a:xfrm>
                <a:off x="12483089" y="19806676"/>
                <a:ext cx="168015" cy="2145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smtClean="0">
                    <a:ln>
                      <a:noFill/>
                    </a:ln>
                    <a:solidFill>
                      <a:srgbClr val="000000"/>
                    </a:solidFill>
                    <a:effectLst/>
                    <a:latin typeface="Tahoma" pitchFamily="34" charset="0"/>
                    <a:cs typeface="Arial" pitchFamily="34" charset="0"/>
                  </a:rPr>
                  <a:t>37</a:t>
                </a:r>
                <a:endParaRPr kumimoji="0" lang="de-DE" sz="1200" b="0" i="0" u="none" strike="noStrike" cap="none" normalizeH="0" baseline="0" smtClean="0">
                  <a:ln>
                    <a:noFill/>
                  </a:ln>
                  <a:solidFill>
                    <a:schemeClr val="tx1"/>
                  </a:solidFill>
                  <a:effectLst/>
                  <a:latin typeface="Arial" pitchFamily="34" charset="0"/>
                  <a:cs typeface="Arial" pitchFamily="34" charset="0"/>
                </a:endParaRPr>
              </a:p>
            </p:txBody>
          </p:sp>
          <p:sp>
            <p:nvSpPr>
              <p:cNvPr id="2092" name="Rectangle 769"/>
              <p:cNvSpPr>
                <a:spLocks noChangeArrowheads="1"/>
              </p:cNvSpPr>
              <p:nvPr/>
            </p:nvSpPr>
            <p:spPr bwMode="auto">
              <a:xfrm>
                <a:off x="12156490" y="21173695"/>
                <a:ext cx="168015" cy="2145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smtClean="0">
                    <a:ln>
                      <a:noFill/>
                    </a:ln>
                    <a:solidFill>
                      <a:srgbClr val="000000"/>
                    </a:solidFill>
                    <a:effectLst/>
                    <a:latin typeface="Tahoma" pitchFamily="34" charset="0"/>
                    <a:cs typeface="Arial" pitchFamily="34" charset="0"/>
                  </a:rPr>
                  <a:t>82</a:t>
                </a:r>
                <a:endParaRPr kumimoji="0" lang="de-DE" sz="1200" b="0" i="0" u="none" strike="noStrike" cap="none" normalizeH="0" baseline="0" smtClean="0">
                  <a:ln>
                    <a:noFill/>
                  </a:ln>
                  <a:solidFill>
                    <a:schemeClr val="tx1"/>
                  </a:solidFill>
                  <a:effectLst/>
                  <a:latin typeface="Arial" pitchFamily="34" charset="0"/>
                  <a:cs typeface="Arial" pitchFamily="34" charset="0"/>
                </a:endParaRPr>
              </a:p>
            </p:txBody>
          </p:sp>
          <p:sp>
            <p:nvSpPr>
              <p:cNvPr id="2093" name="Rectangle 770"/>
              <p:cNvSpPr>
                <a:spLocks noChangeArrowheads="1"/>
              </p:cNvSpPr>
              <p:nvPr/>
            </p:nvSpPr>
            <p:spPr bwMode="auto">
              <a:xfrm>
                <a:off x="11779092" y="22071180"/>
                <a:ext cx="168015" cy="2145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dirty="0" smtClean="0">
                    <a:ln>
                      <a:noFill/>
                    </a:ln>
                    <a:solidFill>
                      <a:srgbClr val="000000"/>
                    </a:solidFill>
                    <a:effectLst/>
                    <a:latin typeface="Tahoma" pitchFamily="34" charset="0"/>
                    <a:cs typeface="Arial" pitchFamily="34" charset="0"/>
                  </a:rPr>
                  <a:t>69</a:t>
                </a:r>
                <a:endParaRPr kumimoji="0" lang="de-DE" sz="1200" b="0" i="0" u="none" strike="noStrike" cap="none" normalizeH="0" baseline="0" dirty="0" smtClean="0">
                  <a:ln>
                    <a:noFill/>
                  </a:ln>
                  <a:solidFill>
                    <a:schemeClr val="tx1"/>
                  </a:solidFill>
                  <a:effectLst/>
                  <a:latin typeface="Arial" pitchFamily="34" charset="0"/>
                  <a:cs typeface="Arial" pitchFamily="34" charset="0"/>
                </a:endParaRPr>
              </a:p>
            </p:txBody>
          </p:sp>
          <p:sp>
            <p:nvSpPr>
              <p:cNvPr id="2094" name="Rectangle 771"/>
              <p:cNvSpPr>
                <a:spLocks noChangeArrowheads="1"/>
              </p:cNvSpPr>
              <p:nvPr/>
            </p:nvSpPr>
            <p:spPr bwMode="auto">
              <a:xfrm>
                <a:off x="11129417" y="23042910"/>
                <a:ext cx="252022" cy="2145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smtClean="0">
                    <a:ln>
                      <a:noFill/>
                    </a:ln>
                    <a:solidFill>
                      <a:srgbClr val="000000"/>
                    </a:solidFill>
                    <a:effectLst/>
                    <a:latin typeface="Tahoma" pitchFamily="34" charset="0"/>
                    <a:cs typeface="Arial" pitchFamily="34" charset="0"/>
                  </a:rPr>
                  <a:t>100</a:t>
                </a:r>
                <a:endParaRPr kumimoji="0" lang="de-DE" sz="1200" b="0" i="0" u="none" strike="noStrike" cap="none" normalizeH="0" baseline="0" smtClean="0">
                  <a:ln>
                    <a:noFill/>
                  </a:ln>
                  <a:solidFill>
                    <a:schemeClr val="tx1"/>
                  </a:solidFill>
                  <a:effectLst/>
                  <a:latin typeface="Arial" pitchFamily="34" charset="0"/>
                  <a:cs typeface="Arial" pitchFamily="34" charset="0"/>
                </a:endParaRPr>
              </a:p>
            </p:txBody>
          </p:sp>
        </p:grpSp>
        <p:grpSp>
          <p:nvGrpSpPr>
            <p:cNvPr id="1575" name="Group 1574"/>
            <p:cNvGrpSpPr/>
            <p:nvPr/>
          </p:nvGrpSpPr>
          <p:grpSpPr>
            <a:xfrm>
              <a:off x="17638531" y="17736934"/>
              <a:ext cx="9171169" cy="6977318"/>
              <a:chOff x="17638531" y="17736934"/>
              <a:chExt cx="9171169" cy="6977318"/>
            </a:xfrm>
          </p:grpSpPr>
          <p:sp>
            <p:nvSpPr>
              <p:cNvPr id="2051" name="Rectangle 359"/>
              <p:cNvSpPr>
                <a:spLocks noChangeArrowheads="1"/>
              </p:cNvSpPr>
              <p:nvPr/>
            </p:nvSpPr>
            <p:spPr bwMode="auto">
              <a:xfrm>
                <a:off x="25024813" y="24347044"/>
                <a:ext cx="1784887"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dirty="0" smtClean="0">
                    <a:ln>
                      <a:noFill/>
                    </a:ln>
                    <a:solidFill>
                      <a:srgbClr val="000000"/>
                    </a:solidFill>
                    <a:effectLst/>
                    <a:latin typeface="Arial" pitchFamily="34" charset="0"/>
                    <a:cs typeface="Arial" pitchFamily="34" charset="0"/>
                  </a:rPr>
                  <a:t> C. </a:t>
                </a:r>
                <a:r>
                  <a:rPr kumimoji="0" lang="de-DE" sz="1200" b="0" i="0" u="none" strike="noStrike" cap="none" normalizeH="0" baseline="0" dirty="0" err="1" smtClean="0">
                    <a:ln>
                      <a:noFill/>
                    </a:ln>
                    <a:solidFill>
                      <a:srgbClr val="000000"/>
                    </a:solidFill>
                    <a:effectLst/>
                    <a:latin typeface="Arial" pitchFamily="34" charset="0"/>
                    <a:cs typeface="Arial" pitchFamily="34" charset="0"/>
                  </a:rPr>
                  <a:t>bacterium</a:t>
                </a:r>
                <a:r>
                  <a:rPr kumimoji="0" lang="de-DE" sz="1200" b="0" i="0" u="none" strike="noStrike" cap="none" normalizeH="0" baseline="0" dirty="0" smtClean="0">
                    <a:ln>
                      <a:noFill/>
                    </a:ln>
                    <a:solidFill>
                      <a:srgbClr val="000000"/>
                    </a:solidFill>
                    <a:effectLst/>
                    <a:latin typeface="Arial" pitchFamily="34" charset="0"/>
                    <a:cs typeface="Arial" pitchFamily="34" charset="0"/>
                  </a:rPr>
                  <a:t> QS 8 64 29</a:t>
                </a:r>
                <a:endParaRPr kumimoji="0" lang="de-DE" sz="1200" b="0" i="0" u="none" strike="noStrike" cap="none" normalizeH="0" baseline="0" dirty="0" smtClean="0">
                  <a:ln>
                    <a:noFill/>
                  </a:ln>
                  <a:solidFill>
                    <a:schemeClr val="tx1"/>
                  </a:solidFill>
                  <a:effectLst/>
                  <a:latin typeface="Arial" pitchFamily="34" charset="0"/>
                  <a:cs typeface="Arial" pitchFamily="34" charset="0"/>
                </a:endParaRPr>
              </a:p>
            </p:txBody>
          </p:sp>
          <p:sp>
            <p:nvSpPr>
              <p:cNvPr id="2011" name="Rectangle 242"/>
              <p:cNvSpPr>
                <a:spLocks noChangeArrowheads="1"/>
              </p:cNvSpPr>
              <p:nvPr/>
            </p:nvSpPr>
            <p:spPr bwMode="auto">
              <a:xfrm>
                <a:off x="19284508" y="17736934"/>
                <a:ext cx="4014846"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dirty="0" smtClean="0">
                    <a:ln>
                      <a:noFill/>
                    </a:ln>
                    <a:solidFill>
                      <a:srgbClr val="000000"/>
                    </a:solidFill>
                    <a:effectLst/>
                    <a:latin typeface="Arial" pitchFamily="34" charset="0"/>
                    <a:cs typeface="Arial" pitchFamily="34" charset="0"/>
                  </a:rPr>
                  <a:t> </a:t>
                </a:r>
                <a:r>
                  <a:rPr kumimoji="0" lang="de-DE" sz="1200" b="0" i="0" u="none" strike="noStrike" cap="none" normalizeH="0" baseline="0" dirty="0" err="1" smtClean="0">
                    <a:ln>
                      <a:noFill/>
                    </a:ln>
                    <a:solidFill>
                      <a:srgbClr val="000000"/>
                    </a:solidFill>
                    <a:effectLst/>
                    <a:latin typeface="Arial" pitchFamily="34" charset="0"/>
                    <a:cs typeface="Arial" pitchFamily="34" charset="0"/>
                  </a:rPr>
                  <a:t>Crocosphaera</a:t>
                </a:r>
                <a:r>
                  <a:rPr kumimoji="0" lang="de-DE" sz="1200" b="0" i="0" u="none" strike="noStrike" cap="none" normalizeH="0" baseline="0" dirty="0" smtClean="0">
                    <a:ln>
                      <a:noFill/>
                    </a:ln>
                    <a:solidFill>
                      <a:srgbClr val="000000"/>
                    </a:solidFill>
                    <a:effectLst/>
                    <a:latin typeface="Arial" pitchFamily="34" charset="0"/>
                    <a:cs typeface="Arial" pitchFamily="34" charset="0"/>
                  </a:rPr>
                  <a:t> </a:t>
                </a:r>
                <a:r>
                  <a:rPr kumimoji="0" lang="de-DE" sz="1200" b="0" i="0" u="none" strike="noStrike" cap="none" normalizeH="0" baseline="0" dirty="0" err="1" smtClean="0">
                    <a:ln>
                      <a:noFill/>
                    </a:ln>
                    <a:solidFill>
                      <a:srgbClr val="000000"/>
                    </a:solidFill>
                    <a:effectLst/>
                    <a:latin typeface="Arial" pitchFamily="34" charset="0"/>
                    <a:cs typeface="Arial" pitchFamily="34" charset="0"/>
                  </a:rPr>
                  <a:t>subtropica</a:t>
                </a:r>
                <a:r>
                  <a:rPr kumimoji="0" lang="de-DE" sz="1200" b="0" i="0" u="none" strike="noStrike" cap="none" normalizeH="0" baseline="0" dirty="0" smtClean="0">
                    <a:ln>
                      <a:noFill/>
                    </a:ln>
                    <a:solidFill>
                      <a:srgbClr val="000000"/>
                    </a:solidFill>
                    <a:effectLst/>
                    <a:latin typeface="Arial" pitchFamily="34" charset="0"/>
                    <a:cs typeface="Arial" pitchFamily="34" charset="0"/>
                  </a:rPr>
                  <a:t> ATCC 51142</a:t>
                </a:r>
                <a:endParaRPr kumimoji="0" lang="de-DE" sz="1200" b="0" i="0" u="none" strike="noStrike" cap="none" normalizeH="0" baseline="0" dirty="0" smtClean="0">
                  <a:ln>
                    <a:noFill/>
                  </a:ln>
                  <a:solidFill>
                    <a:schemeClr val="tx1"/>
                  </a:solidFill>
                  <a:effectLst/>
                  <a:latin typeface="Arial" pitchFamily="34" charset="0"/>
                  <a:cs typeface="Arial" pitchFamily="34" charset="0"/>
                </a:endParaRPr>
              </a:p>
            </p:txBody>
          </p:sp>
          <p:sp>
            <p:nvSpPr>
              <p:cNvPr id="2012" name="Rectangle 244"/>
              <p:cNvSpPr>
                <a:spLocks noChangeArrowheads="1"/>
              </p:cNvSpPr>
              <p:nvPr/>
            </p:nvSpPr>
            <p:spPr bwMode="auto">
              <a:xfrm>
                <a:off x="19408190" y="17905273"/>
                <a:ext cx="5437561"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dirty="0" smtClean="0">
                    <a:ln>
                      <a:noFill/>
                    </a:ln>
                    <a:solidFill>
                      <a:srgbClr val="000000"/>
                    </a:solidFill>
                    <a:effectLst/>
                    <a:latin typeface="Arial" pitchFamily="34" charset="0"/>
                    <a:cs typeface="Arial" pitchFamily="34" charset="0"/>
                  </a:rPr>
                  <a:t> </a:t>
                </a:r>
                <a:r>
                  <a:rPr kumimoji="0" lang="de-DE" sz="1200" b="0" i="0" u="none" strike="noStrike" cap="none" normalizeH="0" baseline="0" dirty="0" err="1" smtClean="0">
                    <a:ln>
                      <a:noFill/>
                    </a:ln>
                    <a:solidFill>
                      <a:srgbClr val="000000"/>
                    </a:solidFill>
                    <a:effectLst/>
                    <a:latin typeface="Arial" pitchFamily="34" charset="0"/>
                    <a:cs typeface="Arial" pitchFamily="34" charset="0"/>
                  </a:rPr>
                  <a:t>Crocosphaera</a:t>
                </a:r>
                <a:r>
                  <a:rPr kumimoji="0" lang="de-DE" sz="1200" b="0" i="0" u="none" strike="noStrike" cap="none" normalizeH="0" baseline="0" dirty="0" smtClean="0">
                    <a:ln>
                      <a:noFill/>
                    </a:ln>
                    <a:solidFill>
                      <a:srgbClr val="000000"/>
                    </a:solidFill>
                    <a:effectLst/>
                    <a:latin typeface="Arial" pitchFamily="34" charset="0"/>
                    <a:cs typeface="Arial" pitchFamily="34" charset="0"/>
                  </a:rPr>
                  <a:t> </a:t>
                </a:r>
                <a:r>
                  <a:rPr kumimoji="0" lang="de-DE" sz="1200" b="0" i="0" u="none" strike="noStrike" cap="none" normalizeH="0" baseline="0" dirty="0" err="1" smtClean="0">
                    <a:ln>
                      <a:noFill/>
                    </a:ln>
                    <a:solidFill>
                      <a:srgbClr val="000000"/>
                    </a:solidFill>
                    <a:effectLst/>
                    <a:latin typeface="Arial" pitchFamily="34" charset="0"/>
                    <a:cs typeface="Arial" pitchFamily="34" charset="0"/>
                  </a:rPr>
                  <a:t>chwakensis</a:t>
                </a:r>
                <a:r>
                  <a:rPr kumimoji="0" lang="de-DE" sz="1200" b="0" i="0" u="none" strike="noStrike" cap="none" normalizeH="0" baseline="0" dirty="0" smtClean="0">
                    <a:ln>
                      <a:noFill/>
                    </a:ln>
                    <a:solidFill>
                      <a:srgbClr val="000000"/>
                    </a:solidFill>
                    <a:effectLst/>
                    <a:latin typeface="Arial" pitchFamily="34" charset="0"/>
                    <a:cs typeface="Arial" pitchFamily="34" charset="0"/>
                  </a:rPr>
                  <a:t> CCY0110 DSM 101228</a:t>
                </a:r>
                <a:endParaRPr kumimoji="0" lang="de-DE" sz="1200" b="0" i="0" u="none" strike="noStrike" cap="none" normalizeH="0" baseline="0" dirty="0" smtClean="0">
                  <a:ln>
                    <a:noFill/>
                  </a:ln>
                  <a:solidFill>
                    <a:schemeClr val="tx1"/>
                  </a:solidFill>
                  <a:effectLst/>
                  <a:latin typeface="Arial" pitchFamily="34" charset="0"/>
                  <a:cs typeface="Arial" pitchFamily="34" charset="0"/>
                </a:endParaRPr>
              </a:p>
            </p:txBody>
          </p:sp>
          <p:sp>
            <p:nvSpPr>
              <p:cNvPr id="2013" name="Rectangle 247"/>
              <p:cNvSpPr>
                <a:spLocks noChangeArrowheads="1"/>
              </p:cNvSpPr>
              <p:nvPr/>
            </p:nvSpPr>
            <p:spPr bwMode="auto">
              <a:xfrm>
                <a:off x="19985393" y="18068149"/>
                <a:ext cx="2822738"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dirty="0" smtClean="0">
                    <a:ln>
                      <a:noFill/>
                    </a:ln>
                    <a:solidFill>
                      <a:srgbClr val="000000"/>
                    </a:solidFill>
                    <a:effectLst/>
                    <a:latin typeface="Arial" pitchFamily="34" charset="0"/>
                    <a:cs typeface="Arial" pitchFamily="34" charset="0"/>
                  </a:rPr>
                  <a:t> </a:t>
                </a:r>
                <a:r>
                  <a:rPr kumimoji="0" lang="de-DE" sz="1200" b="0" i="0" u="none" strike="noStrike" cap="none" normalizeH="0" baseline="0" dirty="0" err="1" smtClean="0">
                    <a:ln>
                      <a:noFill/>
                    </a:ln>
                    <a:solidFill>
                      <a:srgbClr val="000000"/>
                    </a:solidFill>
                    <a:effectLst/>
                    <a:latin typeface="Arial" pitchFamily="34" charset="0"/>
                    <a:cs typeface="Arial" pitchFamily="34" charset="0"/>
                  </a:rPr>
                  <a:t>Crocosphaera</a:t>
                </a:r>
                <a:r>
                  <a:rPr kumimoji="0" lang="de-DE" sz="1200" b="0" i="0" u="none" strike="noStrike" cap="none" normalizeH="0" baseline="0" dirty="0" smtClean="0">
                    <a:ln>
                      <a:noFill/>
                    </a:ln>
                    <a:solidFill>
                      <a:srgbClr val="000000"/>
                    </a:solidFill>
                    <a:effectLst/>
                    <a:latin typeface="Arial" pitchFamily="34" charset="0"/>
                    <a:cs typeface="Arial" pitchFamily="34" charset="0"/>
                  </a:rPr>
                  <a:t> </a:t>
                </a:r>
                <a:r>
                  <a:rPr kumimoji="0" lang="de-DE" sz="1200" b="0" i="0" u="none" strike="noStrike" cap="none" normalizeH="0" baseline="0" dirty="0" err="1" smtClean="0">
                    <a:ln>
                      <a:noFill/>
                    </a:ln>
                    <a:solidFill>
                      <a:srgbClr val="000000"/>
                    </a:solidFill>
                    <a:effectLst/>
                    <a:latin typeface="Arial" pitchFamily="34" charset="0"/>
                    <a:cs typeface="Arial" pitchFamily="34" charset="0"/>
                  </a:rPr>
                  <a:t>watsonii</a:t>
                </a:r>
                <a:r>
                  <a:rPr kumimoji="0" lang="de-DE" sz="1200" b="0" i="0" u="none" strike="noStrike" cap="none" normalizeH="0" baseline="0" dirty="0" smtClean="0">
                    <a:ln>
                      <a:noFill/>
                    </a:ln>
                    <a:solidFill>
                      <a:srgbClr val="000000"/>
                    </a:solidFill>
                    <a:effectLst/>
                    <a:latin typeface="Arial" pitchFamily="34" charset="0"/>
                    <a:cs typeface="Arial" pitchFamily="34" charset="0"/>
                  </a:rPr>
                  <a:t> WH 8501</a:t>
                </a:r>
                <a:endParaRPr kumimoji="0" lang="de-DE" sz="1200" b="0" i="0" u="none" strike="noStrike" cap="none" normalizeH="0" baseline="0" dirty="0" smtClean="0">
                  <a:ln>
                    <a:noFill/>
                  </a:ln>
                  <a:solidFill>
                    <a:schemeClr val="tx1"/>
                  </a:solidFill>
                  <a:effectLst/>
                  <a:latin typeface="Arial" pitchFamily="34" charset="0"/>
                  <a:cs typeface="Arial" pitchFamily="34" charset="0"/>
                </a:endParaRPr>
              </a:p>
            </p:txBody>
          </p:sp>
          <p:sp>
            <p:nvSpPr>
              <p:cNvPr id="2014" name="Rectangle 250"/>
              <p:cNvSpPr>
                <a:spLocks noChangeArrowheads="1"/>
              </p:cNvSpPr>
              <p:nvPr/>
            </p:nvSpPr>
            <p:spPr bwMode="auto">
              <a:xfrm>
                <a:off x="18650218" y="18236489"/>
                <a:ext cx="3444603"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dirty="0" smtClean="0">
                    <a:ln>
                      <a:noFill/>
                    </a:ln>
                    <a:solidFill>
                      <a:srgbClr val="000000"/>
                    </a:solidFill>
                    <a:effectLst/>
                    <a:latin typeface="Arial" pitchFamily="34" charset="0"/>
                    <a:cs typeface="Arial" pitchFamily="34" charset="0"/>
                  </a:rPr>
                  <a:t> </a:t>
                </a:r>
                <a:r>
                  <a:rPr kumimoji="0" lang="de-DE" sz="1200" b="0" i="0" u="none" strike="noStrike" cap="none" normalizeH="0" baseline="0" dirty="0" err="1" smtClean="0">
                    <a:ln>
                      <a:noFill/>
                    </a:ln>
                    <a:solidFill>
                      <a:srgbClr val="000000"/>
                    </a:solidFill>
                    <a:effectLst/>
                    <a:latin typeface="Arial" pitchFamily="34" charset="0"/>
                    <a:cs typeface="Arial" pitchFamily="34" charset="0"/>
                  </a:rPr>
                  <a:t>Rippkaea</a:t>
                </a:r>
                <a:r>
                  <a:rPr kumimoji="0" lang="de-DE" sz="1200" b="0" i="0" u="none" strike="noStrike" cap="none" normalizeH="0" baseline="0" dirty="0" smtClean="0">
                    <a:ln>
                      <a:noFill/>
                    </a:ln>
                    <a:solidFill>
                      <a:srgbClr val="000000"/>
                    </a:solidFill>
                    <a:effectLst/>
                    <a:latin typeface="Arial" pitchFamily="34" charset="0"/>
                    <a:cs typeface="Arial" pitchFamily="34" charset="0"/>
                  </a:rPr>
                  <a:t> </a:t>
                </a:r>
                <a:r>
                  <a:rPr kumimoji="0" lang="de-DE" sz="1200" b="0" i="0" u="none" strike="noStrike" cap="none" normalizeH="0" baseline="0" dirty="0" err="1" smtClean="0">
                    <a:ln>
                      <a:noFill/>
                    </a:ln>
                    <a:solidFill>
                      <a:srgbClr val="000000"/>
                    </a:solidFill>
                    <a:effectLst/>
                    <a:latin typeface="Arial" pitchFamily="34" charset="0"/>
                    <a:cs typeface="Arial" pitchFamily="34" charset="0"/>
                  </a:rPr>
                  <a:t>orientalis</a:t>
                </a:r>
                <a:r>
                  <a:rPr kumimoji="0" lang="de-DE" sz="1200" b="0" i="0" u="none" strike="noStrike" cap="none" normalizeH="0" baseline="0" dirty="0" smtClean="0">
                    <a:ln>
                      <a:noFill/>
                    </a:ln>
                    <a:solidFill>
                      <a:srgbClr val="000000"/>
                    </a:solidFill>
                    <a:effectLst/>
                    <a:latin typeface="Arial" pitchFamily="34" charset="0"/>
                    <a:cs typeface="Arial" pitchFamily="34" charset="0"/>
                  </a:rPr>
                  <a:t> PCC 8801</a:t>
                </a:r>
                <a:endParaRPr kumimoji="0" lang="de-DE" sz="1200" b="0" i="0" u="none" strike="noStrike" cap="none" normalizeH="0" baseline="0" dirty="0" smtClean="0">
                  <a:ln>
                    <a:noFill/>
                  </a:ln>
                  <a:solidFill>
                    <a:schemeClr val="tx1"/>
                  </a:solidFill>
                  <a:effectLst/>
                  <a:latin typeface="Arial" pitchFamily="34" charset="0"/>
                  <a:cs typeface="Arial" pitchFamily="34" charset="0"/>
                </a:endParaRPr>
              </a:p>
            </p:txBody>
          </p:sp>
          <p:sp>
            <p:nvSpPr>
              <p:cNvPr id="2015" name="Rectangle 252"/>
              <p:cNvSpPr>
                <a:spLocks noChangeArrowheads="1"/>
              </p:cNvSpPr>
              <p:nvPr/>
            </p:nvSpPr>
            <p:spPr bwMode="auto">
              <a:xfrm>
                <a:off x="18805620" y="18402097"/>
                <a:ext cx="2805531"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dirty="0" smtClean="0">
                    <a:ln>
                      <a:noFill/>
                    </a:ln>
                    <a:solidFill>
                      <a:srgbClr val="000000"/>
                    </a:solidFill>
                    <a:effectLst/>
                    <a:latin typeface="Arial" pitchFamily="34" charset="0"/>
                    <a:cs typeface="Arial" pitchFamily="34" charset="0"/>
                  </a:rPr>
                  <a:t> </a:t>
                </a:r>
                <a:r>
                  <a:rPr kumimoji="0" lang="de-DE" sz="1200" b="0" i="0" u="none" strike="noStrike" cap="none" normalizeH="0" baseline="0" dirty="0" err="1" smtClean="0">
                    <a:ln>
                      <a:noFill/>
                    </a:ln>
                    <a:solidFill>
                      <a:srgbClr val="000000"/>
                    </a:solidFill>
                    <a:effectLst/>
                    <a:latin typeface="Arial" pitchFamily="34" charset="0"/>
                    <a:cs typeface="Arial" pitchFamily="34" charset="0"/>
                  </a:rPr>
                  <a:t>Unicellular</a:t>
                </a:r>
                <a:r>
                  <a:rPr kumimoji="0" lang="de-DE" sz="1200" b="0" i="0" u="none" strike="noStrike" cap="none" normalizeH="0" baseline="0" dirty="0" smtClean="0">
                    <a:ln>
                      <a:noFill/>
                    </a:ln>
                    <a:solidFill>
                      <a:srgbClr val="000000"/>
                    </a:solidFill>
                    <a:effectLst/>
                    <a:latin typeface="Arial" pitchFamily="34" charset="0"/>
                    <a:cs typeface="Arial" pitchFamily="34" charset="0"/>
                  </a:rPr>
                  <a:t> </a:t>
                </a:r>
                <a:r>
                  <a:rPr kumimoji="0" lang="de-DE" sz="1200" b="0" i="0" u="none" strike="noStrike" cap="none" normalizeH="0" baseline="0" dirty="0" err="1" smtClean="0">
                    <a:ln>
                      <a:noFill/>
                    </a:ln>
                    <a:solidFill>
                      <a:srgbClr val="000000"/>
                    </a:solidFill>
                    <a:effectLst/>
                    <a:latin typeface="Arial" pitchFamily="34" charset="0"/>
                    <a:cs typeface="Arial" pitchFamily="34" charset="0"/>
                  </a:rPr>
                  <a:t>cyanobacterium</a:t>
                </a:r>
                <a:r>
                  <a:rPr kumimoji="0" lang="de-DE" sz="1200" b="0" i="0" u="none" strike="noStrike" cap="none" normalizeH="0" baseline="0" dirty="0" smtClean="0">
                    <a:ln>
                      <a:noFill/>
                    </a:ln>
                    <a:solidFill>
                      <a:srgbClr val="000000"/>
                    </a:solidFill>
                    <a:effectLst/>
                    <a:latin typeface="Arial" pitchFamily="34" charset="0"/>
                    <a:cs typeface="Arial" pitchFamily="34" charset="0"/>
                  </a:rPr>
                  <a:t> SU2</a:t>
                </a:r>
                <a:endParaRPr kumimoji="0" lang="de-DE" sz="1200" b="0" i="0" u="none" strike="noStrike" cap="none" normalizeH="0" baseline="0" dirty="0" smtClean="0">
                  <a:ln>
                    <a:noFill/>
                  </a:ln>
                  <a:solidFill>
                    <a:schemeClr val="tx1"/>
                  </a:solidFill>
                  <a:effectLst/>
                  <a:latin typeface="Arial" pitchFamily="34" charset="0"/>
                  <a:cs typeface="Arial" pitchFamily="34" charset="0"/>
                </a:endParaRPr>
              </a:p>
            </p:txBody>
          </p:sp>
          <p:sp>
            <p:nvSpPr>
              <p:cNvPr id="2016" name="Rectangle 256"/>
              <p:cNvSpPr>
                <a:spLocks noChangeArrowheads="1"/>
              </p:cNvSpPr>
              <p:nvPr/>
            </p:nvSpPr>
            <p:spPr bwMode="auto">
              <a:xfrm>
                <a:off x="20832170" y="18564972"/>
                <a:ext cx="2557566"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200" i="0" u="none" strike="noStrike" cap="none" normalizeH="0" baseline="0" dirty="0" smtClean="0">
                    <a:ln>
                      <a:noFill/>
                    </a:ln>
                    <a:solidFill>
                      <a:srgbClr val="000000"/>
                    </a:solidFill>
                    <a:effectLst/>
                    <a:latin typeface="Arial" pitchFamily="34" charset="0"/>
                    <a:cs typeface="Arial" pitchFamily="34" charset="0"/>
                  </a:rPr>
                  <a:t> </a:t>
                </a:r>
                <a:r>
                  <a:rPr kumimoji="0" lang="de-DE" sz="1200" i="0" u="none" strike="noStrike" cap="none" normalizeH="0" baseline="0" dirty="0" err="1" smtClean="0">
                    <a:ln>
                      <a:noFill/>
                    </a:ln>
                    <a:solidFill>
                      <a:srgbClr val="000000"/>
                    </a:solidFill>
                    <a:effectLst/>
                    <a:latin typeface="Arial" pitchFamily="34" charset="0"/>
                    <a:cs typeface="Arial" pitchFamily="34" charset="0"/>
                  </a:rPr>
                  <a:t>Synechocystis</a:t>
                </a:r>
                <a:r>
                  <a:rPr kumimoji="0" lang="de-DE" sz="1200" i="0" u="none" strike="noStrike" cap="none" normalizeH="0" baseline="0" dirty="0" smtClean="0">
                    <a:ln>
                      <a:noFill/>
                    </a:ln>
                    <a:solidFill>
                      <a:srgbClr val="000000"/>
                    </a:solidFill>
                    <a:effectLst/>
                    <a:latin typeface="Arial" pitchFamily="34" charset="0"/>
                    <a:cs typeface="Arial" pitchFamily="34" charset="0"/>
                  </a:rPr>
                  <a:t> sp. PCC 6803</a:t>
                </a:r>
                <a:endParaRPr kumimoji="0" lang="de-DE" sz="1200" i="0" u="none" strike="noStrike" cap="none" normalizeH="0" baseline="0" dirty="0" smtClean="0">
                  <a:ln>
                    <a:noFill/>
                  </a:ln>
                  <a:solidFill>
                    <a:schemeClr val="tx1"/>
                  </a:solidFill>
                  <a:effectLst/>
                  <a:latin typeface="Arial" pitchFamily="34" charset="0"/>
                  <a:cs typeface="Arial" pitchFamily="34" charset="0"/>
                </a:endParaRPr>
              </a:p>
            </p:txBody>
          </p:sp>
          <p:sp>
            <p:nvSpPr>
              <p:cNvPr id="2017" name="Rectangle 258"/>
              <p:cNvSpPr>
                <a:spLocks noChangeArrowheads="1"/>
              </p:cNvSpPr>
              <p:nvPr/>
            </p:nvSpPr>
            <p:spPr bwMode="auto">
              <a:xfrm>
                <a:off x="20974887" y="18733313"/>
                <a:ext cx="2557566"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dirty="0" smtClean="0">
                    <a:ln>
                      <a:noFill/>
                    </a:ln>
                    <a:solidFill>
                      <a:srgbClr val="000000"/>
                    </a:solidFill>
                    <a:effectLst/>
                    <a:latin typeface="Arial" pitchFamily="34" charset="0"/>
                    <a:cs typeface="Arial" pitchFamily="34" charset="0"/>
                  </a:rPr>
                  <a:t> </a:t>
                </a:r>
                <a:r>
                  <a:rPr kumimoji="0" lang="de-DE" sz="1200" b="0" i="0" u="none" strike="noStrike" cap="none" normalizeH="0" baseline="0" dirty="0" err="1" smtClean="0">
                    <a:ln>
                      <a:noFill/>
                    </a:ln>
                    <a:solidFill>
                      <a:srgbClr val="000000"/>
                    </a:solidFill>
                    <a:effectLst/>
                    <a:latin typeface="Arial" pitchFamily="34" charset="0"/>
                    <a:cs typeface="Arial" pitchFamily="34" charset="0"/>
                  </a:rPr>
                  <a:t>Synechocystis</a:t>
                </a:r>
                <a:r>
                  <a:rPr kumimoji="0" lang="de-DE" sz="1200" b="0" i="0" u="none" strike="noStrike" cap="none" normalizeH="0" baseline="0" dirty="0" smtClean="0">
                    <a:ln>
                      <a:noFill/>
                    </a:ln>
                    <a:solidFill>
                      <a:srgbClr val="000000"/>
                    </a:solidFill>
                    <a:effectLst/>
                    <a:latin typeface="Arial" pitchFamily="34" charset="0"/>
                    <a:cs typeface="Arial" pitchFamily="34" charset="0"/>
                  </a:rPr>
                  <a:t> sp. PCC 6714</a:t>
                </a:r>
                <a:endParaRPr kumimoji="0" lang="de-DE" sz="1200" b="0" i="0" u="none" strike="noStrike" cap="none" normalizeH="0" baseline="0" dirty="0" smtClean="0">
                  <a:ln>
                    <a:noFill/>
                  </a:ln>
                  <a:solidFill>
                    <a:schemeClr val="tx1"/>
                  </a:solidFill>
                  <a:effectLst/>
                  <a:latin typeface="Arial" pitchFamily="34" charset="0"/>
                  <a:cs typeface="Arial" pitchFamily="34" charset="0"/>
                </a:endParaRPr>
              </a:p>
            </p:txBody>
          </p:sp>
          <p:sp>
            <p:nvSpPr>
              <p:cNvPr id="2018" name="Rectangle 261"/>
              <p:cNvSpPr>
                <a:spLocks noChangeArrowheads="1"/>
              </p:cNvSpPr>
              <p:nvPr/>
            </p:nvSpPr>
            <p:spPr bwMode="auto">
              <a:xfrm>
                <a:off x="20042480" y="18896189"/>
                <a:ext cx="2363928"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dirty="0" smtClean="0">
                    <a:ln>
                      <a:noFill/>
                    </a:ln>
                    <a:solidFill>
                      <a:srgbClr val="000000"/>
                    </a:solidFill>
                    <a:effectLst/>
                    <a:latin typeface="Arial" pitchFamily="34" charset="0"/>
                    <a:cs typeface="Arial" pitchFamily="34" charset="0"/>
                  </a:rPr>
                  <a:t> </a:t>
                </a:r>
                <a:r>
                  <a:rPr kumimoji="0" lang="de-DE" sz="1200" b="0" i="0" u="none" strike="noStrike" cap="none" normalizeH="0" baseline="0" dirty="0" err="1" smtClean="0">
                    <a:ln>
                      <a:noFill/>
                    </a:ln>
                    <a:solidFill>
                      <a:srgbClr val="000000"/>
                    </a:solidFill>
                    <a:effectLst/>
                    <a:latin typeface="Arial" pitchFamily="34" charset="0"/>
                    <a:cs typeface="Arial" pitchFamily="34" charset="0"/>
                  </a:rPr>
                  <a:t>Snowella</a:t>
                </a:r>
                <a:r>
                  <a:rPr kumimoji="0" lang="de-DE" sz="1200" b="0" i="0" u="none" strike="noStrike" cap="none" normalizeH="0" baseline="0" dirty="0" smtClean="0">
                    <a:ln>
                      <a:noFill/>
                    </a:ln>
                    <a:solidFill>
                      <a:srgbClr val="000000"/>
                    </a:solidFill>
                    <a:effectLst/>
                    <a:latin typeface="Arial" pitchFamily="34" charset="0"/>
                    <a:cs typeface="Arial" pitchFamily="34" charset="0"/>
                  </a:rPr>
                  <a:t> sp. ULC335 bin1</a:t>
                </a:r>
                <a:endParaRPr kumimoji="0" lang="de-DE" sz="1200" b="0" i="0" u="none" strike="noStrike" cap="none" normalizeH="0" baseline="0" dirty="0" smtClean="0">
                  <a:ln>
                    <a:noFill/>
                  </a:ln>
                  <a:solidFill>
                    <a:schemeClr val="tx1"/>
                  </a:solidFill>
                  <a:effectLst/>
                  <a:latin typeface="Arial" pitchFamily="34" charset="0"/>
                  <a:cs typeface="Arial" pitchFamily="34" charset="0"/>
                </a:endParaRPr>
              </a:p>
            </p:txBody>
          </p:sp>
          <p:sp>
            <p:nvSpPr>
              <p:cNvPr id="2019" name="Rectangle 265"/>
              <p:cNvSpPr>
                <a:spLocks noChangeArrowheads="1"/>
              </p:cNvSpPr>
              <p:nvPr/>
            </p:nvSpPr>
            <p:spPr bwMode="auto">
              <a:xfrm>
                <a:off x="19985393" y="19064528"/>
                <a:ext cx="3085655"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dirty="0" smtClean="0">
                    <a:ln>
                      <a:noFill/>
                    </a:ln>
                    <a:solidFill>
                      <a:srgbClr val="000000"/>
                    </a:solidFill>
                    <a:effectLst/>
                    <a:latin typeface="Arial" pitchFamily="34" charset="0"/>
                    <a:cs typeface="Arial" pitchFamily="34" charset="0"/>
                  </a:rPr>
                  <a:t> </a:t>
                </a:r>
                <a:r>
                  <a:rPr kumimoji="0" lang="de-DE" sz="1200" b="0" i="0" u="none" strike="noStrike" cap="none" normalizeH="0" baseline="0" dirty="0" err="1" smtClean="0">
                    <a:ln>
                      <a:noFill/>
                    </a:ln>
                    <a:solidFill>
                      <a:srgbClr val="000000"/>
                    </a:solidFill>
                    <a:effectLst/>
                    <a:latin typeface="Arial" pitchFamily="34" charset="0"/>
                    <a:cs typeface="Arial" pitchFamily="34" charset="0"/>
                  </a:rPr>
                  <a:t>Aphanothece</a:t>
                </a:r>
                <a:r>
                  <a:rPr kumimoji="0" lang="de-DE" sz="1200" b="0" i="0" u="none" strike="noStrike" cap="none" normalizeH="0" baseline="0" dirty="0" smtClean="0">
                    <a:ln>
                      <a:noFill/>
                    </a:ln>
                    <a:solidFill>
                      <a:srgbClr val="000000"/>
                    </a:solidFill>
                    <a:effectLst/>
                    <a:latin typeface="Arial" pitchFamily="34" charset="0"/>
                    <a:cs typeface="Arial" pitchFamily="34" charset="0"/>
                  </a:rPr>
                  <a:t> </a:t>
                </a:r>
                <a:r>
                  <a:rPr kumimoji="0" lang="de-DE" sz="1200" b="0" i="0" u="none" strike="noStrike" cap="none" normalizeH="0" baseline="0" dirty="0" err="1" smtClean="0">
                    <a:ln>
                      <a:noFill/>
                    </a:ln>
                    <a:solidFill>
                      <a:srgbClr val="000000"/>
                    </a:solidFill>
                    <a:effectLst/>
                    <a:latin typeface="Arial" pitchFamily="34" charset="0"/>
                    <a:cs typeface="Arial" pitchFamily="34" charset="0"/>
                  </a:rPr>
                  <a:t>hegewaldii</a:t>
                </a:r>
                <a:r>
                  <a:rPr kumimoji="0" lang="de-DE" sz="1200" b="0" i="0" u="none" strike="noStrike" cap="none" normalizeH="0" baseline="0" dirty="0" smtClean="0">
                    <a:ln>
                      <a:noFill/>
                    </a:ln>
                    <a:solidFill>
                      <a:srgbClr val="000000"/>
                    </a:solidFill>
                    <a:effectLst/>
                    <a:latin typeface="Arial" pitchFamily="34" charset="0"/>
                    <a:cs typeface="Arial" pitchFamily="34" charset="0"/>
                  </a:rPr>
                  <a:t> CCALA 016</a:t>
                </a:r>
                <a:endParaRPr kumimoji="0" lang="de-DE" sz="1200" b="0" i="0" u="none" strike="noStrike" cap="none" normalizeH="0" baseline="0" dirty="0" smtClean="0">
                  <a:ln>
                    <a:noFill/>
                  </a:ln>
                  <a:solidFill>
                    <a:schemeClr val="tx1"/>
                  </a:solidFill>
                  <a:effectLst/>
                  <a:latin typeface="Arial" pitchFamily="34" charset="0"/>
                  <a:cs typeface="Arial" pitchFamily="34" charset="0"/>
                </a:endParaRPr>
              </a:p>
            </p:txBody>
          </p:sp>
          <p:sp>
            <p:nvSpPr>
              <p:cNvPr id="2020" name="Rectangle 267"/>
              <p:cNvSpPr>
                <a:spLocks noChangeArrowheads="1"/>
              </p:cNvSpPr>
              <p:nvPr/>
            </p:nvSpPr>
            <p:spPr bwMode="auto">
              <a:xfrm>
                <a:off x="21085886" y="19230137"/>
                <a:ext cx="2925305"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dirty="0" smtClean="0">
                    <a:ln>
                      <a:noFill/>
                    </a:ln>
                    <a:solidFill>
                      <a:srgbClr val="000000"/>
                    </a:solidFill>
                    <a:effectLst/>
                    <a:latin typeface="Arial" pitchFamily="34" charset="0"/>
                    <a:cs typeface="Arial" pitchFamily="34" charset="0"/>
                  </a:rPr>
                  <a:t> </a:t>
                </a:r>
                <a:r>
                  <a:rPr kumimoji="0" lang="de-DE" sz="1200" b="0" i="0" u="none" strike="noStrike" cap="none" normalizeH="0" baseline="0" dirty="0" err="1" smtClean="0">
                    <a:ln>
                      <a:noFill/>
                    </a:ln>
                    <a:solidFill>
                      <a:srgbClr val="000000"/>
                    </a:solidFill>
                    <a:effectLst/>
                    <a:latin typeface="Arial" pitchFamily="34" charset="0"/>
                    <a:cs typeface="Arial" pitchFamily="34" charset="0"/>
                  </a:rPr>
                  <a:t>Microcystis</a:t>
                </a:r>
                <a:r>
                  <a:rPr kumimoji="0" lang="de-DE" sz="1200" b="0" i="0" u="none" strike="noStrike" cap="none" normalizeH="0" baseline="0" dirty="0" smtClean="0">
                    <a:ln>
                      <a:noFill/>
                    </a:ln>
                    <a:solidFill>
                      <a:srgbClr val="000000"/>
                    </a:solidFill>
                    <a:effectLst/>
                    <a:latin typeface="Arial" pitchFamily="34" charset="0"/>
                    <a:cs typeface="Arial" pitchFamily="34" charset="0"/>
                  </a:rPr>
                  <a:t> </a:t>
                </a:r>
                <a:r>
                  <a:rPr kumimoji="0" lang="de-DE" sz="1200" b="0" i="0" u="none" strike="noStrike" cap="none" normalizeH="0" baseline="0" dirty="0" err="1" smtClean="0">
                    <a:ln>
                      <a:noFill/>
                    </a:ln>
                    <a:solidFill>
                      <a:srgbClr val="000000"/>
                    </a:solidFill>
                    <a:effectLst/>
                    <a:latin typeface="Arial" pitchFamily="34" charset="0"/>
                    <a:cs typeface="Arial" pitchFamily="34" charset="0"/>
                  </a:rPr>
                  <a:t>aeruginosa</a:t>
                </a:r>
                <a:r>
                  <a:rPr kumimoji="0" lang="de-DE" sz="1200" b="0" i="0" u="none" strike="noStrike" cap="none" normalizeH="0" baseline="0" dirty="0" smtClean="0">
                    <a:ln>
                      <a:noFill/>
                    </a:ln>
                    <a:solidFill>
                      <a:srgbClr val="000000"/>
                    </a:solidFill>
                    <a:effectLst/>
                    <a:latin typeface="Arial" pitchFamily="34" charset="0"/>
                    <a:cs typeface="Arial" pitchFamily="34" charset="0"/>
                  </a:rPr>
                  <a:t> NIES-2481</a:t>
                </a:r>
                <a:endParaRPr kumimoji="0" lang="de-DE" sz="1200" b="0" i="0" u="none" strike="noStrike" cap="none" normalizeH="0" baseline="0" dirty="0" smtClean="0">
                  <a:ln>
                    <a:noFill/>
                  </a:ln>
                  <a:solidFill>
                    <a:schemeClr val="tx1"/>
                  </a:solidFill>
                  <a:effectLst/>
                  <a:latin typeface="Arial" pitchFamily="34" charset="0"/>
                  <a:cs typeface="Arial" pitchFamily="34" charset="0"/>
                </a:endParaRPr>
              </a:p>
            </p:txBody>
          </p:sp>
          <p:sp>
            <p:nvSpPr>
              <p:cNvPr id="2021" name="Rectangle 269"/>
              <p:cNvSpPr>
                <a:spLocks noChangeArrowheads="1"/>
              </p:cNvSpPr>
              <p:nvPr/>
            </p:nvSpPr>
            <p:spPr bwMode="auto">
              <a:xfrm>
                <a:off x="21184200" y="19395744"/>
                <a:ext cx="3073558"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dirty="0" smtClean="0">
                    <a:ln>
                      <a:noFill/>
                    </a:ln>
                    <a:solidFill>
                      <a:srgbClr val="000000"/>
                    </a:solidFill>
                    <a:effectLst/>
                    <a:latin typeface="Arial" pitchFamily="34" charset="0"/>
                    <a:cs typeface="Arial" pitchFamily="34" charset="0"/>
                  </a:rPr>
                  <a:t> </a:t>
                </a:r>
                <a:r>
                  <a:rPr kumimoji="0" lang="de-DE" sz="1200" b="0" i="0" u="none" strike="noStrike" cap="none" normalizeH="0" baseline="0" dirty="0" err="1" smtClean="0">
                    <a:ln>
                      <a:noFill/>
                    </a:ln>
                    <a:solidFill>
                      <a:srgbClr val="000000"/>
                    </a:solidFill>
                    <a:effectLst/>
                    <a:latin typeface="Arial" pitchFamily="34" charset="0"/>
                    <a:cs typeface="Arial" pitchFamily="34" charset="0"/>
                  </a:rPr>
                  <a:t>Microcystis</a:t>
                </a:r>
                <a:r>
                  <a:rPr kumimoji="0" lang="de-DE" sz="1200" b="0" i="0" u="none" strike="noStrike" cap="none" normalizeH="0" baseline="0" dirty="0" smtClean="0">
                    <a:ln>
                      <a:noFill/>
                    </a:ln>
                    <a:solidFill>
                      <a:srgbClr val="000000"/>
                    </a:solidFill>
                    <a:effectLst/>
                    <a:latin typeface="Arial" pitchFamily="34" charset="0"/>
                    <a:cs typeface="Arial" pitchFamily="34" charset="0"/>
                  </a:rPr>
                  <a:t> </a:t>
                </a:r>
                <a:r>
                  <a:rPr kumimoji="0" lang="de-DE" sz="1200" b="0" i="0" u="none" strike="noStrike" cap="none" normalizeH="0" baseline="0" dirty="0" err="1" smtClean="0">
                    <a:ln>
                      <a:noFill/>
                    </a:ln>
                    <a:solidFill>
                      <a:srgbClr val="000000"/>
                    </a:solidFill>
                    <a:effectLst/>
                    <a:latin typeface="Arial" pitchFamily="34" charset="0"/>
                    <a:cs typeface="Arial" pitchFamily="34" charset="0"/>
                  </a:rPr>
                  <a:t>aeruginosa</a:t>
                </a:r>
                <a:r>
                  <a:rPr kumimoji="0" lang="de-DE" sz="1200" b="0" i="0" u="none" strike="noStrike" cap="none" normalizeH="0" baseline="0" dirty="0" smtClean="0">
                    <a:ln>
                      <a:noFill/>
                    </a:ln>
                    <a:solidFill>
                      <a:srgbClr val="000000"/>
                    </a:solidFill>
                    <a:effectLst/>
                    <a:latin typeface="Arial" pitchFamily="34" charset="0"/>
                    <a:cs typeface="Arial" pitchFamily="34" charset="0"/>
                  </a:rPr>
                  <a:t> PCC 7806SL</a:t>
                </a:r>
                <a:endParaRPr kumimoji="0" lang="de-DE" sz="1200" b="0" i="0" u="none" strike="noStrike" cap="none" normalizeH="0" baseline="0" dirty="0" smtClean="0">
                  <a:ln>
                    <a:noFill/>
                  </a:ln>
                  <a:solidFill>
                    <a:schemeClr val="tx1"/>
                  </a:solidFill>
                  <a:effectLst/>
                  <a:latin typeface="Arial" pitchFamily="34" charset="0"/>
                  <a:cs typeface="Arial" pitchFamily="34" charset="0"/>
                </a:endParaRPr>
              </a:p>
            </p:txBody>
          </p:sp>
          <p:sp>
            <p:nvSpPr>
              <p:cNvPr id="2022" name="Rectangle 272"/>
              <p:cNvSpPr>
                <a:spLocks noChangeArrowheads="1"/>
              </p:cNvSpPr>
              <p:nvPr/>
            </p:nvSpPr>
            <p:spPr bwMode="auto">
              <a:xfrm>
                <a:off x="21085886" y="19561352"/>
                <a:ext cx="2455800" cy="184666"/>
              </a:xfrm>
              <a:prstGeom prst="rect">
                <a:avLst/>
              </a:prstGeom>
              <a:solidFill>
                <a:srgbClr val="FFFF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200" i="0" u="none" strike="noStrike" cap="none" normalizeH="0" baseline="0" dirty="0" smtClean="0">
                    <a:ln>
                      <a:noFill/>
                    </a:ln>
                    <a:solidFill>
                      <a:srgbClr val="FF0000"/>
                    </a:solidFill>
                    <a:effectLst/>
                    <a:latin typeface="Arial" pitchFamily="34" charset="0"/>
                    <a:cs typeface="Arial" pitchFamily="34" charset="0"/>
                  </a:rPr>
                  <a:t> </a:t>
                </a:r>
                <a:r>
                  <a:rPr kumimoji="0" lang="de-DE" sz="1200" i="0" u="none" strike="noStrike" cap="none" normalizeH="0" baseline="0" dirty="0" err="1" smtClean="0">
                    <a:ln>
                      <a:noFill/>
                    </a:ln>
                    <a:solidFill>
                      <a:srgbClr val="FF0000"/>
                    </a:solidFill>
                    <a:effectLst/>
                    <a:latin typeface="Arial" pitchFamily="34" charset="0"/>
                    <a:cs typeface="Arial" pitchFamily="34" charset="0"/>
                  </a:rPr>
                  <a:t>Chlorogloea</a:t>
                </a:r>
                <a:r>
                  <a:rPr kumimoji="0" lang="de-DE" sz="1200" i="0" u="none" strike="noStrike" cap="none" normalizeH="0" baseline="0" dirty="0" smtClean="0">
                    <a:ln>
                      <a:noFill/>
                    </a:ln>
                    <a:solidFill>
                      <a:srgbClr val="FF0000"/>
                    </a:solidFill>
                    <a:effectLst/>
                    <a:latin typeface="Arial" pitchFamily="34" charset="0"/>
                    <a:cs typeface="Arial" pitchFamily="34" charset="0"/>
                  </a:rPr>
                  <a:t> </a:t>
                </a:r>
                <a:r>
                  <a:rPr kumimoji="0" lang="de-DE" sz="1200" i="0" u="none" strike="noStrike" cap="none" normalizeH="0" baseline="0" dirty="0" err="1" smtClean="0">
                    <a:ln>
                      <a:noFill/>
                    </a:ln>
                    <a:solidFill>
                      <a:srgbClr val="FF0000"/>
                    </a:solidFill>
                    <a:effectLst/>
                    <a:latin typeface="Arial" pitchFamily="34" charset="0"/>
                    <a:cs typeface="Arial" pitchFamily="34" charset="0"/>
                  </a:rPr>
                  <a:t>purpurea</a:t>
                </a:r>
                <a:r>
                  <a:rPr kumimoji="0" lang="de-DE" sz="1200" i="0" u="none" strike="noStrike" cap="none" normalizeH="0" baseline="0" smtClean="0">
                    <a:ln>
                      <a:noFill/>
                    </a:ln>
                    <a:solidFill>
                      <a:srgbClr val="FF0000"/>
                    </a:solidFill>
                    <a:effectLst/>
                    <a:latin typeface="Arial" pitchFamily="34" charset="0"/>
                    <a:cs typeface="Arial" pitchFamily="34" charset="0"/>
                  </a:rPr>
                  <a:t> SAG 13.99</a:t>
                </a:r>
                <a:endParaRPr kumimoji="0" lang="de-DE" sz="1200" i="0" u="none" strike="noStrike" cap="none" normalizeH="0" baseline="0" dirty="0" smtClean="0">
                  <a:ln>
                    <a:noFill/>
                  </a:ln>
                  <a:solidFill>
                    <a:srgbClr val="FF0000"/>
                  </a:solidFill>
                  <a:effectLst/>
                  <a:latin typeface="Arial" pitchFamily="34" charset="0"/>
                  <a:cs typeface="Arial" pitchFamily="34" charset="0"/>
                </a:endParaRPr>
              </a:p>
            </p:txBody>
          </p:sp>
          <p:sp>
            <p:nvSpPr>
              <p:cNvPr id="2023" name="Rectangle 276"/>
              <p:cNvSpPr>
                <a:spLocks noChangeArrowheads="1"/>
              </p:cNvSpPr>
              <p:nvPr/>
            </p:nvSpPr>
            <p:spPr bwMode="auto">
              <a:xfrm>
                <a:off x="18608991" y="19724227"/>
                <a:ext cx="3538303"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dirty="0" smtClean="0">
                    <a:ln>
                      <a:noFill/>
                    </a:ln>
                    <a:solidFill>
                      <a:srgbClr val="000000"/>
                    </a:solidFill>
                    <a:effectLst/>
                    <a:latin typeface="Arial" pitchFamily="34" charset="0"/>
                    <a:cs typeface="Arial" pitchFamily="34" charset="0"/>
                  </a:rPr>
                  <a:t> </a:t>
                </a:r>
                <a:r>
                  <a:rPr kumimoji="0" lang="de-DE" sz="1200" b="0" i="0" u="none" strike="noStrike" cap="none" normalizeH="0" baseline="0" dirty="0" err="1" smtClean="0">
                    <a:ln>
                      <a:noFill/>
                    </a:ln>
                    <a:solidFill>
                      <a:srgbClr val="000000"/>
                    </a:solidFill>
                    <a:effectLst/>
                    <a:latin typeface="Arial" pitchFamily="34" charset="0"/>
                    <a:cs typeface="Arial" pitchFamily="34" charset="0"/>
                  </a:rPr>
                  <a:t>Gloeothece</a:t>
                </a:r>
                <a:r>
                  <a:rPr kumimoji="0" lang="de-DE" sz="1200" b="0" i="0" u="none" strike="noStrike" cap="none" normalizeH="0" baseline="0" dirty="0" smtClean="0">
                    <a:ln>
                      <a:noFill/>
                    </a:ln>
                    <a:solidFill>
                      <a:srgbClr val="000000"/>
                    </a:solidFill>
                    <a:effectLst/>
                    <a:latin typeface="Arial" pitchFamily="34" charset="0"/>
                    <a:cs typeface="Arial" pitchFamily="34" charset="0"/>
                  </a:rPr>
                  <a:t> </a:t>
                </a:r>
                <a:r>
                  <a:rPr kumimoji="0" lang="de-DE" sz="1200" b="0" i="0" u="none" strike="noStrike" cap="none" normalizeH="0" baseline="0" dirty="0" err="1" smtClean="0">
                    <a:ln>
                      <a:noFill/>
                    </a:ln>
                    <a:solidFill>
                      <a:srgbClr val="000000"/>
                    </a:solidFill>
                    <a:effectLst/>
                    <a:latin typeface="Arial" pitchFamily="34" charset="0"/>
                    <a:cs typeface="Arial" pitchFamily="34" charset="0"/>
                  </a:rPr>
                  <a:t>citriformis</a:t>
                </a:r>
                <a:r>
                  <a:rPr kumimoji="0" lang="de-DE" sz="1200" b="0" i="0" u="none" strike="noStrike" cap="none" normalizeH="0" baseline="0" dirty="0" smtClean="0">
                    <a:ln>
                      <a:noFill/>
                    </a:ln>
                    <a:solidFill>
                      <a:srgbClr val="000000"/>
                    </a:solidFill>
                    <a:effectLst/>
                    <a:latin typeface="Arial" pitchFamily="34" charset="0"/>
                    <a:cs typeface="Arial" pitchFamily="34" charset="0"/>
                  </a:rPr>
                  <a:t> PCC 7424</a:t>
                </a:r>
                <a:endParaRPr kumimoji="0" lang="de-DE" sz="1200" b="0" i="0" u="none" strike="noStrike" cap="none" normalizeH="0" baseline="0" dirty="0" smtClean="0">
                  <a:ln>
                    <a:noFill/>
                  </a:ln>
                  <a:solidFill>
                    <a:schemeClr val="tx1"/>
                  </a:solidFill>
                  <a:effectLst/>
                  <a:latin typeface="Arial" pitchFamily="34" charset="0"/>
                  <a:cs typeface="Arial" pitchFamily="34" charset="0"/>
                </a:endParaRPr>
              </a:p>
            </p:txBody>
          </p:sp>
          <p:sp>
            <p:nvSpPr>
              <p:cNvPr id="2024" name="Rectangle 278"/>
              <p:cNvSpPr>
                <a:spLocks noChangeArrowheads="1"/>
              </p:cNvSpPr>
              <p:nvPr/>
            </p:nvSpPr>
            <p:spPr bwMode="auto">
              <a:xfrm>
                <a:off x="18719989" y="19892567"/>
                <a:ext cx="3652743"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dirty="0" smtClean="0">
                    <a:ln>
                      <a:noFill/>
                    </a:ln>
                    <a:solidFill>
                      <a:srgbClr val="000000"/>
                    </a:solidFill>
                    <a:effectLst/>
                    <a:latin typeface="Arial" pitchFamily="34" charset="0"/>
                    <a:cs typeface="Arial" pitchFamily="34" charset="0"/>
                  </a:rPr>
                  <a:t> </a:t>
                </a:r>
                <a:r>
                  <a:rPr kumimoji="0" lang="de-DE" sz="1200" b="0" i="0" u="none" strike="noStrike" cap="none" normalizeH="0" baseline="0" dirty="0" err="1" smtClean="0">
                    <a:ln>
                      <a:noFill/>
                    </a:ln>
                    <a:solidFill>
                      <a:srgbClr val="000000"/>
                    </a:solidFill>
                    <a:effectLst/>
                    <a:latin typeface="Arial" pitchFamily="34" charset="0"/>
                    <a:cs typeface="Arial" pitchFamily="34" charset="0"/>
                  </a:rPr>
                  <a:t>Gloeothece</a:t>
                </a:r>
                <a:r>
                  <a:rPr kumimoji="0" lang="de-DE" sz="1200" b="0" i="0" u="none" strike="noStrike" cap="none" normalizeH="0" baseline="0" dirty="0" smtClean="0">
                    <a:ln>
                      <a:noFill/>
                    </a:ln>
                    <a:solidFill>
                      <a:srgbClr val="000000"/>
                    </a:solidFill>
                    <a:effectLst/>
                    <a:latin typeface="Arial" pitchFamily="34" charset="0"/>
                    <a:cs typeface="Arial" pitchFamily="34" charset="0"/>
                  </a:rPr>
                  <a:t> </a:t>
                </a:r>
                <a:r>
                  <a:rPr kumimoji="0" lang="de-DE" sz="1200" b="0" i="0" u="none" strike="noStrike" cap="none" normalizeH="0" baseline="0" dirty="0" err="1" smtClean="0">
                    <a:ln>
                      <a:noFill/>
                    </a:ln>
                    <a:solidFill>
                      <a:srgbClr val="000000"/>
                    </a:solidFill>
                    <a:effectLst/>
                    <a:latin typeface="Arial" pitchFamily="34" charset="0"/>
                    <a:cs typeface="Arial" pitchFamily="34" charset="0"/>
                  </a:rPr>
                  <a:t>verrucosa</a:t>
                </a:r>
                <a:r>
                  <a:rPr kumimoji="0" lang="de-DE" sz="1200" b="0" i="0" u="none" strike="noStrike" cap="none" normalizeH="0" baseline="0" dirty="0" smtClean="0">
                    <a:ln>
                      <a:noFill/>
                    </a:ln>
                    <a:solidFill>
                      <a:srgbClr val="000000"/>
                    </a:solidFill>
                    <a:effectLst/>
                    <a:latin typeface="Arial" pitchFamily="34" charset="0"/>
                    <a:cs typeface="Arial" pitchFamily="34" charset="0"/>
                  </a:rPr>
                  <a:t> PCC 7822</a:t>
                </a:r>
                <a:endParaRPr kumimoji="0" lang="de-DE" sz="1200" b="0" i="0" u="none" strike="noStrike" cap="none" normalizeH="0" baseline="0" dirty="0" smtClean="0">
                  <a:ln>
                    <a:noFill/>
                  </a:ln>
                  <a:solidFill>
                    <a:schemeClr val="tx1"/>
                  </a:solidFill>
                  <a:effectLst/>
                  <a:latin typeface="Arial" pitchFamily="34" charset="0"/>
                  <a:cs typeface="Arial" pitchFamily="34" charset="0"/>
                </a:endParaRPr>
              </a:p>
            </p:txBody>
          </p:sp>
          <p:sp>
            <p:nvSpPr>
              <p:cNvPr id="2025" name="Rectangle 282"/>
              <p:cNvSpPr>
                <a:spLocks noChangeArrowheads="1"/>
              </p:cNvSpPr>
              <p:nvPr/>
            </p:nvSpPr>
            <p:spPr bwMode="auto">
              <a:xfrm>
                <a:off x="17638531" y="20055442"/>
                <a:ext cx="3430251"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dirty="0" smtClean="0">
                    <a:ln>
                      <a:noFill/>
                    </a:ln>
                    <a:solidFill>
                      <a:srgbClr val="000000"/>
                    </a:solidFill>
                    <a:effectLst/>
                    <a:latin typeface="Arial" pitchFamily="34" charset="0"/>
                    <a:cs typeface="Arial" pitchFamily="34" charset="0"/>
                  </a:rPr>
                  <a:t> </a:t>
                </a:r>
                <a:r>
                  <a:rPr kumimoji="0" lang="de-DE" sz="1200" b="0" i="0" u="none" strike="noStrike" cap="none" normalizeH="0" baseline="0" dirty="0" err="1" smtClean="0">
                    <a:ln>
                      <a:noFill/>
                    </a:ln>
                    <a:solidFill>
                      <a:srgbClr val="000000"/>
                    </a:solidFill>
                    <a:effectLst/>
                    <a:latin typeface="Arial" pitchFamily="34" charset="0"/>
                    <a:cs typeface="Arial" pitchFamily="34" charset="0"/>
                  </a:rPr>
                  <a:t>Pleurocapsa</a:t>
                </a:r>
                <a:r>
                  <a:rPr kumimoji="0" lang="de-DE" sz="1200" b="0" i="0" u="none" strike="noStrike" cap="none" normalizeH="0" baseline="0" dirty="0" smtClean="0">
                    <a:ln>
                      <a:noFill/>
                    </a:ln>
                    <a:solidFill>
                      <a:srgbClr val="000000"/>
                    </a:solidFill>
                    <a:effectLst/>
                    <a:latin typeface="Arial" pitchFamily="34" charset="0"/>
                    <a:cs typeface="Arial" pitchFamily="34" charset="0"/>
                  </a:rPr>
                  <a:t> </a:t>
                </a:r>
                <a:r>
                  <a:rPr kumimoji="0" lang="de-DE" sz="1200" b="0" i="0" u="none" strike="noStrike" cap="none" normalizeH="0" baseline="0" dirty="0" err="1" smtClean="0">
                    <a:ln>
                      <a:noFill/>
                    </a:ln>
                    <a:solidFill>
                      <a:srgbClr val="000000"/>
                    </a:solidFill>
                    <a:effectLst/>
                    <a:latin typeface="Arial" pitchFamily="34" charset="0"/>
                    <a:cs typeface="Arial" pitchFamily="34" charset="0"/>
                  </a:rPr>
                  <a:t>minor</a:t>
                </a:r>
                <a:r>
                  <a:rPr kumimoji="0" lang="de-DE" sz="1200" b="0" i="0" u="none" strike="noStrike" cap="none" normalizeH="0" baseline="0" dirty="0" smtClean="0">
                    <a:ln>
                      <a:noFill/>
                    </a:ln>
                    <a:solidFill>
                      <a:srgbClr val="000000"/>
                    </a:solidFill>
                    <a:effectLst/>
                    <a:latin typeface="Arial" pitchFamily="34" charset="0"/>
                    <a:cs typeface="Arial" pitchFamily="34" charset="0"/>
                  </a:rPr>
                  <a:t> PCC 7327</a:t>
                </a:r>
                <a:endParaRPr kumimoji="0" lang="de-DE" sz="1200" b="0" i="0" u="none" strike="noStrike" cap="none" normalizeH="0" baseline="0" dirty="0" smtClean="0">
                  <a:ln>
                    <a:noFill/>
                  </a:ln>
                  <a:solidFill>
                    <a:schemeClr val="tx1"/>
                  </a:solidFill>
                  <a:effectLst/>
                  <a:latin typeface="Arial" pitchFamily="34" charset="0"/>
                  <a:cs typeface="Arial" pitchFamily="34" charset="0"/>
                </a:endParaRPr>
              </a:p>
            </p:txBody>
          </p:sp>
          <p:sp>
            <p:nvSpPr>
              <p:cNvPr id="2026" name="Rectangle 286"/>
              <p:cNvSpPr>
                <a:spLocks noChangeArrowheads="1"/>
              </p:cNvSpPr>
              <p:nvPr/>
            </p:nvSpPr>
            <p:spPr bwMode="auto">
              <a:xfrm>
                <a:off x="19522364" y="20217875"/>
                <a:ext cx="2882199" cy="184666"/>
              </a:xfrm>
              <a:prstGeom prst="rect">
                <a:avLst/>
              </a:prstGeom>
              <a:solidFill>
                <a:srgbClr val="FFFF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200" i="0" u="none" strike="noStrike" cap="none" normalizeH="0" baseline="0" dirty="0" smtClean="0">
                    <a:ln>
                      <a:noFill/>
                    </a:ln>
                    <a:solidFill>
                      <a:srgbClr val="FF0000"/>
                    </a:solidFill>
                    <a:effectLst/>
                    <a:latin typeface="Arial" pitchFamily="34" charset="0"/>
                    <a:cs typeface="Arial" pitchFamily="34" charset="0"/>
                  </a:rPr>
                  <a:t> </a:t>
                </a:r>
                <a:r>
                  <a:rPr kumimoji="0" lang="de-DE" sz="1200" i="0" u="none" strike="noStrike" cap="none" normalizeH="0" baseline="0" dirty="0" err="1" smtClean="0">
                    <a:ln>
                      <a:noFill/>
                    </a:ln>
                    <a:solidFill>
                      <a:srgbClr val="FF0000"/>
                    </a:solidFill>
                    <a:effectLst/>
                    <a:latin typeface="Arial" pitchFamily="34" charset="0"/>
                    <a:cs typeface="Arial" pitchFamily="34" charset="0"/>
                  </a:rPr>
                  <a:t>Gomphosphaeria</a:t>
                </a:r>
                <a:r>
                  <a:rPr kumimoji="0" lang="de-DE" sz="1200" i="0" u="none" strike="noStrike" cap="none" normalizeH="0" baseline="0" dirty="0" smtClean="0">
                    <a:ln>
                      <a:noFill/>
                    </a:ln>
                    <a:solidFill>
                      <a:srgbClr val="FF0000"/>
                    </a:solidFill>
                    <a:effectLst/>
                    <a:latin typeface="Arial" pitchFamily="34" charset="0"/>
                    <a:cs typeface="Arial" pitchFamily="34" charset="0"/>
                  </a:rPr>
                  <a:t> </a:t>
                </a:r>
                <a:r>
                  <a:rPr kumimoji="0" lang="de-DE" sz="1200" i="0" u="none" strike="noStrike" cap="none" normalizeH="0" baseline="0" dirty="0" err="1" smtClean="0">
                    <a:ln>
                      <a:noFill/>
                    </a:ln>
                    <a:solidFill>
                      <a:srgbClr val="FF0000"/>
                    </a:solidFill>
                    <a:effectLst/>
                    <a:latin typeface="Arial" pitchFamily="34" charset="0"/>
                    <a:cs typeface="Arial" pitchFamily="34" charset="0"/>
                  </a:rPr>
                  <a:t>aponina</a:t>
                </a:r>
                <a:r>
                  <a:rPr kumimoji="0" lang="de-DE" sz="1200" i="0" u="none" strike="noStrike" cap="none" normalizeH="0" baseline="0" dirty="0" smtClean="0">
                    <a:ln>
                      <a:noFill/>
                    </a:ln>
                    <a:solidFill>
                      <a:srgbClr val="FF0000"/>
                    </a:solidFill>
                    <a:effectLst/>
                    <a:latin typeface="Arial" pitchFamily="34" charset="0"/>
                    <a:cs typeface="Arial" pitchFamily="34" charset="0"/>
                  </a:rPr>
                  <a:t> DSM 107014</a:t>
                </a:r>
              </a:p>
            </p:txBody>
          </p:sp>
          <p:sp>
            <p:nvSpPr>
              <p:cNvPr id="2027" name="Rectangle 288"/>
              <p:cNvSpPr>
                <a:spLocks noChangeArrowheads="1"/>
              </p:cNvSpPr>
              <p:nvPr/>
            </p:nvSpPr>
            <p:spPr bwMode="auto">
              <a:xfrm>
                <a:off x="20242283" y="20386215"/>
                <a:ext cx="2480847"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dirty="0" smtClean="0">
                    <a:ln>
                      <a:noFill/>
                    </a:ln>
                    <a:solidFill>
                      <a:srgbClr val="000000"/>
                    </a:solidFill>
                    <a:effectLst/>
                    <a:latin typeface="Arial" pitchFamily="34" charset="0"/>
                    <a:cs typeface="Arial" pitchFamily="34" charset="0"/>
                  </a:rPr>
                  <a:t> </a:t>
                </a:r>
                <a:r>
                  <a:rPr kumimoji="0" lang="de-DE" sz="1200" b="0" i="0" u="none" strike="noStrike" cap="none" normalizeH="0" baseline="0" dirty="0" err="1" smtClean="0">
                    <a:ln>
                      <a:noFill/>
                    </a:ln>
                    <a:solidFill>
                      <a:srgbClr val="000000"/>
                    </a:solidFill>
                    <a:effectLst/>
                    <a:latin typeface="Arial" pitchFamily="34" charset="0"/>
                    <a:cs typeface="Arial" pitchFamily="34" charset="0"/>
                  </a:rPr>
                  <a:t>Gloeocapsa</a:t>
                </a:r>
                <a:r>
                  <a:rPr kumimoji="0" lang="de-DE" sz="1200" b="0" i="0" u="none" strike="noStrike" cap="none" normalizeH="0" baseline="0" dirty="0" smtClean="0">
                    <a:ln>
                      <a:noFill/>
                    </a:ln>
                    <a:solidFill>
                      <a:srgbClr val="000000"/>
                    </a:solidFill>
                    <a:effectLst/>
                    <a:latin typeface="Arial" pitchFamily="34" charset="0"/>
                    <a:cs typeface="Arial" pitchFamily="34" charset="0"/>
                  </a:rPr>
                  <a:t> sp. PCC 73106</a:t>
                </a:r>
                <a:endParaRPr kumimoji="0" lang="de-DE" sz="1200" b="0" i="0" u="none" strike="noStrike" cap="none" normalizeH="0" baseline="0" dirty="0" smtClean="0">
                  <a:ln>
                    <a:noFill/>
                  </a:ln>
                  <a:solidFill>
                    <a:schemeClr val="tx1"/>
                  </a:solidFill>
                  <a:effectLst/>
                  <a:latin typeface="Arial" pitchFamily="34" charset="0"/>
                  <a:cs typeface="Arial" pitchFamily="34" charset="0"/>
                </a:endParaRPr>
              </a:p>
            </p:txBody>
          </p:sp>
          <p:sp>
            <p:nvSpPr>
              <p:cNvPr id="2028" name="Rectangle 292"/>
              <p:cNvSpPr>
                <a:spLocks noChangeArrowheads="1"/>
              </p:cNvSpPr>
              <p:nvPr/>
            </p:nvSpPr>
            <p:spPr bwMode="auto">
              <a:xfrm>
                <a:off x="20163003" y="20551823"/>
                <a:ext cx="2412319"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dirty="0" smtClean="0">
                    <a:ln>
                      <a:noFill/>
                    </a:ln>
                    <a:solidFill>
                      <a:srgbClr val="000000"/>
                    </a:solidFill>
                    <a:effectLst/>
                    <a:latin typeface="Arial" pitchFamily="34" charset="0"/>
                    <a:cs typeface="Arial" pitchFamily="34" charset="0"/>
                  </a:rPr>
                  <a:t> </a:t>
                </a:r>
                <a:r>
                  <a:rPr kumimoji="0" lang="de-DE" sz="1200" b="0" i="0" u="none" strike="noStrike" cap="none" normalizeH="0" baseline="0" dirty="0" err="1" smtClean="0">
                    <a:ln>
                      <a:noFill/>
                    </a:ln>
                    <a:solidFill>
                      <a:srgbClr val="000000"/>
                    </a:solidFill>
                    <a:effectLst/>
                    <a:latin typeface="Arial" pitchFamily="34" charset="0"/>
                    <a:cs typeface="Arial" pitchFamily="34" charset="0"/>
                  </a:rPr>
                  <a:t>Xenococcus</a:t>
                </a:r>
                <a:r>
                  <a:rPr kumimoji="0" lang="de-DE" sz="1200" b="0" i="0" u="none" strike="noStrike" cap="none" normalizeH="0" baseline="0" dirty="0" smtClean="0">
                    <a:ln>
                      <a:noFill/>
                    </a:ln>
                    <a:solidFill>
                      <a:srgbClr val="000000"/>
                    </a:solidFill>
                    <a:effectLst/>
                    <a:latin typeface="Arial" pitchFamily="34" charset="0"/>
                    <a:cs typeface="Arial" pitchFamily="34" charset="0"/>
                  </a:rPr>
                  <a:t> sp. PCC 7305</a:t>
                </a:r>
                <a:endParaRPr kumimoji="0" lang="de-DE" sz="1200" b="0" i="0" u="none" strike="noStrike" cap="none" normalizeH="0" baseline="0" dirty="0" smtClean="0">
                  <a:ln>
                    <a:noFill/>
                  </a:ln>
                  <a:solidFill>
                    <a:schemeClr val="tx1"/>
                  </a:solidFill>
                  <a:effectLst/>
                  <a:latin typeface="Arial" pitchFamily="34" charset="0"/>
                  <a:cs typeface="Arial" pitchFamily="34" charset="0"/>
                </a:endParaRPr>
              </a:p>
            </p:txBody>
          </p:sp>
          <p:sp>
            <p:nvSpPr>
              <p:cNvPr id="2029" name="Rectangle 294"/>
              <p:cNvSpPr>
                <a:spLocks noChangeArrowheads="1"/>
              </p:cNvSpPr>
              <p:nvPr/>
            </p:nvSpPr>
            <p:spPr bwMode="auto">
              <a:xfrm>
                <a:off x="20169337" y="20717431"/>
                <a:ext cx="2822738"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dirty="0" smtClean="0">
                    <a:ln>
                      <a:noFill/>
                    </a:ln>
                    <a:solidFill>
                      <a:srgbClr val="000000"/>
                    </a:solidFill>
                    <a:effectLst/>
                    <a:latin typeface="Arial" pitchFamily="34" charset="0"/>
                    <a:cs typeface="Arial" pitchFamily="34" charset="0"/>
                  </a:rPr>
                  <a:t> </a:t>
                </a:r>
                <a:r>
                  <a:rPr kumimoji="0" lang="de-DE" sz="1200" b="0" i="0" u="none" strike="noStrike" cap="none" normalizeH="0" baseline="0" dirty="0" err="1" smtClean="0">
                    <a:ln>
                      <a:noFill/>
                    </a:ln>
                    <a:solidFill>
                      <a:srgbClr val="000000"/>
                    </a:solidFill>
                    <a:effectLst/>
                    <a:latin typeface="Arial" pitchFamily="34" charset="0"/>
                    <a:cs typeface="Arial" pitchFamily="34" charset="0"/>
                  </a:rPr>
                  <a:t>Chroococcidiopsis</a:t>
                </a:r>
                <a:r>
                  <a:rPr kumimoji="0" lang="de-DE" sz="1200" b="0" i="0" u="none" strike="noStrike" cap="none" normalizeH="0" baseline="0" dirty="0" smtClean="0">
                    <a:ln>
                      <a:noFill/>
                    </a:ln>
                    <a:solidFill>
                      <a:srgbClr val="000000"/>
                    </a:solidFill>
                    <a:effectLst/>
                    <a:latin typeface="Arial" pitchFamily="34" charset="0"/>
                    <a:cs typeface="Arial" pitchFamily="34" charset="0"/>
                  </a:rPr>
                  <a:t> sp. PCC 6712</a:t>
                </a:r>
                <a:endParaRPr kumimoji="0" lang="de-DE" sz="1200" b="0" i="0" u="none" strike="noStrike" cap="none" normalizeH="0" baseline="0" dirty="0" smtClean="0">
                  <a:ln>
                    <a:noFill/>
                  </a:ln>
                  <a:solidFill>
                    <a:schemeClr val="tx1"/>
                  </a:solidFill>
                  <a:effectLst/>
                  <a:latin typeface="Arial" pitchFamily="34" charset="0"/>
                  <a:cs typeface="Arial" pitchFamily="34" charset="0"/>
                </a:endParaRPr>
              </a:p>
            </p:txBody>
          </p:sp>
          <p:sp>
            <p:nvSpPr>
              <p:cNvPr id="2030" name="Rectangle 297"/>
              <p:cNvSpPr>
                <a:spLocks noChangeArrowheads="1"/>
              </p:cNvSpPr>
              <p:nvPr/>
            </p:nvSpPr>
            <p:spPr bwMode="auto">
              <a:xfrm>
                <a:off x="20029795" y="20883039"/>
                <a:ext cx="2018506"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dirty="0" smtClean="0">
                    <a:ln>
                      <a:noFill/>
                    </a:ln>
                    <a:solidFill>
                      <a:srgbClr val="000000"/>
                    </a:solidFill>
                    <a:effectLst/>
                    <a:latin typeface="Arial" pitchFamily="34" charset="0"/>
                    <a:cs typeface="Arial" pitchFamily="34" charset="0"/>
                  </a:rPr>
                  <a:t> </a:t>
                </a:r>
                <a:r>
                  <a:rPr kumimoji="0" lang="de-DE" sz="1200" b="0" i="0" u="none" strike="noStrike" cap="none" normalizeH="0" baseline="0" dirty="0" err="1" smtClean="0">
                    <a:ln>
                      <a:noFill/>
                    </a:ln>
                    <a:solidFill>
                      <a:srgbClr val="000000"/>
                    </a:solidFill>
                    <a:effectLst/>
                    <a:latin typeface="Arial" pitchFamily="34" charset="0"/>
                    <a:cs typeface="Arial" pitchFamily="34" charset="0"/>
                  </a:rPr>
                  <a:t>Myxosarcina</a:t>
                </a:r>
                <a:r>
                  <a:rPr kumimoji="0" lang="de-DE" sz="1200" b="0" i="0" u="none" strike="noStrike" cap="none" normalizeH="0" baseline="0" dirty="0" smtClean="0">
                    <a:ln>
                      <a:noFill/>
                    </a:ln>
                    <a:solidFill>
                      <a:srgbClr val="000000"/>
                    </a:solidFill>
                    <a:effectLst/>
                    <a:latin typeface="Arial" pitchFamily="34" charset="0"/>
                    <a:cs typeface="Arial" pitchFamily="34" charset="0"/>
                  </a:rPr>
                  <a:t> sp. GI1</a:t>
                </a:r>
                <a:endParaRPr kumimoji="0" lang="de-DE" sz="1200" b="0" i="0" u="none" strike="noStrike" cap="none" normalizeH="0" baseline="0" dirty="0" smtClean="0">
                  <a:ln>
                    <a:noFill/>
                  </a:ln>
                  <a:solidFill>
                    <a:schemeClr val="tx1"/>
                  </a:solidFill>
                  <a:effectLst/>
                  <a:latin typeface="Arial" pitchFamily="34" charset="0"/>
                  <a:cs typeface="Arial" pitchFamily="34" charset="0"/>
                </a:endParaRPr>
              </a:p>
            </p:txBody>
          </p:sp>
          <p:sp>
            <p:nvSpPr>
              <p:cNvPr id="2031" name="Rectangle 299"/>
              <p:cNvSpPr>
                <a:spLocks noChangeArrowheads="1"/>
              </p:cNvSpPr>
              <p:nvPr/>
            </p:nvSpPr>
            <p:spPr bwMode="auto">
              <a:xfrm>
                <a:off x="19833166" y="21048647"/>
                <a:ext cx="2429451"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dirty="0" smtClean="0">
                    <a:ln>
                      <a:noFill/>
                    </a:ln>
                    <a:solidFill>
                      <a:srgbClr val="000000"/>
                    </a:solidFill>
                    <a:effectLst/>
                    <a:latin typeface="Arial" pitchFamily="34" charset="0"/>
                    <a:cs typeface="Arial" pitchFamily="34" charset="0"/>
                  </a:rPr>
                  <a:t> </a:t>
                </a:r>
                <a:r>
                  <a:rPr kumimoji="0" lang="de-DE" sz="1200" b="0" i="0" u="none" strike="noStrike" cap="none" normalizeH="0" baseline="0" dirty="0" err="1" smtClean="0">
                    <a:ln>
                      <a:noFill/>
                    </a:ln>
                    <a:solidFill>
                      <a:srgbClr val="000000"/>
                    </a:solidFill>
                    <a:effectLst/>
                    <a:latin typeface="Arial" pitchFamily="34" charset="0"/>
                    <a:cs typeface="Arial" pitchFamily="34" charset="0"/>
                  </a:rPr>
                  <a:t>Pleurocapsa</a:t>
                </a:r>
                <a:r>
                  <a:rPr kumimoji="0" lang="de-DE" sz="1200" b="0" i="0" u="none" strike="noStrike" cap="none" normalizeH="0" baseline="0" dirty="0" smtClean="0">
                    <a:ln>
                      <a:noFill/>
                    </a:ln>
                    <a:solidFill>
                      <a:srgbClr val="000000"/>
                    </a:solidFill>
                    <a:effectLst/>
                    <a:latin typeface="Arial" pitchFamily="34" charset="0"/>
                    <a:cs typeface="Arial" pitchFamily="34" charset="0"/>
                  </a:rPr>
                  <a:t> sp. PCC 7319</a:t>
                </a:r>
                <a:endParaRPr kumimoji="0" lang="de-DE" sz="1200" b="0" i="0" u="none" strike="noStrike" cap="none" normalizeH="0" baseline="0" dirty="0" smtClean="0">
                  <a:ln>
                    <a:noFill/>
                  </a:ln>
                  <a:solidFill>
                    <a:schemeClr val="tx1"/>
                  </a:solidFill>
                  <a:effectLst/>
                  <a:latin typeface="Arial" pitchFamily="34" charset="0"/>
                  <a:cs typeface="Arial" pitchFamily="34" charset="0"/>
                </a:endParaRPr>
              </a:p>
            </p:txBody>
          </p:sp>
          <p:sp>
            <p:nvSpPr>
              <p:cNvPr id="2032" name="Rectangle 301"/>
              <p:cNvSpPr>
                <a:spLocks noChangeArrowheads="1"/>
              </p:cNvSpPr>
              <p:nvPr/>
            </p:nvSpPr>
            <p:spPr bwMode="auto">
              <a:xfrm>
                <a:off x="20622857" y="21214254"/>
                <a:ext cx="2583264"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dirty="0" smtClean="0">
                    <a:ln>
                      <a:noFill/>
                    </a:ln>
                    <a:solidFill>
                      <a:srgbClr val="000000"/>
                    </a:solidFill>
                    <a:effectLst/>
                    <a:latin typeface="Arial" pitchFamily="34" charset="0"/>
                    <a:cs typeface="Arial" pitchFamily="34" charset="0"/>
                  </a:rPr>
                  <a:t> </a:t>
                </a:r>
                <a:r>
                  <a:rPr kumimoji="0" lang="de-DE" sz="1200" b="0" i="0" u="none" strike="noStrike" cap="none" normalizeH="0" baseline="0" dirty="0" err="1" smtClean="0">
                    <a:ln>
                      <a:noFill/>
                    </a:ln>
                    <a:solidFill>
                      <a:srgbClr val="000000"/>
                    </a:solidFill>
                    <a:effectLst/>
                    <a:latin typeface="Arial" pitchFamily="34" charset="0"/>
                    <a:cs typeface="Arial" pitchFamily="34" charset="0"/>
                  </a:rPr>
                  <a:t>Chondrocystis</a:t>
                </a:r>
                <a:r>
                  <a:rPr kumimoji="0" lang="de-DE" sz="1200" b="0" i="0" u="none" strike="noStrike" cap="none" normalizeH="0" baseline="0" dirty="0" smtClean="0">
                    <a:ln>
                      <a:noFill/>
                    </a:ln>
                    <a:solidFill>
                      <a:srgbClr val="000000"/>
                    </a:solidFill>
                    <a:effectLst/>
                    <a:latin typeface="Arial" pitchFamily="34" charset="0"/>
                    <a:cs typeface="Arial" pitchFamily="34" charset="0"/>
                  </a:rPr>
                  <a:t> sp. NIES-4102</a:t>
                </a:r>
                <a:endParaRPr kumimoji="0" lang="de-DE" sz="1200" b="0" i="0" u="none" strike="noStrike" cap="none" normalizeH="0" baseline="0" dirty="0" smtClean="0">
                  <a:ln>
                    <a:noFill/>
                  </a:ln>
                  <a:solidFill>
                    <a:schemeClr val="tx1"/>
                  </a:solidFill>
                  <a:effectLst/>
                  <a:latin typeface="Arial" pitchFamily="34" charset="0"/>
                  <a:cs typeface="Arial" pitchFamily="34" charset="0"/>
                </a:endParaRPr>
              </a:p>
            </p:txBody>
          </p:sp>
          <p:sp>
            <p:nvSpPr>
              <p:cNvPr id="2033" name="Rectangle 306"/>
              <p:cNvSpPr>
                <a:spLocks noChangeArrowheads="1"/>
              </p:cNvSpPr>
              <p:nvPr/>
            </p:nvSpPr>
            <p:spPr bwMode="auto">
              <a:xfrm>
                <a:off x="17806616" y="21367605"/>
                <a:ext cx="2215600"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dirty="0" smtClean="0">
                    <a:ln>
                      <a:noFill/>
                    </a:ln>
                    <a:solidFill>
                      <a:srgbClr val="000000"/>
                    </a:solidFill>
                    <a:effectLst/>
                    <a:latin typeface="Arial" pitchFamily="34" charset="0"/>
                    <a:cs typeface="Arial" pitchFamily="34" charset="0"/>
                  </a:rPr>
                  <a:t> </a:t>
                </a:r>
                <a:r>
                  <a:rPr kumimoji="0" lang="de-DE" sz="1200" b="0" i="0" u="none" strike="noStrike" cap="none" normalizeH="0" baseline="0" dirty="0" err="1" smtClean="0">
                    <a:ln>
                      <a:noFill/>
                    </a:ln>
                    <a:solidFill>
                      <a:srgbClr val="000000"/>
                    </a:solidFill>
                    <a:effectLst/>
                    <a:latin typeface="Arial" pitchFamily="34" charset="0"/>
                    <a:cs typeface="Arial" pitchFamily="34" charset="0"/>
                  </a:rPr>
                  <a:t>Stanieria</a:t>
                </a:r>
                <a:r>
                  <a:rPr kumimoji="0" lang="de-DE" sz="1200" b="0" i="0" u="none" strike="noStrike" cap="none" normalizeH="0" baseline="0" dirty="0" smtClean="0">
                    <a:ln>
                      <a:noFill/>
                    </a:ln>
                    <a:solidFill>
                      <a:srgbClr val="000000"/>
                    </a:solidFill>
                    <a:effectLst/>
                    <a:latin typeface="Arial" pitchFamily="34" charset="0"/>
                    <a:cs typeface="Arial" pitchFamily="34" charset="0"/>
                  </a:rPr>
                  <a:t> sp. NIES-3757</a:t>
                </a:r>
                <a:endParaRPr kumimoji="0" lang="de-DE" sz="1200" b="0" i="0" u="none" strike="noStrike" cap="none" normalizeH="0" baseline="0" dirty="0" smtClean="0">
                  <a:ln>
                    <a:noFill/>
                  </a:ln>
                  <a:solidFill>
                    <a:schemeClr val="tx1"/>
                  </a:solidFill>
                  <a:effectLst/>
                  <a:latin typeface="Arial" pitchFamily="34" charset="0"/>
                  <a:cs typeface="Arial" pitchFamily="34" charset="0"/>
                </a:endParaRPr>
              </a:p>
            </p:txBody>
          </p:sp>
          <p:sp>
            <p:nvSpPr>
              <p:cNvPr id="2034" name="Rectangle 309"/>
              <p:cNvSpPr>
                <a:spLocks noChangeArrowheads="1"/>
              </p:cNvSpPr>
              <p:nvPr/>
            </p:nvSpPr>
            <p:spPr bwMode="auto">
              <a:xfrm>
                <a:off x="20296195" y="21545470"/>
                <a:ext cx="2640371"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dirty="0" smtClean="0">
                    <a:ln>
                      <a:noFill/>
                    </a:ln>
                    <a:solidFill>
                      <a:srgbClr val="000000"/>
                    </a:solidFill>
                    <a:effectLst/>
                    <a:latin typeface="Arial" pitchFamily="34" charset="0"/>
                    <a:cs typeface="Arial" pitchFamily="34" charset="0"/>
                  </a:rPr>
                  <a:t> </a:t>
                </a:r>
                <a:r>
                  <a:rPr kumimoji="0" lang="de-DE" sz="1200" b="0" i="0" u="none" strike="noStrike" cap="none" normalizeH="0" baseline="0" dirty="0" err="1" smtClean="0">
                    <a:ln>
                      <a:noFill/>
                    </a:ln>
                    <a:solidFill>
                      <a:srgbClr val="000000"/>
                    </a:solidFill>
                    <a:effectLst/>
                    <a:latin typeface="Arial" pitchFamily="34" charset="0"/>
                    <a:cs typeface="Arial" pitchFamily="34" charset="0"/>
                  </a:rPr>
                  <a:t>Synechococcus</a:t>
                </a:r>
                <a:r>
                  <a:rPr kumimoji="0" lang="de-DE" sz="1200" b="0" i="0" u="none" strike="noStrike" cap="none" normalizeH="0" baseline="0" dirty="0" smtClean="0">
                    <a:ln>
                      <a:noFill/>
                    </a:ln>
                    <a:solidFill>
                      <a:srgbClr val="000000"/>
                    </a:solidFill>
                    <a:effectLst/>
                    <a:latin typeface="Arial" pitchFamily="34" charset="0"/>
                    <a:cs typeface="Arial" pitchFamily="34" charset="0"/>
                  </a:rPr>
                  <a:t> sp. PCC 7117</a:t>
                </a:r>
                <a:endParaRPr kumimoji="0" lang="de-DE" sz="1200" b="0" i="0" u="none" strike="noStrike" cap="none" normalizeH="0" baseline="0" dirty="0" smtClean="0">
                  <a:ln>
                    <a:noFill/>
                  </a:ln>
                  <a:solidFill>
                    <a:schemeClr val="tx1"/>
                  </a:solidFill>
                  <a:effectLst/>
                  <a:latin typeface="Arial" pitchFamily="34" charset="0"/>
                  <a:cs typeface="Arial" pitchFamily="34" charset="0"/>
                </a:endParaRPr>
              </a:p>
            </p:txBody>
          </p:sp>
          <p:sp>
            <p:nvSpPr>
              <p:cNvPr id="2035" name="Rectangle 311"/>
              <p:cNvSpPr>
                <a:spLocks noChangeArrowheads="1"/>
              </p:cNvSpPr>
              <p:nvPr/>
            </p:nvSpPr>
            <p:spPr bwMode="auto">
              <a:xfrm>
                <a:off x="20254968" y="21711078"/>
                <a:ext cx="2651793"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dirty="0" smtClean="0">
                    <a:ln>
                      <a:noFill/>
                    </a:ln>
                    <a:solidFill>
                      <a:srgbClr val="000000"/>
                    </a:solidFill>
                    <a:effectLst/>
                    <a:latin typeface="Arial" pitchFamily="34" charset="0"/>
                    <a:cs typeface="Arial" pitchFamily="34" charset="0"/>
                  </a:rPr>
                  <a:t> </a:t>
                </a:r>
                <a:r>
                  <a:rPr kumimoji="0" lang="de-DE" sz="1200" b="0" i="0" u="none" strike="noStrike" cap="none" normalizeH="0" baseline="0" dirty="0" err="1" smtClean="0">
                    <a:ln>
                      <a:noFill/>
                    </a:ln>
                    <a:solidFill>
                      <a:srgbClr val="000000"/>
                    </a:solidFill>
                    <a:effectLst/>
                    <a:latin typeface="Arial" pitchFamily="34" charset="0"/>
                    <a:cs typeface="Arial" pitchFamily="34" charset="0"/>
                  </a:rPr>
                  <a:t>Synechococcus</a:t>
                </a:r>
                <a:r>
                  <a:rPr kumimoji="0" lang="de-DE" sz="1200" b="0" i="0" u="none" strike="noStrike" cap="none" normalizeH="0" baseline="0" dirty="0" smtClean="0">
                    <a:ln>
                      <a:noFill/>
                    </a:ln>
                    <a:solidFill>
                      <a:srgbClr val="000000"/>
                    </a:solidFill>
                    <a:effectLst/>
                    <a:latin typeface="Arial" pitchFamily="34" charset="0"/>
                    <a:cs typeface="Arial" pitchFamily="34" charset="0"/>
                  </a:rPr>
                  <a:t> sp. PCC 7002</a:t>
                </a:r>
                <a:endParaRPr kumimoji="0" lang="de-DE" sz="1200" b="0" i="0" u="none" strike="noStrike" cap="none" normalizeH="0" baseline="0" dirty="0" smtClean="0">
                  <a:ln>
                    <a:noFill/>
                  </a:ln>
                  <a:solidFill>
                    <a:schemeClr val="tx1"/>
                  </a:solidFill>
                  <a:effectLst/>
                  <a:latin typeface="Arial" pitchFamily="34" charset="0"/>
                  <a:cs typeface="Arial" pitchFamily="34" charset="0"/>
                </a:endParaRPr>
              </a:p>
            </p:txBody>
          </p:sp>
          <p:sp>
            <p:nvSpPr>
              <p:cNvPr id="2036" name="Rectangle 314"/>
              <p:cNvSpPr>
                <a:spLocks noChangeArrowheads="1"/>
              </p:cNvSpPr>
              <p:nvPr/>
            </p:nvSpPr>
            <p:spPr bwMode="auto">
              <a:xfrm>
                <a:off x="20537227" y="21876685"/>
                <a:ext cx="2600472"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dirty="0" smtClean="0">
                    <a:ln>
                      <a:noFill/>
                    </a:ln>
                    <a:solidFill>
                      <a:srgbClr val="000000"/>
                    </a:solidFill>
                    <a:effectLst/>
                    <a:latin typeface="Arial" pitchFamily="34" charset="0"/>
                    <a:cs typeface="Arial" pitchFamily="34" charset="0"/>
                  </a:rPr>
                  <a:t> </a:t>
                </a:r>
                <a:r>
                  <a:rPr kumimoji="0" lang="de-DE" sz="1200" b="0" i="0" u="none" strike="noStrike" cap="none" normalizeH="0" baseline="0" dirty="0" err="1" smtClean="0">
                    <a:ln>
                      <a:noFill/>
                    </a:ln>
                    <a:solidFill>
                      <a:srgbClr val="000000"/>
                    </a:solidFill>
                    <a:effectLst/>
                    <a:latin typeface="Arial" pitchFamily="34" charset="0"/>
                    <a:cs typeface="Arial" pitchFamily="34" charset="0"/>
                  </a:rPr>
                  <a:t>Synechococcus</a:t>
                </a:r>
                <a:r>
                  <a:rPr kumimoji="0" lang="de-DE" sz="1200" b="0" i="0" u="none" strike="noStrike" cap="none" normalizeH="0" baseline="0" dirty="0" smtClean="0">
                    <a:ln>
                      <a:noFill/>
                    </a:ln>
                    <a:solidFill>
                      <a:srgbClr val="000000"/>
                    </a:solidFill>
                    <a:effectLst/>
                    <a:latin typeface="Arial" pitchFamily="34" charset="0"/>
                    <a:cs typeface="Arial" pitchFamily="34" charset="0"/>
                  </a:rPr>
                  <a:t> sp. NIES-970</a:t>
                </a:r>
                <a:endParaRPr kumimoji="0" lang="de-DE" sz="1200" b="0" i="0" u="none" strike="noStrike" cap="none" normalizeH="0" baseline="0" dirty="0" smtClean="0">
                  <a:ln>
                    <a:noFill/>
                  </a:ln>
                  <a:solidFill>
                    <a:schemeClr val="tx1"/>
                  </a:solidFill>
                  <a:effectLst/>
                  <a:latin typeface="Arial" pitchFamily="34" charset="0"/>
                  <a:cs typeface="Arial" pitchFamily="34" charset="0"/>
                </a:endParaRPr>
              </a:p>
            </p:txBody>
          </p:sp>
          <p:sp>
            <p:nvSpPr>
              <p:cNvPr id="2037" name="Rectangle 317"/>
              <p:cNvSpPr>
                <a:spLocks noChangeArrowheads="1"/>
              </p:cNvSpPr>
              <p:nvPr/>
            </p:nvSpPr>
            <p:spPr bwMode="auto">
              <a:xfrm>
                <a:off x="20749715" y="22042294"/>
                <a:ext cx="2489489"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dirty="0" smtClean="0">
                    <a:ln>
                      <a:noFill/>
                    </a:ln>
                    <a:solidFill>
                      <a:srgbClr val="000000"/>
                    </a:solidFill>
                    <a:effectLst/>
                    <a:latin typeface="Arial" pitchFamily="34" charset="0"/>
                    <a:cs typeface="Arial" pitchFamily="34" charset="0"/>
                  </a:rPr>
                  <a:t> </a:t>
                </a:r>
                <a:r>
                  <a:rPr kumimoji="0" lang="de-DE" sz="1200" b="0" i="0" u="none" strike="noStrike" cap="none" normalizeH="0" baseline="0" dirty="0" err="1" smtClean="0">
                    <a:ln>
                      <a:noFill/>
                    </a:ln>
                    <a:solidFill>
                      <a:srgbClr val="000000"/>
                    </a:solidFill>
                    <a:effectLst/>
                    <a:latin typeface="Arial" pitchFamily="34" charset="0"/>
                    <a:cs typeface="Arial" pitchFamily="34" charset="0"/>
                  </a:rPr>
                  <a:t>Leptolyngbya</a:t>
                </a:r>
                <a:r>
                  <a:rPr kumimoji="0" lang="de-DE" sz="1200" b="0" i="0" u="none" strike="noStrike" cap="none" normalizeH="0" baseline="0" dirty="0" smtClean="0">
                    <a:ln>
                      <a:noFill/>
                    </a:ln>
                    <a:solidFill>
                      <a:srgbClr val="000000"/>
                    </a:solidFill>
                    <a:effectLst/>
                    <a:latin typeface="Arial" pitchFamily="34" charset="0"/>
                    <a:cs typeface="Arial" pitchFamily="34" charset="0"/>
                  </a:rPr>
                  <a:t> sp. PCC 7376</a:t>
                </a:r>
                <a:endParaRPr kumimoji="0" lang="de-DE" sz="1200" b="0" i="0" u="none" strike="noStrike" cap="none" normalizeH="0" baseline="0" dirty="0" smtClean="0">
                  <a:ln>
                    <a:noFill/>
                  </a:ln>
                  <a:solidFill>
                    <a:schemeClr val="tx1"/>
                  </a:solidFill>
                  <a:effectLst/>
                  <a:latin typeface="Arial" pitchFamily="34" charset="0"/>
                  <a:cs typeface="Arial" pitchFamily="34" charset="0"/>
                </a:endParaRPr>
              </a:p>
            </p:txBody>
          </p:sp>
          <p:sp>
            <p:nvSpPr>
              <p:cNvPr id="2038" name="Rectangle 320"/>
              <p:cNvSpPr>
                <a:spLocks noChangeArrowheads="1"/>
              </p:cNvSpPr>
              <p:nvPr/>
            </p:nvSpPr>
            <p:spPr bwMode="auto">
              <a:xfrm>
                <a:off x="21856542" y="22207903"/>
                <a:ext cx="2985267"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dirty="0" smtClean="0">
                    <a:ln>
                      <a:noFill/>
                    </a:ln>
                    <a:solidFill>
                      <a:srgbClr val="000000"/>
                    </a:solidFill>
                    <a:effectLst/>
                    <a:latin typeface="Arial" pitchFamily="34" charset="0"/>
                    <a:cs typeface="Arial" pitchFamily="34" charset="0"/>
                  </a:rPr>
                  <a:t> </a:t>
                </a:r>
                <a:r>
                  <a:rPr kumimoji="0" lang="de-DE" sz="1200" b="0" i="0" u="none" strike="noStrike" cap="none" normalizeH="0" baseline="0" dirty="0" err="1" smtClean="0">
                    <a:ln>
                      <a:noFill/>
                    </a:ln>
                    <a:solidFill>
                      <a:srgbClr val="000000"/>
                    </a:solidFill>
                    <a:effectLst/>
                    <a:latin typeface="Arial" pitchFamily="34" charset="0"/>
                    <a:cs typeface="Arial" pitchFamily="34" charset="0"/>
                  </a:rPr>
                  <a:t>Cyanobacterium</a:t>
                </a:r>
                <a:r>
                  <a:rPr kumimoji="0" lang="de-DE" sz="1200" b="0" i="0" u="none" strike="noStrike" cap="none" normalizeH="0" baseline="0" dirty="0" smtClean="0">
                    <a:ln>
                      <a:noFill/>
                    </a:ln>
                    <a:solidFill>
                      <a:srgbClr val="000000"/>
                    </a:solidFill>
                    <a:effectLst/>
                    <a:latin typeface="Arial" pitchFamily="34" charset="0"/>
                    <a:cs typeface="Arial" pitchFamily="34" charset="0"/>
                  </a:rPr>
                  <a:t> </a:t>
                </a:r>
                <a:r>
                  <a:rPr kumimoji="0" lang="de-DE" sz="1200" b="0" i="0" u="none" strike="noStrike" cap="none" normalizeH="0" baseline="0" dirty="0" err="1" smtClean="0">
                    <a:ln>
                      <a:noFill/>
                    </a:ln>
                    <a:solidFill>
                      <a:srgbClr val="000000"/>
                    </a:solidFill>
                    <a:effectLst/>
                    <a:latin typeface="Arial" pitchFamily="34" charset="0"/>
                    <a:cs typeface="Arial" pitchFamily="34" charset="0"/>
                  </a:rPr>
                  <a:t>stanieri</a:t>
                </a:r>
                <a:r>
                  <a:rPr kumimoji="0" lang="de-DE" sz="1200" b="0" i="0" u="none" strike="noStrike" cap="none" normalizeH="0" baseline="0" dirty="0" smtClean="0">
                    <a:ln>
                      <a:noFill/>
                    </a:ln>
                    <a:solidFill>
                      <a:srgbClr val="000000"/>
                    </a:solidFill>
                    <a:effectLst/>
                    <a:latin typeface="Arial" pitchFamily="34" charset="0"/>
                    <a:cs typeface="Arial" pitchFamily="34" charset="0"/>
                  </a:rPr>
                  <a:t> PCC 7202</a:t>
                </a:r>
                <a:endParaRPr kumimoji="0" lang="de-DE" sz="1200" b="0" i="0" u="none" strike="noStrike" cap="none" normalizeH="0" baseline="0" dirty="0" smtClean="0">
                  <a:ln>
                    <a:noFill/>
                  </a:ln>
                  <a:solidFill>
                    <a:schemeClr val="tx1"/>
                  </a:solidFill>
                  <a:effectLst/>
                  <a:latin typeface="Arial" pitchFamily="34" charset="0"/>
                  <a:cs typeface="Arial" pitchFamily="34" charset="0"/>
                </a:endParaRPr>
              </a:p>
            </p:txBody>
          </p:sp>
          <p:sp>
            <p:nvSpPr>
              <p:cNvPr id="2039" name="Rectangle 322"/>
              <p:cNvSpPr>
                <a:spLocks noChangeArrowheads="1"/>
              </p:cNvSpPr>
              <p:nvPr/>
            </p:nvSpPr>
            <p:spPr bwMode="auto">
              <a:xfrm>
                <a:off x="22265659" y="22373509"/>
                <a:ext cx="2395112"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dirty="0" smtClean="0">
                    <a:ln>
                      <a:noFill/>
                    </a:ln>
                    <a:solidFill>
                      <a:srgbClr val="000000"/>
                    </a:solidFill>
                    <a:effectLst/>
                    <a:latin typeface="Arial" pitchFamily="34" charset="0"/>
                    <a:cs typeface="Arial" pitchFamily="34" charset="0"/>
                  </a:rPr>
                  <a:t> </a:t>
                </a:r>
                <a:r>
                  <a:rPr kumimoji="0" lang="de-DE" sz="1200" b="0" i="0" u="none" strike="noStrike" cap="none" normalizeH="0" baseline="0" dirty="0" err="1" smtClean="0">
                    <a:ln>
                      <a:noFill/>
                    </a:ln>
                    <a:solidFill>
                      <a:srgbClr val="000000"/>
                    </a:solidFill>
                    <a:effectLst/>
                    <a:latin typeface="Arial" pitchFamily="34" charset="0"/>
                    <a:cs typeface="Arial" pitchFamily="34" charset="0"/>
                  </a:rPr>
                  <a:t>Cyanobacterium</a:t>
                </a:r>
                <a:r>
                  <a:rPr kumimoji="0" lang="de-DE" sz="1200" b="0" i="0" u="none" strike="noStrike" cap="none" normalizeH="0" baseline="0" dirty="0" smtClean="0">
                    <a:ln>
                      <a:noFill/>
                    </a:ln>
                    <a:solidFill>
                      <a:srgbClr val="000000"/>
                    </a:solidFill>
                    <a:effectLst/>
                    <a:latin typeface="Arial" pitchFamily="34" charset="0"/>
                    <a:cs typeface="Arial" pitchFamily="34" charset="0"/>
                  </a:rPr>
                  <a:t> sp. HL-69</a:t>
                </a:r>
                <a:endParaRPr kumimoji="0" lang="de-DE" sz="1200" b="0" i="0" u="none" strike="noStrike" cap="none" normalizeH="0" baseline="0" dirty="0" smtClean="0">
                  <a:ln>
                    <a:noFill/>
                  </a:ln>
                  <a:solidFill>
                    <a:schemeClr val="tx1"/>
                  </a:solidFill>
                  <a:effectLst/>
                  <a:latin typeface="Arial" pitchFamily="34" charset="0"/>
                  <a:cs typeface="Arial" pitchFamily="34" charset="0"/>
                </a:endParaRPr>
              </a:p>
            </p:txBody>
          </p:sp>
          <p:sp>
            <p:nvSpPr>
              <p:cNvPr id="2040" name="Rectangle 325"/>
              <p:cNvSpPr>
                <a:spLocks noChangeArrowheads="1"/>
              </p:cNvSpPr>
              <p:nvPr/>
            </p:nvSpPr>
            <p:spPr bwMode="auto">
              <a:xfrm>
                <a:off x="22237115" y="22539118"/>
                <a:ext cx="2531793"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dirty="0" smtClean="0">
                    <a:ln>
                      <a:noFill/>
                    </a:ln>
                    <a:solidFill>
                      <a:srgbClr val="000000"/>
                    </a:solidFill>
                    <a:effectLst/>
                    <a:latin typeface="Arial" pitchFamily="34" charset="0"/>
                    <a:cs typeface="Arial" pitchFamily="34" charset="0"/>
                  </a:rPr>
                  <a:t> </a:t>
                </a:r>
                <a:r>
                  <a:rPr kumimoji="0" lang="de-DE" sz="1200" b="0" i="0" u="none" strike="noStrike" cap="none" normalizeH="0" baseline="0" dirty="0" err="1" smtClean="0">
                    <a:ln>
                      <a:noFill/>
                    </a:ln>
                    <a:solidFill>
                      <a:srgbClr val="000000"/>
                    </a:solidFill>
                    <a:effectLst/>
                    <a:latin typeface="Arial" pitchFamily="34" charset="0"/>
                    <a:cs typeface="Arial" pitchFamily="34" charset="0"/>
                  </a:rPr>
                  <a:t>Geminocystis</a:t>
                </a:r>
                <a:r>
                  <a:rPr kumimoji="0" lang="de-DE" sz="1200" b="0" i="0" u="none" strike="noStrike" cap="none" normalizeH="0" baseline="0" dirty="0" smtClean="0">
                    <a:ln>
                      <a:noFill/>
                    </a:ln>
                    <a:solidFill>
                      <a:srgbClr val="000000"/>
                    </a:solidFill>
                    <a:effectLst/>
                    <a:latin typeface="Arial" pitchFamily="34" charset="0"/>
                    <a:cs typeface="Arial" pitchFamily="34" charset="0"/>
                  </a:rPr>
                  <a:t> sp. NIES-3709</a:t>
                </a:r>
                <a:endParaRPr kumimoji="0" lang="de-DE" sz="1200" b="0" i="0" u="none" strike="noStrike" cap="none" normalizeH="0" baseline="0" dirty="0" smtClean="0">
                  <a:ln>
                    <a:noFill/>
                  </a:ln>
                  <a:solidFill>
                    <a:schemeClr val="tx1"/>
                  </a:solidFill>
                  <a:effectLst/>
                  <a:latin typeface="Arial" pitchFamily="34" charset="0"/>
                  <a:cs typeface="Arial" pitchFamily="34" charset="0"/>
                </a:endParaRPr>
              </a:p>
            </p:txBody>
          </p:sp>
          <p:sp>
            <p:nvSpPr>
              <p:cNvPr id="2041" name="Rectangle 327"/>
              <p:cNvSpPr>
                <a:spLocks noChangeArrowheads="1"/>
              </p:cNvSpPr>
              <p:nvPr/>
            </p:nvSpPr>
            <p:spPr bwMode="auto">
              <a:xfrm>
                <a:off x="22605005" y="22704723"/>
                <a:ext cx="2967985"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dirty="0" smtClean="0">
                    <a:ln>
                      <a:noFill/>
                    </a:ln>
                    <a:solidFill>
                      <a:srgbClr val="000000"/>
                    </a:solidFill>
                    <a:effectLst/>
                    <a:latin typeface="Arial" pitchFamily="34" charset="0"/>
                    <a:cs typeface="Arial" pitchFamily="34" charset="0"/>
                  </a:rPr>
                  <a:t> </a:t>
                </a:r>
                <a:r>
                  <a:rPr kumimoji="0" lang="de-DE" sz="1200" b="0" i="0" u="none" strike="noStrike" cap="none" normalizeH="0" baseline="0" dirty="0" err="1" smtClean="0">
                    <a:ln>
                      <a:noFill/>
                    </a:ln>
                    <a:solidFill>
                      <a:srgbClr val="000000"/>
                    </a:solidFill>
                    <a:effectLst/>
                    <a:latin typeface="Arial" pitchFamily="34" charset="0"/>
                    <a:cs typeface="Arial" pitchFamily="34" charset="0"/>
                  </a:rPr>
                  <a:t>Geminocystis</a:t>
                </a:r>
                <a:r>
                  <a:rPr kumimoji="0" lang="de-DE" sz="1200" b="0" i="0" u="none" strike="noStrike" cap="none" normalizeH="0" baseline="0" dirty="0" smtClean="0">
                    <a:ln>
                      <a:noFill/>
                    </a:ln>
                    <a:solidFill>
                      <a:srgbClr val="000000"/>
                    </a:solidFill>
                    <a:effectLst/>
                    <a:latin typeface="Arial" pitchFamily="34" charset="0"/>
                    <a:cs typeface="Arial" pitchFamily="34" charset="0"/>
                  </a:rPr>
                  <a:t> </a:t>
                </a:r>
                <a:r>
                  <a:rPr kumimoji="0" lang="de-DE" sz="1200" b="0" i="0" u="none" strike="noStrike" cap="none" normalizeH="0" baseline="0" dirty="0" err="1" smtClean="0">
                    <a:ln>
                      <a:noFill/>
                    </a:ln>
                    <a:solidFill>
                      <a:srgbClr val="000000"/>
                    </a:solidFill>
                    <a:effectLst/>
                    <a:latin typeface="Arial" pitchFamily="34" charset="0"/>
                    <a:cs typeface="Arial" pitchFamily="34" charset="0"/>
                  </a:rPr>
                  <a:t>herdmanii</a:t>
                </a:r>
                <a:r>
                  <a:rPr kumimoji="0" lang="de-DE" sz="1200" b="0" i="0" u="none" strike="noStrike" cap="none" normalizeH="0" baseline="0" dirty="0" smtClean="0">
                    <a:ln>
                      <a:noFill/>
                    </a:ln>
                    <a:solidFill>
                      <a:srgbClr val="000000"/>
                    </a:solidFill>
                    <a:effectLst/>
                    <a:latin typeface="Arial" pitchFamily="34" charset="0"/>
                    <a:cs typeface="Arial" pitchFamily="34" charset="0"/>
                  </a:rPr>
                  <a:t> PCC 6308</a:t>
                </a:r>
                <a:endParaRPr kumimoji="0" lang="de-DE" sz="1200" b="0" i="0" u="none" strike="noStrike" cap="none" normalizeH="0" baseline="0" dirty="0" smtClean="0">
                  <a:ln>
                    <a:noFill/>
                  </a:ln>
                  <a:solidFill>
                    <a:schemeClr val="tx1"/>
                  </a:solidFill>
                  <a:effectLst/>
                  <a:latin typeface="Arial" pitchFamily="34" charset="0"/>
                  <a:cs typeface="Arial" pitchFamily="34" charset="0"/>
                </a:endParaRPr>
              </a:p>
            </p:txBody>
          </p:sp>
          <p:sp>
            <p:nvSpPr>
              <p:cNvPr id="2042" name="Rectangle 330"/>
              <p:cNvSpPr>
                <a:spLocks noChangeArrowheads="1"/>
              </p:cNvSpPr>
              <p:nvPr/>
            </p:nvSpPr>
            <p:spPr bwMode="auto">
              <a:xfrm>
                <a:off x="22773090" y="22870334"/>
                <a:ext cx="3250665"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dirty="0" smtClean="0">
                    <a:ln>
                      <a:noFill/>
                    </a:ln>
                    <a:solidFill>
                      <a:srgbClr val="000000"/>
                    </a:solidFill>
                    <a:effectLst/>
                    <a:latin typeface="Arial" pitchFamily="34" charset="0"/>
                    <a:cs typeface="Arial" pitchFamily="34" charset="0"/>
                  </a:rPr>
                  <a:t> </a:t>
                </a:r>
                <a:r>
                  <a:rPr kumimoji="0" lang="de-DE" sz="1200" b="0" i="0" u="none" strike="noStrike" cap="none" normalizeH="0" baseline="0" dirty="0" err="1" smtClean="0">
                    <a:ln>
                      <a:noFill/>
                    </a:ln>
                    <a:solidFill>
                      <a:srgbClr val="000000"/>
                    </a:solidFill>
                    <a:effectLst/>
                    <a:latin typeface="Arial" pitchFamily="34" charset="0"/>
                    <a:cs typeface="Arial" pitchFamily="34" charset="0"/>
                  </a:rPr>
                  <a:t>Cyanobacterium</a:t>
                </a:r>
                <a:r>
                  <a:rPr kumimoji="0" lang="de-DE" sz="1200" b="0" i="0" u="none" strike="noStrike" cap="none" normalizeH="0" baseline="0" dirty="0" smtClean="0">
                    <a:ln>
                      <a:noFill/>
                    </a:ln>
                    <a:solidFill>
                      <a:srgbClr val="000000"/>
                    </a:solidFill>
                    <a:effectLst/>
                    <a:latin typeface="Arial" pitchFamily="34" charset="0"/>
                    <a:cs typeface="Arial" pitchFamily="34" charset="0"/>
                  </a:rPr>
                  <a:t> </a:t>
                </a:r>
                <a:r>
                  <a:rPr kumimoji="0" lang="de-DE" sz="1200" b="0" i="0" u="none" strike="noStrike" cap="none" normalizeH="0" baseline="0" dirty="0" err="1" smtClean="0">
                    <a:ln>
                      <a:noFill/>
                    </a:ln>
                    <a:solidFill>
                      <a:srgbClr val="000000"/>
                    </a:solidFill>
                    <a:effectLst/>
                    <a:latin typeface="Arial" pitchFamily="34" charset="0"/>
                    <a:cs typeface="Arial" pitchFamily="34" charset="0"/>
                  </a:rPr>
                  <a:t>aponinum</a:t>
                </a:r>
                <a:r>
                  <a:rPr kumimoji="0" lang="de-DE" sz="1200" b="0" i="0" u="none" strike="noStrike" cap="none" normalizeH="0" baseline="0" dirty="0" smtClean="0">
                    <a:ln>
                      <a:noFill/>
                    </a:ln>
                    <a:solidFill>
                      <a:srgbClr val="000000"/>
                    </a:solidFill>
                    <a:effectLst/>
                    <a:latin typeface="Arial" pitchFamily="34" charset="0"/>
                    <a:cs typeface="Arial" pitchFamily="34" charset="0"/>
                  </a:rPr>
                  <a:t> PCC 10605</a:t>
                </a:r>
                <a:endParaRPr kumimoji="0" lang="de-DE" sz="1200" b="0" i="0" u="none" strike="noStrike" cap="none" normalizeH="0" baseline="0" dirty="0" smtClean="0">
                  <a:ln>
                    <a:noFill/>
                  </a:ln>
                  <a:solidFill>
                    <a:schemeClr val="tx1"/>
                  </a:solidFill>
                  <a:effectLst/>
                  <a:latin typeface="Arial" pitchFamily="34" charset="0"/>
                  <a:cs typeface="Arial" pitchFamily="34" charset="0"/>
                </a:endParaRPr>
              </a:p>
            </p:txBody>
          </p:sp>
          <p:sp>
            <p:nvSpPr>
              <p:cNvPr id="2043" name="Rectangle 337"/>
              <p:cNvSpPr>
                <a:spLocks noChangeArrowheads="1"/>
              </p:cNvSpPr>
              <p:nvPr/>
            </p:nvSpPr>
            <p:spPr bwMode="auto">
              <a:xfrm>
                <a:off x="18551904" y="23039114"/>
                <a:ext cx="2566358"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dirty="0" smtClean="0">
                    <a:ln>
                      <a:noFill/>
                    </a:ln>
                    <a:solidFill>
                      <a:srgbClr val="000000"/>
                    </a:solidFill>
                    <a:effectLst/>
                    <a:latin typeface="Arial" pitchFamily="34" charset="0"/>
                    <a:cs typeface="Arial" pitchFamily="34" charset="0"/>
                  </a:rPr>
                  <a:t> </a:t>
                </a:r>
                <a:r>
                  <a:rPr kumimoji="0" lang="de-DE" sz="1200" b="0" i="0" u="none" strike="noStrike" cap="none" normalizeH="0" baseline="0" dirty="0" err="1" smtClean="0">
                    <a:ln>
                      <a:noFill/>
                    </a:ln>
                    <a:solidFill>
                      <a:srgbClr val="000000"/>
                    </a:solidFill>
                    <a:effectLst/>
                    <a:latin typeface="Arial" pitchFamily="34" charset="0"/>
                    <a:cs typeface="Arial" pitchFamily="34" charset="0"/>
                  </a:rPr>
                  <a:t>Prochloron</a:t>
                </a:r>
                <a:r>
                  <a:rPr kumimoji="0" lang="de-DE" sz="1200" b="0" i="0" u="none" strike="noStrike" cap="none" normalizeH="0" baseline="0" dirty="0" smtClean="0">
                    <a:ln>
                      <a:noFill/>
                    </a:ln>
                    <a:solidFill>
                      <a:srgbClr val="000000"/>
                    </a:solidFill>
                    <a:effectLst/>
                    <a:latin typeface="Arial" pitchFamily="34" charset="0"/>
                    <a:cs typeface="Arial" pitchFamily="34" charset="0"/>
                  </a:rPr>
                  <a:t> </a:t>
                </a:r>
                <a:r>
                  <a:rPr kumimoji="0" lang="de-DE" sz="1200" b="0" i="0" u="none" strike="noStrike" cap="none" normalizeH="0" baseline="0" dirty="0" err="1" smtClean="0">
                    <a:ln>
                      <a:noFill/>
                    </a:ln>
                    <a:solidFill>
                      <a:srgbClr val="000000"/>
                    </a:solidFill>
                    <a:effectLst/>
                    <a:latin typeface="Arial" pitchFamily="34" charset="0"/>
                    <a:cs typeface="Arial" pitchFamily="34" charset="0"/>
                  </a:rPr>
                  <a:t>didemni</a:t>
                </a:r>
                <a:r>
                  <a:rPr kumimoji="0" lang="de-DE" sz="1200" b="0" i="0" u="none" strike="noStrike" cap="none" normalizeH="0" baseline="0" dirty="0" smtClean="0">
                    <a:ln>
                      <a:noFill/>
                    </a:ln>
                    <a:solidFill>
                      <a:srgbClr val="000000"/>
                    </a:solidFill>
                    <a:effectLst/>
                    <a:latin typeface="Arial" pitchFamily="34" charset="0"/>
                    <a:cs typeface="Arial" pitchFamily="34" charset="0"/>
                  </a:rPr>
                  <a:t> P1-Palau</a:t>
                </a:r>
                <a:endParaRPr kumimoji="0" lang="de-DE" sz="1200" b="0" i="0" u="none" strike="noStrike" cap="none" normalizeH="0" baseline="0" dirty="0" smtClean="0">
                  <a:ln>
                    <a:noFill/>
                  </a:ln>
                  <a:solidFill>
                    <a:schemeClr val="tx1"/>
                  </a:solidFill>
                  <a:effectLst/>
                  <a:latin typeface="Arial" pitchFamily="34" charset="0"/>
                  <a:cs typeface="Arial" pitchFamily="34" charset="0"/>
                </a:endParaRPr>
              </a:p>
            </p:txBody>
          </p:sp>
          <p:sp>
            <p:nvSpPr>
              <p:cNvPr id="2044" name="Rectangle 340"/>
              <p:cNvSpPr>
                <a:spLocks noChangeArrowheads="1"/>
              </p:cNvSpPr>
              <p:nvPr/>
            </p:nvSpPr>
            <p:spPr bwMode="auto">
              <a:xfrm>
                <a:off x="17879562" y="23204723"/>
                <a:ext cx="2574849"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dirty="0" smtClean="0">
                    <a:ln>
                      <a:noFill/>
                    </a:ln>
                    <a:solidFill>
                      <a:srgbClr val="000000"/>
                    </a:solidFill>
                    <a:effectLst/>
                    <a:latin typeface="Arial" pitchFamily="34" charset="0"/>
                    <a:cs typeface="Arial" pitchFamily="34" charset="0"/>
                  </a:rPr>
                  <a:t> </a:t>
                </a:r>
                <a:r>
                  <a:rPr kumimoji="0" lang="de-DE" sz="1200" b="0" i="0" u="none" strike="noStrike" cap="none" normalizeH="0" baseline="0" dirty="0" err="1" smtClean="0">
                    <a:ln>
                      <a:noFill/>
                    </a:ln>
                    <a:solidFill>
                      <a:srgbClr val="000000"/>
                    </a:solidFill>
                    <a:effectLst/>
                    <a:latin typeface="Arial" pitchFamily="34" charset="0"/>
                    <a:cs typeface="Arial" pitchFamily="34" charset="0"/>
                  </a:rPr>
                  <a:t>Spirulina</a:t>
                </a:r>
                <a:r>
                  <a:rPr kumimoji="0" lang="de-DE" sz="1200" b="0" i="0" u="none" strike="noStrike" cap="none" normalizeH="0" baseline="0" dirty="0" smtClean="0">
                    <a:ln>
                      <a:noFill/>
                    </a:ln>
                    <a:solidFill>
                      <a:srgbClr val="000000"/>
                    </a:solidFill>
                    <a:effectLst/>
                    <a:latin typeface="Arial" pitchFamily="34" charset="0"/>
                    <a:cs typeface="Arial" pitchFamily="34" charset="0"/>
                  </a:rPr>
                  <a:t> </a:t>
                </a:r>
                <a:r>
                  <a:rPr kumimoji="0" lang="de-DE" sz="1200" b="0" i="0" u="none" strike="noStrike" cap="none" normalizeH="0" baseline="0" dirty="0" err="1" smtClean="0">
                    <a:ln>
                      <a:noFill/>
                    </a:ln>
                    <a:solidFill>
                      <a:srgbClr val="000000"/>
                    </a:solidFill>
                    <a:effectLst/>
                    <a:latin typeface="Arial" pitchFamily="34" charset="0"/>
                    <a:cs typeface="Arial" pitchFamily="34" charset="0"/>
                  </a:rPr>
                  <a:t>subsalsa</a:t>
                </a:r>
                <a:r>
                  <a:rPr kumimoji="0" lang="de-DE" sz="1200" b="0" i="0" u="none" strike="noStrike" cap="none" normalizeH="0" baseline="0" dirty="0" smtClean="0">
                    <a:ln>
                      <a:noFill/>
                    </a:ln>
                    <a:solidFill>
                      <a:srgbClr val="000000"/>
                    </a:solidFill>
                    <a:effectLst/>
                    <a:latin typeface="Arial" pitchFamily="34" charset="0"/>
                    <a:cs typeface="Arial" pitchFamily="34" charset="0"/>
                  </a:rPr>
                  <a:t> PCC 9445</a:t>
                </a:r>
                <a:endParaRPr kumimoji="0" lang="de-DE" sz="1200" b="0" i="0" u="none" strike="noStrike" cap="none" normalizeH="0" baseline="0" dirty="0" smtClean="0">
                  <a:ln>
                    <a:noFill/>
                  </a:ln>
                  <a:solidFill>
                    <a:schemeClr val="tx1"/>
                  </a:solidFill>
                  <a:effectLst/>
                  <a:latin typeface="Arial" pitchFamily="34" charset="0"/>
                  <a:cs typeface="Arial" pitchFamily="34" charset="0"/>
                </a:endParaRPr>
              </a:p>
            </p:txBody>
          </p:sp>
          <p:sp>
            <p:nvSpPr>
              <p:cNvPr id="2045" name="Rectangle 342"/>
              <p:cNvSpPr>
                <a:spLocks noChangeArrowheads="1"/>
              </p:cNvSpPr>
              <p:nvPr/>
            </p:nvSpPr>
            <p:spPr bwMode="auto">
              <a:xfrm>
                <a:off x="19116422" y="23370330"/>
                <a:ext cx="2352282"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dirty="0" smtClean="0">
                    <a:ln>
                      <a:noFill/>
                    </a:ln>
                    <a:solidFill>
                      <a:srgbClr val="000000"/>
                    </a:solidFill>
                    <a:effectLst/>
                    <a:latin typeface="Arial" pitchFamily="34" charset="0"/>
                    <a:cs typeface="Arial" pitchFamily="34" charset="0"/>
                  </a:rPr>
                  <a:t> </a:t>
                </a:r>
                <a:r>
                  <a:rPr kumimoji="0" lang="de-DE" sz="1200" b="0" i="0" u="none" strike="noStrike" cap="none" normalizeH="0" baseline="0" dirty="0" err="1" smtClean="0">
                    <a:ln>
                      <a:noFill/>
                    </a:ln>
                    <a:solidFill>
                      <a:srgbClr val="000000"/>
                    </a:solidFill>
                    <a:effectLst/>
                    <a:latin typeface="Arial" pitchFamily="34" charset="0"/>
                    <a:cs typeface="Arial" pitchFamily="34" charset="0"/>
                  </a:rPr>
                  <a:t>Spirulina</a:t>
                </a:r>
                <a:r>
                  <a:rPr kumimoji="0" lang="de-DE" sz="1200" b="0" i="0" u="none" strike="noStrike" cap="none" normalizeH="0" baseline="0" dirty="0" smtClean="0">
                    <a:ln>
                      <a:noFill/>
                    </a:ln>
                    <a:solidFill>
                      <a:srgbClr val="000000"/>
                    </a:solidFill>
                    <a:effectLst/>
                    <a:latin typeface="Arial" pitchFamily="34" charset="0"/>
                    <a:cs typeface="Arial" pitchFamily="34" charset="0"/>
                  </a:rPr>
                  <a:t> </a:t>
                </a:r>
                <a:r>
                  <a:rPr kumimoji="0" lang="de-DE" sz="1200" b="0" i="0" u="none" strike="noStrike" cap="none" normalizeH="0" baseline="0" dirty="0" err="1" smtClean="0">
                    <a:ln>
                      <a:noFill/>
                    </a:ln>
                    <a:solidFill>
                      <a:srgbClr val="000000"/>
                    </a:solidFill>
                    <a:effectLst/>
                    <a:latin typeface="Arial" pitchFamily="34" charset="0"/>
                    <a:cs typeface="Arial" pitchFamily="34" charset="0"/>
                  </a:rPr>
                  <a:t>major</a:t>
                </a:r>
                <a:r>
                  <a:rPr kumimoji="0" lang="de-DE" sz="1200" b="0" i="0" u="none" strike="noStrike" cap="none" normalizeH="0" baseline="0" dirty="0" smtClean="0">
                    <a:ln>
                      <a:noFill/>
                    </a:ln>
                    <a:solidFill>
                      <a:srgbClr val="000000"/>
                    </a:solidFill>
                    <a:effectLst/>
                    <a:latin typeface="Arial" pitchFamily="34" charset="0"/>
                    <a:cs typeface="Arial" pitchFamily="34" charset="0"/>
                  </a:rPr>
                  <a:t> PCC 6313</a:t>
                </a:r>
                <a:endParaRPr kumimoji="0" lang="de-DE" sz="1200" b="0" i="0" u="none" strike="noStrike" cap="none" normalizeH="0" baseline="0" dirty="0" smtClean="0">
                  <a:ln>
                    <a:noFill/>
                  </a:ln>
                  <a:solidFill>
                    <a:schemeClr val="tx1"/>
                  </a:solidFill>
                  <a:effectLst/>
                  <a:latin typeface="Arial" pitchFamily="34" charset="0"/>
                  <a:cs typeface="Arial" pitchFamily="34" charset="0"/>
                </a:endParaRPr>
              </a:p>
            </p:txBody>
          </p:sp>
          <p:sp>
            <p:nvSpPr>
              <p:cNvPr id="2046" name="Rectangle 345"/>
              <p:cNvSpPr>
                <a:spLocks noChangeArrowheads="1"/>
              </p:cNvSpPr>
              <p:nvPr/>
            </p:nvSpPr>
            <p:spPr bwMode="auto">
              <a:xfrm>
                <a:off x="18818304" y="23535939"/>
                <a:ext cx="3121948"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dirty="0" smtClean="0">
                    <a:ln>
                      <a:noFill/>
                    </a:ln>
                    <a:solidFill>
                      <a:srgbClr val="000000"/>
                    </a:solidFill>
                    <a:effectLst/>
                    <a:latin typeface="Arial" pitchFamily="34" charset="0"/>
                    <a:cs typeface="Arial" pitchFamily="34" charset="0"/>
                  </a:rPr>
                  <a:t> </a:t>
                </a:r>
                <a:r>
                  <a:rPr kumimoji="0" lang="de-DE" sz="1200" b="0" i="0" u="none" strike="noStrike" cap="none" normalizeH="0" baseline="0" dirty="0" err="1" smtClean="0">
                    <a:ln>
                      <a:noFill/>
                    </a:ln>
                    <a:solidFill>
                      <a:srgbClr val="000000"/>
                    </a:solidFill>
                    <a:effectLst/>
                    <a:latin typeface="Arial" pitchFamily="34" charset="0"/>
                    <a:cs typeface="Arial" pitchFamily="34" charset="0"/>
                  </a:rPr>
                  <a:t>Filamentous</a:t>
                </a:r>
                <a:r>
                  <a:rPr kumimoji="0" lang="de-DE" sz="1200" b="0" i="0" u="none" strike="noStrike" cap="none" normalizeH="0" baseline="0" dirty="0" smtClean="0">
                    <a:ln>
                      <a:noFill/>
                    </a:ln>
                    <a:solidFill>
                      <a:srgbClr val="000000"/>
                    </a:solidFill>
                    <a:effectLst/>
                    <a:latin typeface="Arial" pitchFamily="34" charset="0"/>
                    <a:cs typeface="Arial" pitchFamily="34" charset="0"/>
                  </a:rPr>
                  <a:t> </a:t>
                </a:r>
                <a:r>
                  <a:rPr kumimoji="0" lang="de-DE" sz="1200" b="0" i="0" u="none" strike="noStrike" cap="none" normalizeH="0" baseline="0" dirty="0" err="1" smtClean="0">
                    <a:ln>
                      <a:noFill/>
                    </a:ln>
                    <a:solidFill>
                      <a:srgbClr val="000000"/>
                    </a:solidFill>
                    <a:effectLst/>
                    <a:latin typeface="Arial" pitchFamily="34" charset="0"/>
                    <a:cs typeface="Arial" pitchFamily="34" charset="0"/>
                  </a:rPr>
                  <a:t>cyanobacterium</a:t>
                </a:r>
                <a:r>
                  <a:rPr kumimoji="0" lang="de-DE" sz="1200" b="0" i="0" u="none" strike="noStrike" cap="none" normalizeH="0" baseline="0" dirty="0" smtClean="0">
                    <a:ln>
                      <a:noFill/>
                    </a:ln>
                    <a:solidFill>
                      <a:srgbClr val="000000"/>
                    </a:solidFill>
                    <a:effectLst/>
                    <a:latin typeface="Arial" pitchFamily="34" charset="0"/>
                    <a:cs typeface="Arial" pitchFamily="34" charset="0"/>
                  </a:rPr>
                  <a:t> ESFC-1</a:t>
                </a:r>
                <a:endParaRPr kumimoji="0" lang="de-DE" sz="1200" b="0" i="0" u="none" strike="noStrike" cap="none" normalizeH="0" baseline="0" dirty="0" smtClean="0">
                  <a:ln>
                    <a:noFill/>
                  </a:ln>
                  <a:solidFill>
                    <a:schemeClr val="tx1"/>
                  </a:solidFill>
                  <a:effectLst/>
                  <a:latin typeface="Arial" pitchFamily="34" charset="0"/>
                  <a:cs typeface="Arial" pitchFamily="34" charset="0"/>
                </a:endParaRPr>
              </a:p>
            </p:txBody>
          </p:sp>
          <p:sp>
            <p:nvSpPr>
              <p:cNvPr id="2047" name="Rectangle 349"/>
              <p:cNvSpPr>
                <a:spLocks noChangeArrowheads="1"/>
              </p:cNvSpPr>
              <p:nvPr/>
            </p:nvSpPr>
            <p:spPr bwMode="auto">
              <a:xfrm>
                <a:off x="20128110" y="23701546"/>
                <a:ext cx="2266922"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dirty="0" smtClean="0">
                    <a:ln>
                      <a:noFill/>
                    </a:ln>
                    <a:solidFill>
                      <a:srgbClr val="000000"/>
                    </a:solidFill>
                    <a:effectLst/>
                    <a:latin typeface="Arial" pitchFamily="34" charset="0"/>
                    <a:cs typeface="Arial" pitchFamily="34" charset="0"/>
                  </a:rPr>
                  <a:t> </a:t>
                </a:r>
                <a:r>
                  <a:rPr kumimoji="0" lang="de-DE" sz="1200" b="0" i="0" u="none" strike="noStrike" cap="none" normalizeH="0" baseline="0" dirty="0" err="1" smtClean="0">
                    <a:ln>
                      <a:noFill/>
                    </a:ln>
                    <a:solidFill>
                      <a:srgbClr val="000000"/>
                    </a:solidFill>
                    <a:effectLst/>
                    <a:latin typeface="Arial" pitchFamily="34" charset="0"/>
                    <a:cs typeface="Arial" pitchFamily="34" charset="0"/>
                  </a:rPr>
                  <a:t>Halothece</a:t>
                </a:r>
                <a:r>
                  <a:rPr kumimoji="0" lang="de-DE" sz="1200" b="0" i="0" u="none" strike="noStrike" cap="none" normalizeH="0" baseline="0" dirty="0" smtClean="0">
                    <a:ln>
                      <a:noFill/>
                    </a:ln>
                    <a:solidFill>
                      <a:srgbClr val="000000"/>
                    </a:solidFill>
                    <a:effectLst/>
                    <a:latin typeface="Arial" pitchFamily="34" charset="0"/>
                    <a:cs typeface="Arial" pitchFamily="34" charset="0"/>
                  </a:rPr>
                  <a:t> sp. PCC 7418</a:t>
                </a:r>
                <a:endParaRPr kumimoji="0" lang="de-DE" sz="1200" b="0" i="0" u="none" strike="noStrike" cap="none" normalizeH="0" baseline="0" dirty="0" smtClean="0">
                  <a:ln>
                    <a:noFill/>
                  </a:ln>
                  <a:solidFill>
                    <a:schemeClr val="tx1"/>
                  </a:solidFill>
                  <a:effectLst/>
                  <a:latin typeface="Arial" pitchFamily="34" charset="0"/>
                  <a:cs typeface="Arial" pitchFamily="34" charset="0"/>
                </a:endParaRPr>
              </a:p>
            </p:txBody>
          </p:sp>
          <p:sp>
            <p:nvSpPr>
              <p:cNvPr id="2048" name="Rectangle 351"/>
              <p:cNvSpPr>
                <a:spLocks noChangeArrowheads="1"/>
              </p:cNvSpPr>
              <p:nvPr/>
            </p:nvSpPr>
            <p:spPr bwMode="auto">
              <a:xfrm>
                <a:off x="20835345" y="23867154"/>
                <a:ext cx="2959569"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dirty="0" smtClean="0">
                    <a:ln>
                      <a:noFill/>
                    </a:ln>
                    <a:solidFill>
                      <a:srgbClr val="000000"/>
                    </a:solidFill>
                    <a:effectLst/>
                    <a:latin typeface="Arial" pitchFamily="34" charset="0"/>
                    <a:cs typeface="Arial" pitchFamily="34" charset="0"/>
                  </a:rPr>
                  <a:t> </a:t>
                </a:r>
                <a:r>
                  <a:rPr kumimoji="0" lang="de-DE" sz="1200" b="0" i="0" u="none" strike="noStrike" cap="none" normalizeH="0" baseline="0" dirty="0" err="1" smtClean="0">
                    <a:ln>
                      <a:noFill/>
                    </a:ln>
                    <a:solidFill>
                      <a:srgbClr val="000000"/>
                    </a:solidFill>
                    <a:effectLst/>
                    <a:latin typeface="Arial" pitchFamily="34" charset="0"/>
                    <a:cs typeface="Arial" pitchFamily="34" charset="0"/>
                  </a:rPr>
                  <a:t>Dactylococcopsis</a:t>
                </a:r>
                <a:r>
                  <a:rPr kumimoji="0" lang="de-DE" sz="1200" b="0" i="0" u="none" strike="noStrike" cap="none" normalizeH="0" baseline="0" dirty="0" smtClean="0">
                    <a:ln>
                      <a:noFill/>
                    </a:ln>
                    <a:solidFill>
                      <a:srgbClr val="000000"/>
                    </a:solidFill>
                    <a:effectLst/>
                    <a:latin typeface="Arial" pitchFamily="34" charset="0"/>
                    <a:cs typeface="Arial" pitchFamily="34" charset="0"/>
                  </a:rPr>
                  <a:t> </a:t>
                </a:r>
                <a:r>
                  <a:rPr kumimoji="0" lang="de-DE" sz="1200" b="0" i="0" u="none" strike="noStrike" cap="none" normalizeH="0" baseline="0" dirty="0" err="1" smtClean="0">
                    <a:ln>
                      <a:noFill/>
                    </a:ln>
                    <a:solidFill>
                      <a:srgbClr val="000000"/>
                    </a:solidFill>
                    <a:effectLst/>
                    <a:latin typeface="Arial" pitchFamily="34" charset="0"/>
                    <a:cs typeface="Arial" pitchFamily="34" charset="0"/>
                  </a:rPr>
                  <a:t>salina</a:t>
                </a:r>
                <a:r>
                  <a:rPr kumimoji="0" lang="de-DE" sz="1200" b="0" i="0" u="none" strike="noStrike" cap="none" normalizeH="0" baseline="0" dirty="0" smtClean="0">
                    <a:ln>
                      <a:noFill/>
                    </a:ln>
                    <a:solidFill>
                      <a:srgbClr val="000000"/>
                    </a:solidFill>
                    <a:effectLst/>
                    <a:latin typeface="Arial" pitchFamily="34" charset="0"/>
                    <a:cs typeface="Arial" pitchFamily="34" charset="0"/>
                  </a:rPr>
                  <a:t> PCC 8305</a:t>
                </a:r>
                <a:endParaRPr kumimoji="0" lang="de-DE" sz="1200" b="0" i="0" u="none" strike="noStrike" cap="none" normalizeH="0" baseline="0" dirty="0" smtClean="0">
                  <a:ln>
                    <a:noFill/>
                  </a:ln>
                  <a:solidFill>
                    <a:schemeClr val="tx1"/>
                  </a:solidFill>
                  <a:effectLst/>
                  <a:latin typeface="Arial" pitchFamily="34" charset="0"/>
                  <a:cs typeface="Arial" pitchFamily="34" charset="0"/>
                </a:endParaRPr>
              </a:p>
            </p:txBody>
          </p:sp>
          <p:sp>
            <p:nvSpPr>
              <p:cNvPr id="2049" name="Rectangle 354"/>
              <p:cNvSpPr>
                <a:spLocks noChangeArrowheads="1"/>
              </p:cNvSpPr>
              <p:nvPr/>
            </p:nvSpPr>
            <p:spPr bwMode="auto">
              <a:xfrm>
                <a:off x="20534052" y="24032761"/>
                <a:ext cx="3173495"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dirty="0" smtClean="0">
                    <a:ln>
                      <a:noFill/>
                    </a:ln>
                    <a:solidFill>
                      <a:srgbClr val="000000"/>
                    </a:solidFill>
                    <a:effectLst/>
                    <a:latin typeface="Arial" pitchFamily="34" charset="0"/>
                    <a:cs typeface="Arial" pitchFamily="34" charset="0"/>
                  </a:rPr>
                  <a:t> </a:t>
                </a:r>
                <a:r>
                  <a:rPr kumimoji="0" lang="de-DE" sz="1200" b="0" i="0" u="none" strike="noStrike" cap="none" normalizeH="0" baseline="0" dirty="0" err="1" smtClean="0">
                    <a:ln>
                      <a:noFill/>
                    </a:ln>
                    <a:solidFill>
                      <a:srgbClr val="000000"/>
                    </a:solidFill>
                    <a:effectLst/>
                    <a:latin typeface="Arial" pitchFamily="34" charset="0"/>
                    <a:cs typeface="Arial" pitchFamily="34" charset="0"/>
                  </a:rPr>
                  <a:t>Cyanobacteria</a:t>
                </a:r>
                <a:r>
                  <a:rPr kumimoji="0" lang="de-DE" sz="1200" b="0" i="0" u="none" strike="noStrike" cap="none" normalizeH="0" baseline="0" dirty="0" smtClean="0">
                    <a:ln>
                      <a:noFill/>
                    </a:ln>
                    <a:solidFill>
                      <a:srgbClr val="000000"/>
                    </a:solidFill>
                    <a:effectLst/>
                    <a:latin typeface="Arial" pitchFamily="34" charset="0"/>
                    <a:cs typeface="Arial" pitchFamily="34" charset="0"/>
                  </a:rPr>
                  <a:t> </a:t>
                </a:r>
                <a:r>
                  <a:rPr kumimoji="0" lang="de-DE" sz="1200" b="0" i="0" u="none" strike="noStrike" cap="none" normalizeH="0" baseline="0" dirty="0" err="1" smtClean="0">
                    <a:ln>
                      <a:noFill/>
                    </a:ln>
                    <a:solidFill>
                      <a:srgbClr val="000000"/>
                    </a:solidFill>
                    <a:effectLst/>
                    <a:latin typeface="Arial" pitchFamily="34" charset="0"/>
                    <a:cs typeface="Arial" pitchFamily="34" charset="0"/>
                  </a:rPr>
                  <a:t>bacterium</a:t>
                </a:r>
                <a:r>
                  <a:rPr kumimoji="0" lang="de-DE" sz="1200" b="0" i="0" u="none" strike="noStrike" cap="none" normalizeH="0" baseline="0" dirty="0" smtClean="0">
                    <a:ln>
                      <a:noFill/>
                    </a:ln>
                    <a:solidFill>
                      <a:srgbClr val="000000"/>
                    </a:solidFill>
                    <a:effectLst/>
                    <a:latin typeface="Arial" pitchFamily="34" charset="0"/>
                    <a:cs typeface="Arial" pitchFamily="34" charset="0"/>
                  </a:rPr>
                  <a:t> SW 9 44 58</a:t>
                </a:r>
                <a:endParaRPr kumimoji="0" lang="de-DE" sz="1200" b="0" i="0" u="none" strike="noStrike" cap="none" normalizeH="0" baseline="0" dirty="0" smtClean="0">
                  <a:ln>
                    <a:noFill/>
                  </a:ln>
                  <a:solidFill>
                    <a:schemeClr val="tx1"/>
                  </a:solidFill>
                  <a:effectLst/>
                  <a:latin typeface="Arial" pitchFamily="34" charset="0"/>
                  <a:cs typeface="Arial" pitchFamily="34" charset="0"/>
                </a:endParaRPr>
              </a:p>
            </p:txBody>
          </p:sp>
          <p:sp>
            <p:nvSpPr>
              <p:cNvPr id="2050" name="Rectangle 357"/>
              <p:cNvSpPr>
                <a:spLocks noChangeArrowheads="1"/>
              </p:cNvSpPr>
              <p:nvPr/>
            </p:nvSpPr>
            <p:spPr bwMode="auto">
              <a:xfrm>
                <a:off x="19325735" y="24198370"/>
                <a:ext cx="3147947"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dirty="0" smtClean="0">
                    <a:ln>
                      <a:noFill/>
                    </a:ln>
                    <a:solidFill>
                      <a:srgbClr val="000000"/>
                    </a:solidFill>
                    <a:effectLst/>
                    <a:latin typeface="Arial" pitchFamily="34" charset="0"/>
                    <a:cs typeface="Arial" pitchFamily="34" charset="0"/>
                  </a:rPr>
                  <a:t> </a:t>
                </a:r>
                <a:r>
                  <a:rPr kumimoji="0" lang="de-DE" sz="1200" b="0" i="0" u="none" strike="noStrike" cap="none" normalizeH="0" baseline="0" dirty="0" err="1" smtClean="0">
                    <a:ln>
                      <a:noFill/>
                    </a:ln>
                    <a:solidFill>
                      <a:srgbClr val="000000"/>
                    </a:solidFill>
                    <a:effectLst/>
                    <a:latin typeface="Arial" pitchFamily="34" charset="0"/>
                    <a:cs typeface="Arial" pitchFamily="34" charset="0"/>
                  </a:rPr>
                  <a:t>Cyanobacteria</a:t>
                </a:r>
                <a:r>
                  <a:rPr kumimoji="0" lang="de-DE" sz="1200" b="0" i="0" u="none" strike="noStrike" cap="none" normalizeH="0" baseline="0" dirty="0" smtClean="0">
                    <a:ln>
                      <a:noFill/>
                    </a:ln>
                    <a:solidFill>
                      <a:srgbClr val="000000"/>
                    </a:solidFill>
                    <a:effectLst/>
                    <a:latin typeface="Arial" pitchFamily="34" charset="0"/>
                    <a:cs typeface="Arial" pitchFamily="34" charset="0"/>
                  </a:rPr>
                  <a:t> </a:t>
                </a:r>
                <a:r>
                  <a:rPr kumimoji="0" lang="de-DE" sz="1200" b="0" i="0" u="none" strike="noStrike" cap="none" normalizeH="0" baseline="0" dirty="0" err="1" smtClean="0">
                    <a:ln>
                      <a:noFill/>
                    </a:ln>
                    <a:solidFill>
                      <a:srgbClr val="000000"/>
                    </a:solidFill>
                    <a:effectLst/>
                    <a:latin typeface="Arial" pitchFamily="34" charset="0"/>
                    <a:cs typeface="Arial" pitchFamily="34" charset="0"/>
                  </a:rPr>
                  <a:t>bacterium</a:t>
                </a:r>
                <a:r>
                  <a:rPr kumimoji="0" lang="de-DE" sz="1200" b="0" i="0" u="none" strike="noStrike" cap="none" normalizeH="0" baseline="0" dirty="0" smtClean="0">
                    <a:ln>
                      <a:noFill/>
                    </a:ln>
                    <a:solidFill>
                      <a:srgbClr val="000000"/>
                    </a:solidFill>
                    <a:effectLst/>
                    <a:latin typeface="Arial" pitchFamily="34" charset="0"/>
                    <a:cs typeface="Arial" pitchFamily="34" charset="0"/>
                  </a:rPr>
                  <a:t> QS 4 48 99</a:t>
                </a:r>
                <a:endParaRPr kumimoji="0" lang="de-DE" sz="1200" b="0" i="0" u="none" strike="noStrike" cap="none" normalizeH="0" baseline="0" dirty="0" smtClean="0">
                  <a:ln>
                    <a:noFill/>
                  </a:ln>
                  <a:solidFill>
                    <a:schemeClr val="tx1"/>
                  </a:solidFill>
                  <a:effectLst/>
                  <a:latin typeface="Arial" pitchFamily="34" charset="0"/>
                  <a:cs typeface="Arial" pitchFamily="34" charset="0"/>
                </a:endParaRPr>
              </a:p>
            </p:txBody>
          </p:sp>
          <p:sp>
            <p:nvSpPr>
              <p:cNvPr id="2052" name="Rectangle 363"/>
              <p:cNvSpPr>
                <a:spLocks noChangeArrowheads="1"/>
              </p:cNvSpPr>
              <p:nvPr/>
            </p:nvSpPr>
            <p:spPr bwMode="auto">
              <a:xfrm>
                <a:off x="20537227" y="24529586"/>
                <a:ext cx="2891341"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dirty="0" smtClean="0">
                    <a:ln>
                      <a:noFill/>
                    </a:ln>
                    <a:solidFill>
                      <a:srgbClr val="000000"/>
                    </a:solidFill>
                    <a:effectLst/>
                    <a:latin typeface="Arial" pitchFamily="34" charset="0"/>
                    <a:cs typeface="Arial" pitchFamily="34" charset="0"/>
                  </a:rPr>
                  <a:t> </a:t>
                </a:r>
                <a:r>
                  <a:rPr kumimoji="0" lang="de-DE" sz="1200" b="0" i="0" u="none" strike="noStrike" cap="none" normalizeH="0" baseline="0" dirty="0" err="1" smtClean="0">
                    <a:ln>
                      <a:noFill/>
                    </a:ln>
                    <a:solidFill>
                      <a:srgbClr val="000000"/>
                    </a:solidFill>
                    <a:effectLst/>
                    <a:latin typeface="Arial" pitchFamily="34" charset="0"/>
                    <a:cs typeface="Arial" pitchFamily="34" charset="0"/>
                  </a:rPr>
                  <a:t>Rubidibacter</a:t>
                </a:r>
                <a:r>
                  <a:rPr kumimoji="0" lang="de-DE" sz="1200" b="0" i="0" u="none" strike="noStrike" cap="none" normalizeH="0" baseline="0" dirty="0" smtClean="0">
                    <a:ln>
                      <a:noFill/>
                    </a:ln>
                    <a:solidFill>
                      <a:srgbClr val="000000"/>
                    </a:solidFill>
                    <a:effectLst/>
                    <a:latin typeface="Arial" pitchFamily="34" charset="0"/>
                    <a:cs typeface="Arial" pitchFamily="34" charset="0"/>
                  </a:rPr>
                  <a:t> </a:t>
                </a:r>
                <a:r>
                  <a:rPr kumimoji="0" lang="de-DE" sz="1200" b="0" i="0" u="none" strike="noStrike" cap="none" normalizeH="0" baseline="0" dirty="0" err="1" smtClean="0">
                    <a:ln>
                      <a:noFill/>
                    </a:ln>
                    <a:solidFill>
                      <a:srgbClr val="000000"/>
                    </a:solidFill>
                    <a:effectLst/>
                    <a:latin typeface="Arial" pitchFamily="34" charset="0"/>
                    <a:cs typeface="Arial" pitchFamily="34" charset="0"/>
                  </a:rPr>
                  <a:t>lacunae</a:t>
                </a:r>
                <a:r>
                  <a:rPr kumimoji="0" lang="de-DE" sz="1200" b="0" i="0" u="none" strike="noStrike" cap="none" normalizeH="0" baseline="0" dirty="0" smtClean="0">
                    <a:ln>
                      <a:noFill/>
                    </a:ln>
                    <a:solidFill>
                      <a:srgbClr val="000000"/>
                    </a:solidFill>
                    <a:effectLst/>
                    <a:latin typeface="Arial" pitchFamily="34" charset="0"/>
                    <a:cs typeface="Arial" pitchFamily="34" charset="0"/>
                  </a:rPr>
                  <a:t> KORDI 51-2</a:t>
                </a:r>
                <a:endParaRPr kumimoji="0" lang="de-DE" sz="1200" b="0" i="0" u="none" strike="noStrike" cap="none" normalizeH="0" baseline="0" dirty="0" smtClean="0">
                  <a:ln>
                    <a:noFill/>
                  </a:ln>
                  <a:solidFill>
                    <a:schemeClr val="tx1"/>
                  </a:solidFill>
                  <a:effectLst/>
                  <a:latin typeface="Arial" pitchFamily="34" charset="0"/>
                  <a:cs typeface="Arial" pitchFamily="34" charset="0"/>
                </a:endParaRPr>
              </a:p>
            </p:txBody>
          </p:sp>
          <p:sp>
            <p:nvSpPr>
              <p:cNvPr id="2061" name="Rectangle 738"/>
              <p:cNvSpPr>
                <a:spLocks noChangeArrowheads="1"/>
              </p:cNvSpPr>
              <p:nvPr/>
            </p:nvSpPr>
            <p:spPr bwMode="auto">
              <a:xfrm>
                <a:off x="21236801" y="22531108"/>
                <a:ext cx="252022"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smtClean="0">
                    <a:ln>
                      <a:noFill/>
                    </a:ln>
                    <a:solidFill>
                      <a:srgbClr val="000000"/>
                    </a:solidFill>
                    <a:effectLst/>
                    <a:latin typeface="Tahoma" pitchFamily="34" charset="0"/>
                    <a:cs typeface="Arial" pitchFamily="34" charset="0"/>
                  </a:rPr>
                  <a:t>100</a:t>
                </a:r>
                <a:endParaRPr kumimoji="0" lang="de-DE" sz="1200" b="0" i="0" u="none" strike="noStrike" cap="none" normalizeH="0" baseline="0" smtClean="0">
                  <a:ln>
                    <a:noFill/>
                  </a:ln>
                  <a:solidFill>
                    <a:schemeClr val="tx1"/>
                  </a:solidFill>
                  <a:effectLst/>
                  <a:latin typeface="Arial" pitchFamily="34" charset="0"/>
                  <a:cs typeface="Arial" pitchFamily="34" charset="0"/>
                </a:endParaRPr>
              </a:p>
            </p:txBody>
          </p:sp>
          <p:sp>
            <p:nvSpPr>
              <p:cNvPr id="2063" name="Rectangle 740"/>
              <p:cNvSpPr>
                <a:spLocks noChangeArrowheads="1"/>
              </p:cNvSpPr>
              <p:nvPr/>
            </p:nvSpPr>
            <p:spPr bwMode="auto">
              <a:xfrm>
                <a:off x="21052856" y="22199893"/>
                <a:ext cx="252022"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smtClean="0">
                    <a:ln>
                      <a:noFill/>
                    </a:ln>
                    <a:solidFill>
                      <a:srgbClr val="000000"/>
                    </a:solidFill>
                    <a:effectLst/>
                    <a:latin typeface="Tahoma" pitchFamily="34" charset="0"/>
                    <a:cs typeface="Arial" pitchFamily="34" charset="0"/>
                  </a:rPr>
                  <a:t>100</a:t>
                </a:r>
                <a:endParaRPr kumimoji="0" lang="de-DE" sz="1200" b="0" i="0" u="none" strike="noStrike" cap="none" normalizeH="0" baseline="0" smtClean="0">
                  <a:ln>
                    <a:noFill/>
                  </a:ln>
                  <a:solidFill>
                    <a:schemeClr val="tx1"/>
                  </a:solidFill>
                  <a:effectLst/>
                  <a:latin typeface="Arial" pitchFamily="34" charset="0"/>
                  <a:cs typeface="Arial" pitchFamily="34" charset="0"/>
                </a:endParaRPr>
              </a:p>
            </p:txBody>
          </p:sp>
        </p:grpSp>
        <p:grpSp>
          <p:nvGrpSpPr>
            <p:cNvPr id="1580" name="Group 1579"/>
            <p:cNvGrpSpPr/>
            <p:nvPr/>
          </p:nvGrpSpPr>
          <p:grpSpPr>
            <a:xfrm>
              <a:off x="9938030" y="17831012"/>
              <a:ext cx="15042872" cy="6789918"/>
              <a:chOff x="9938030" y="17831012"/>
              <a:chExt cx="15042872" cy="6789918"/>
            </a:xfrm>
          </p:grpSpPr>
          <p:sp>
            <p:nvSpPr>
              <p:cNvPr id="1581" name="Freeform 243"/>
              <p:cNvSpPr>
                <a:spLocks/>
              </p:cNvSpPr>
              <p:nvPr/>
            </p:nvSpPr>
            <p:spPr bwMode="auto">
              <a:xfrm>
                <a:off x="18803335" y="17831012"/>
                <a:ext cx="436228" cy="79353"/>
              </a:xfrm>
              <a:custGeom>
                <a:avLst/>
                <a:gdLst>
                  <a:gd name="T0" fmla="*/ 0 w 31"/>
                  <a:gd name="T1" fmla="*/ 69 h 69"/>
                  <a:gd name="T2" fmla="*/ 0 w 31"/>
                  <a:gd name="T3" fmla="*/ 0 h 69"/>
                  <a:gd name="T4" fmla="*/ 31 w 31"/>
                  <a:gd name="T5" fmla="*/ 0 h 69"/>
                </a:gdLst>
                <a:ahLst/>
                <a:cxnLst>
                  <a:cxn ang="0">
                    <a:pos x="T0" y="T1"/>
                  </a:cxn>
                  <a:cxn ang="0">
                    <a:pos x="T2" y="T3"/>
                  </a:cxn>
                  <a:cxn ang="0">
                    <a:pos x="T4" y="T5"/>
                  </a:cxn>
                </a:cxnLst>
                <a:rect l="0" t="0" r="r" b="b"/>
                <a:pathLst>
                  <a:path w="31" h="69">
                    <a:moveTo>
                      <a:pt x="0" y="69"/>
                    </a:moveTo>
                    <a:lnTo>
                      <a:pt x="0" y="0"/>
                    </a:lnTo>
                    <a:lnTo>
                      <a:pt x="31" y="0"/>
                    </a:lnTo>
                  </a:path>
                </a:pathLst>
              </a:custGeom>
              <a:noFill/>
              <a:ln w="25400"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none" lIns="0" tIns="0" rIns="0" bIns="0" numCol="1" anchor="t" anchorCtr="0" compatLnSpc="1">
                <a:prstTxWarp prst="textNoShape">
                  <a:avLst/>
                </a:prstTxWarp>
              </a:bodyPr>
              <a:lstStyle/>
              <a:p>
                <a:endParaRPr lang="en-GB"/>
              </a:p>
            </p:txBody>
          </p:sp>
          <p:sp>
            <p:nvSpPr>
              <p:cNvPr id="1583" name="Freeform 245"/>
              <p:cNvSpPr>
                <a:spLocks/>
              </p:cNvSpPr>
              <p:nvPr/>
            </p:nvSpPr>
            <p:spPr bwMode="auto">
              <a:xfrm>
                <a:off x="18803335" y="17917266"/>
                <a:ext cx="562875" cy="79353"/>
              </a:xfrm>
              <a:custGeom>
                <a:avLst/>
                <a:gdLst>
                  <a:gd name="T0" fmla="*/ 0 w 40"/>
                  <a:gd name="T1" fmla="*/ 0 h 69"/>
                  <a:gd name="T2" fmla="*/ 0 w 40"/>
                  <a:gd name="T3" fmla="*/ 69 h 69"/>
                  <a:gd name="T4" fmla="*/ 40 w 40"/>
                  <a:gd name="T5" fmla="*/ 69 h 69"/>
                </a:gdLst>
                <a:ahLst/>
                <a:cxnLst>
                  <a:cxn ang="0">
                    <a:pos x="T0" y="T1"/>
                  </a:cxn>
                  <a:cxn ang="0">
                    <a:pos x="T2" y="T3"/>
                  </a:cxn>
                  <a:cxn ang="0">
                    <a:pos x="T4" y="T5"/>
                  </a:cxn>
                </a:cxnLst>
                <a:rect l="0" t="0" r="r" b="b"/>
                <a:pathLst>
                  <a:path w="40" h="69">
                    <a:moveTo>
                      <a:pt x="0" y="0"/>
                    </a:moveTo>
                    <a:lnTo>
                      <a:pt x="0" y="69"/>
                    </a:lnTo>
                    <a:lnTo>
                      <a:pt x="40" y="69"/>
                    </a:lnTo>
                  </a:path>
                </a:pathLst>
              </a:custGeom>
              <a:noFill/>
              <a:ln w="25400"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none" lIns="0" tIns="0" rIns="0" bIns="0" numCol="1" anchor="t" anchorCtr="0" compatLnSpc="1">
                <a:prstTxWarp prst="textNoShape">
                  <a:avLst/>
                </a:prstTxWarp>
              </a:bodyPr>
              <a:lstStyle/>
              <a:p>
                <a:endParaRPr lang="en-GB"/>
              </a:p>
            </p:txBody>
          </p:sp>
          <p:sp>
            <p:nvSpPr>
              <p:cNvPr id="1585" name="Freeform 246"/>
              <p:cNvSpPr>
                <a:spLocks/>
              </p:cNvSpPr>
              <p:nvPr/>
            </p:nvSpPr>
            <p:spPr bwMode="auto">
              <a:xfrm>
                <a:off x="18296745" y="17913815"/>
                <a:ext cx="506588" cy="120756"/>
              </a:xfrm>
              <a:custGeom>
                <a:avLst/>
                <a:gdLst>
                  <a:gd name="T0" fmla="*/ 0 w 36"/>
                  <a:gd name="T1" fmla="*/ 105 h 105"/>
                  <a:gd name="T2" fmla="*/ 0 w 36"/>
                  <a:gd name="T3" fmla="*/ 0 h 105"/>
                  <a:gd name="T4" fmla="*/ 36 w 36"/>
                  <a:gd name="T5" fmla="*/ 0 h 105"/>
                </a:gdLst>
                <a:ahLst/>
                <a:cxnLst>
                  <a:cxn ang="0">
                    <a:pos x="T0" y="T1"/>
                  </a:cxn>
                  <a:cxn ang="0">
                    <a:pos x="T2" y="T3"/>
                  </a:cxn>
                  <a:cxn ang="0">
                    <a:pos x="T4" y="T5"/>
                  </a:cxn>
                </a:cxnLst>
                <a:rect l="0" t="0" r="r" b="b"/>
                <a:pathLst>
                  <a:path w="36" h="105">
                    <a:moveTo>
                      <a:pt x="0" y="105"/>
                    </a:moveTo>
                    <a:lnTo>
                      <a:pt x="0" y="0"/>
                    </a:lnTo>
                    <a:lnTo>
                      <a:pt x="36" y="0"/>
                    </a:lnTo>
                  </a:path>
                </a:pathLst>
              </a:custGeom>
              <a:noFill/>
              <a:ln w="25400"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none" lIns="0" tIns="0" rIns="0" bIns="0" numCol="1" anchor="t" anchorCtr="0" compatLnSpc="1">
                <a:prstTxWarp prst="textNoShape">
                  <a:avLst/>
                </a:prstTxWarp>
              </a:bodyPr>
              <a:lstStyle/>
              <a:p>
                <a:endParaRPr lang="en-GB"/>
              </a:p>
            </p:txBody>
          </p:sp>
          <p:sp>
            <p:nvSpPr>
              <p:cNvPr id="1586" name="Freeform 248"/>
              <p:cNvSpPr>
                <a:spLocks/>
              </p:cNvSpPr>
              <p:nvPr/>
            </p:nvSpPr>
            <p:spPr bwMode="auto">
              <a:xfrm>
                <a:off x="18296745" y="18041472"/>
                <a:ext cx="1646414" cy="120756"/>
              </a:xfrm>
              <a:custGeom>
                <a:avLst/>
                <a:gdLst>
                  <a:gd name="T0" fmla="*/ 0 w 117"/>
                  <a:gd name="T1" fmla="*/ 0 h 105"/>
                  <a:gd name="T2" fmla="*/ 0 w 117"/>
                  <a:gd name="T3" fmla="*/ 105 h 105"/>
                  <a:gd name="T4" fmla="*/ 117 w 117"/>
                  <a:gd name="T5" fmla="*/ 105 h 105"/>
                </a:gdLst>
                <a:ahLst/>
                <a:cxnLst>
                  <a:cxn ang="0">
                    <a:pos x="T0" y="T1"/>
                  </a:cxn>
                  <a:cxn ang="0">
                    <a:pos x="T2" y="T3"/>
                  </a:cxn>
                  <a:cxn ang="0">
                    <a:pos x="T4" y="T5"/>
                  </a:cxn>
                </a:cxnLst>
                <a:rect l="0" t="0" r="r" b="b"/>
                <a:pathLst>
                  <a:path w="117" h="105">
                    <a:moveTo>
                      <a:pt x="0" y="0"/>
                    </a:moveTo>
                    <a:lnTo>
                      <a:pt x="0" y="105"/>
                    </a:lnTo>
                    <a:lnTo>
                      <a:pt x="117" y="105"/>
                    </a:lnTo>
                  </a:path>
                </a:pathLst>
              </a:custGeom>
              <a:noFill/>
              <a:ln w="25400"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none" lIns="0" tIns="0" rIns="0" bIns="0" numCol="1" anchor="t" anchorCtr="0" compatLnSpc="1">
                <a:prstTxWarp prst="textNoShape">
                  <a:avLst/>
                </a:prstTxWarp>
              </a:bodyPr>
              <a:lstStyle/>
              <a:p>
                <a:endParaRPr lang="en-GB"/>
              </a:p>
            </p:txBody>
          </p:sp>
          <p:sp>
            <p:nvSpPr>
              <p:cNvPr id="1588" name="Freeform 249"/>
              <p:cNvSpPr>
                <a:spLocks/>
              </p:cNvSpPr>
              <p:nvPr/>
            </p:nvSpPr>
            <p:spPr bwMode="auto">
              <a:xfrm>
                <a:off x="16017095" y="18038022"/>
                <a:ext cx="2279650" cy="182859"/>
              </a:xfrm>
              <a:custGeom>
                <a:avLst/>
                <a:gdLst>
                  <a:gd name="T0" fmla="*/ 0 w 162"/>
                  <a:gd name="T1" fmla="*/ 159 h 159"/>
                  <a:gd name="T2" fmla="*/ 0 w 162"/>
                  <a:gd name="T3" fmla="*/ 0 h 159"/>
                  <a:gd name="T4" fmla="*/ 162 w 162"/>
                  <a:gd name="T5" fmla="*/ 0 h 159"/>
                </a:gdLst>
                <a:ahLst/>
                <a:cxnLst>
                  <a:cxn ang="0">
                    <a:pos x="T0" y="T1"/>
                  </a:cxn>
                  <a:cxn ang="0">
                    <a:pos x="T2" y="T3"/>
                  </a:cxn>
                  <a:cxn ang="0">
                    <a:pos x="T4" y="T5"/>
                  </a:cxn>
                </a:cxnLst>
                <a:rect l="0" t="0" r="r" b="b"/>
                <a:pathLst>
                  <a:path w="162" h="159">
                    <a:moveTo>
                      <a:pt x="0" y="159"/>
                    </a:moveTo>
                    <a:lnTo>
                      <a:pt x="0" y="0"/>
                    </a:lnTo>
                    <a:lnTo>
                      <a:pt x="162" y="0"/>
                    </a:lnTo>
                  </a:path>
                </a:pathLst>
              </a:custGeom>
              <a:noFill/>
              <a:ln w="25400"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none" lIns="0" tIns="0" rIns="0" bIns="0" numCol="1" anchor="t" anchorCtr="0" compatLnSpc="1">
                <a:prstTxWarp prst="textNoShape">
                  <a:avLst/>
                </a:prstTxWarp>
              </a:bodyPr>
              <a:lstStyle/>
              <a:p>
                <a:endParaRPr lang="en-GB"/>
              </a:p>
            </p:txBody>
          </p:sp>
          <p:sp>
            <p:nvSpPr>
              <p:cNvPr id="1590" name="Freeform 251"/>
              <p:cNvSpPr>
                <a:spLocks/>
              </p:cNvSpPr>
              <p:nvPr/>
            </p:nvSpPr>
            <p:spPr bwMode="auto">
              <a:xfrm>
                <a:off x="16988057" y="18327835"/>
                <a:ext cx="1618269" cy="79353"/>
              </a:xfrm>
              <a:custGeom>
                <a:avLst/>
                <a:gdLst>
                  <a:gd name="T0" fmla="*/ 0 w 115"/>
                  <a:gd name="T1" fmla="*/ 69 h 69"/>
                  <a:gd name="T2" fmla="*/ 0 w 115"/>
                  <a:gd name="T3" fmla="*/ 0 h 69"/>
                  <a:gd name="T4" fmla="*/ 115 w 115"/>
                  <a:gd name="T5" fmla="*/ 0 h 69"/>
                </a:gdLst>
                <a:ahLst/>
                <a:cxnLst>
                  <a:cxn ang="0">
                    <a:pos x="T0" y="T1"/>
                  </a:cxn>
                  <a:cxn ang="0">
                    <a:pos x="T2" y="T3"/>
                  </a:cxn>
                  <a:cxn ang="0">
                    <a:pos x="T4" y="T5"/>
                  </a:cxn>
                </a:cxnLst>
                <a:rect l="0" t="0" r="r" b="b"/>
                <a:pathLst>
                  <a:path w="115" h="69">
                    <a:moveTo>
                      <a:pt x="0" y="69"/>
                    </a:moveTo>
                    <a:lnTo>
                      <a:pt x="0" y="0"/>
                    </a:lnTo>
                    <a:lnTo>
                      <a:pt x="115" y="0"/>
                    </a:lnTo>
                  </a:path>
                </a:pathLst>
              </a:custGeom>
              <a:noFill/>
              <a:ln w="25400"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none" lIns="0" tIns="0" rIns="0" bIns="0" numCol="1" anchor="t" anchorCtr="0" compatLnSpc="1">
                <a:prstTxWarp prst="textNoShape">
                  <a:avLst/>
                </a:prstTxWarp>
              </a:bodyPr>
              <a:lstStyle/>
              <a:p>
                <a:endParaRPr lang="en-GB"/>
              </a:p>
            </p:txBody>
          </p:sp>
          <p:sp>
            <p:nvSpPr>
              <p:cNvPr id="1591" name="Freeform 253"/>
              <p:cNvSpPr>
                <a:spLocks/>
              </p:cNvSpPr>
              <p:nvPr/>
            </p:nvSpPr>
            <p:spPr bwMode="auto">
              <a:xfrm>
                <a:off x="16988057" y="18414089"/>
                <a:ext cx="1773061" cy="79353"/>
              </a:xfrm>
              <a:custGeom>
                <a:avLst/>
                <a:gdLst>
                  <a:gd name="T0" fmla="*/ 0 w 126"/>
                  <a:gd name="T1" fmla="*/ 0 h 69"/>
                  <a:gd name="T2" fmla="*/ 0 w 126"/>
                  <a:gd name="T3" fmla="*/ 69 h 69"/>
                  <a:gd name="T4" fmla="*/ 126 w 126"/>
                  <a:gd name="T5" fmla="*/ 69 h 69"/>
                </a:gdLst>
                <a:ahLst/>
                <a:cxnLst>
                  <a:cxn ang="0">
                    <a:pos x="T0" y="T1"/>
                  </a:cxn>
                  <a:cxn ang="0">
                    <a:pos x="T2" y="T3"/>
                  </a:cxn>
                  <a:cxn ang="0">
                    <a:pos x="T4" y="T5"/>
                  </a:cxn>
                </a:cxnLst>
                <a:rect l="0" t="0" r="r" b="b"/>
                <a:pathLst>
                  <a:path w="126" h="69">
                    <a:moveTo>
                      <a:pt x="0" y="0"/>
                    </a:moveTo>
                    <a:lnTo>
                      <a:pt x="0" y="69"/>
                    </a:lnTo>
                    <a:lnTo>
                      <a:pt x="126" y="69"/>
                    </a:lnTo>
                  </a:path>
                </a:pathLst>
              </a:custGeom>
              <a:noFill/>
              <a:ln w="25400"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none" lIns="0" tIns="0" rIns="0" bIns="0" numCol="1" anchor="t" anchorCtr="0" compatLnSpc="1">
                <a:prstTxWarp prst="textNoShape">
                  <a:avLst/>
                </a:prstTxWarp>
              </a:bodyPr>
              <a:lstStyle/>
              <a:p>
                <a:endParaRPr lang="en-GB"/>
              </a:p>
            </p:txBody>
          </p:sp>
          <p:sp>
            <p:nvSpPr>
              <p:cNvPr id="1593" name="Freeform 254"/>
              <p:cNvSpPr>
                <a:spLocks/>
              </p:cNvSpPr>
              <p:nvPr/>
            </p:nvSpPr>
            <p:spPr bwMode="auto">
              <a:xfrm>
                <a:off x="16017095" y="18227780"/>
                <a:ext cx="970962" cy="182859"/>
              </a:xfrm>
              <a:custGeom>
                <a:avLst/>
                <a:gdLst>
                  <a:gd name="T0" fmla="*/ 0 w 69"/>
                  <a:gd name="T1" fmla="*/ 0 h 159"/>
                  <a:gd name="T2" fmla="*/ 0 w 69"/>
                  <a:gd name="T3" fmla="*/ 159 h 159"/>
                  <a:gd name="T4" fmla="*/ 69 w 69"/>
                  <a:gd name="T5" fmla="*/ 159 h 159"/>
                </a:gdLst>
                <a:ahLst/>
                <a:cxnLst>
                  <a:cxn ang="0">
                    <a:pos x="T0" y="T1"/>
                  </a:cxn>
                  <a:cxn ang="0">
                    <a:pos x="T2" y="T3"/>
                  </a:cxn>
                  <a:cxn ang="0">
                    <a:pos x="T4" y="T5"/>
                  </a:cxn>
                </a:cxnLst>
                <a:rect l="0" t="0" r="r" b="b"/>
                <a:pathLst>
                  <a:path w="69" h="159">
                    <a:moveTo>
                      <a:pt x="0" y="0"/>
                    </a:moveTo>
                    <a:lnTo>
                      <a:pt x="0" y="159"/>
                    </a:lnTo>
                    <a:lnTo>
                      <a:pt x="69" y="159"/>
                    </a:lnTo>
                  </a:path>
                </a:pathLst>
              </a:custGeom>
              <a:noFill/>
              <a:ln w="25400"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none" lIns="0" tIns="0" rIns="0" bIns="0" numCol="1" anchor="t" anchorCtr="0" compatLnSpc="1">
                <a:prstTxWarp prst="textNoShape">
                  <a:avLst/>
                </a:prstTxWarp>
              </a:bodyPr>
              <a:lstStyle/>
              <a:p>
                <a:endParaRPr lang="en-GB"/>
              </a:p>
            </p:txBody>
          </p:sp>
          <p:sp>
            <p:nvSpPr>
              <p:cNvPr id="1594" name="Freeform 255"/>
              <p:cNvSpPr>
                <a:spLocks/>
              </p:cNvSpPr>
              <p:nvPr/>
            </p:nvSpPr>
            <p:spPr bwMode="auto">
              <a:xfrm>
                <a:off x="14708407" y="18224330"/>
                <a:ext cx="1308688" cy="317415"/>
              </a:xfrm>
              <a:custGeom>
                <a:avLst/>
                <a:gdLst>
                  <a:gd name="T0" fmla="*/ 0 w 93"/>
                  <a:gd name="T1" fmla="*/ 276 h 276"/>
                  <a:gd name="T2" fmla="*/ 0 w 93"/>
                  <a:gd name="T3" fmla="*/ 0 h 276"/>
                  <a:gd name="T4" fmla="*/ 93 w 93"/>
                  <a:gd name="T5" fmla="*/ 0 h 276"/>
                </a:gdLst>
                <a:ahLst/>
                <a:cxnLst>
                  <a:cxn ang="0">
                    <a:pos x="T0" y="T1"/>
                  </a:cxn>
                  <a:cxn ang="0">
                    <a:pos x="T2" y="T3"/>
                  </a:cxn>
                  <a:cxn ang="0">
                    <a:pos x="T4" y="T5"/>
                  </a:cxn>
                </a:cxnLst>
                <a:rect l="0" t="0" r="r" b="b"/>
                <a:pathLst>
                  <a:path w="93" h="276">
                    <a:moveTo>
                      <a:pt x="0" y="276"/>
                    </a:moveTo>
                    <a:lnTo>
                      <a:pt x="0" y="0"/>
                    </a:lnTo>
                    <a:lnTo>
                      <a:pt x="93" y="0"/>
                    </a:lnTo>
                  </a:path>
                </a:pathLst>
              </a:custGeom>
              <a:noFill/>
              <a:ln w="25400"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none" lIns="0" tIns="0" rIns="0" bIns="0" numCol="1" anchor="t" anchorCtr="0" compatLnSpc="1">
                <a:prstTxWarp prst="textNoShape">
                  <a:avLst/>
                </a:prstTxWarp>
              </a:bodyPr>
              <a:lstStyle/>
              <a:p>
                <a:endParaRPr lang="en-GB"/>
              </a:p>
            </p:txBody>
          </p:sp>
          <p:sp>
            <p:nvSpPr>
              <p:cNvPr id="1595" name="Freeform 257"/>
              <p:cNvSpPr>
                <a:spLocks/>
              </p:cNvSpPr>
              <p:nvPr/>
            </p:nvSpPr>
            <p:spPr bwMode="auto">
              <a:xfrm>
                <a:off x="20407533" y="18659051"/>
                <a:ext cx="379943" cy="79353"/>
              </a:xfrm>
              <a:custGeom>
                <a:avLst/>
                <a:gdLst>
                  <a:gd name="T0" fmla="*/ 0 w 27"/>
                  <a:gd name="T1" fmla="*/ 69 h 69"/>
                  <a:gd name="T2" fmla="*/ 0 w 27"/>
                  <a:gd name="T3" fmla="*/ 0 h 69"/>
                  <a:gd name="T4" fmla="*/ 27 w 27"/>
                  <a:gd name="T5" fmla="*/ 0 h 69"/>
                </a:gdLst>
                <a:ahLst/>
                <a:cxnLst>
                  <a:cxn ang="0">
                    <a:pos x="T0" y="T1"/>
                  </a:cxn>
                  <a:cxn ang="0">
                    <a:pos x="T2" y="T3"/>
                  </a:cxn>
                  <a:cxn ang="0">
                    <a:pos x="T4" y="T5"/>
                  </a:cxn>
                </a:cxnLst>
                <a:rect l="0" t="0" r="r" b="b"/>
                <a:pathLst>
                  <a:path w="27" h="69">
                    <a:moveTo>
                      <a:pt x="0" y="69"/>
                    </a:moveTo>
                    <a:lnTo>
                      <a:pt x="0" y="0"/>
                    </a:lnTo>
                    <a:lnTo>
                      <a:pt x="27" y="0"/>
                    </a:lnTo>
                  </a:path>
                </a:pathLst>
              </a:custGeom>
              <a:noFill/>
              <a:ln w="25400"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none" lIns="0" tIns="0" rIns="0" bIns="0" numCol="1" anchor="t" anchorCtr="0" compatLnSpc="1">
                <a:prstTxWarp prst="textNoShape">
                  <a:avLst/>
                </a:prstTxWarp>
              </a:bodyPr>
              <a:lstStyle/>
              <a:p>
                <a:endParaRPr lang="en-GB"/>
              </a:p>
            </p:txBody>
          </p:sp>
          <p:sp>
            <p:nvSpPr>
              <p:cNvPr id="1597" name="Freeform 259"/>
              <p:cNvSpPr>
                <a:spLocks/>
              </p:cNvSpPr>
              <p:nvPr/>
            </p:nvSpPr>
            <p:spPr bwMode="auto">
              <a:xfrm>
                <a:off x="20407533" y="18745305"/>
                <a:ext cx="520662" cy="79353"/>
              </a:xfrm>
              <a:custGeom>
                <a:avLst/>
                <a:gdLst>
                  <a:gd name="T0" fmla="*/ 0 w 37"/>
                  <a:gd name="T1" fmla="*/ 0 h 69"/>
                  <a:gd name="T2" fmla="*/ 0 w 37"/>
                  <a:gd name="T3" fmla="*/ 69 h 69"/>
                  <a:gd name="T4" fmla="*/ 37 w 37"/>
                  <a:gd name="T5" fmla="*/ 69 h 69"/>
                </a:gdLst>
                <a:ahLst/>
                <a:cxnLst>
                  <a:cxn ang="0">
                    <a:pos x="T0" y="T1"/>
                  </a:cxn>
                  <a:cxn ang="0">
                    <a:pos x="T2" y="T3"/>
                  </a:cxn>
                  <a:cxn ang="0">
                    <a:pos x="T4" y="T5"/>
                  </a:cxn>
                </a:cxnLst>
                <a:rect l="0" t="0" r="r" b="b"/>
                <a:pathLst>
                  <a:path w="37" h="69">
                    <a:moveTo>
                      <a:pt x="0" y="0"/>
                    </a:moveTo>
                    <a:lnTo>
                      <a:pt x="0" y="69"/>
                    </a:lnTo>
                    <a:lnTo>
                      <a:pt x="37" y="69"/>
                    </a:lnTo>
                  </a:path>
                </a:pathLst>
              </a:custGeom>
              <a:noFill/>
              <a:ln w="25400"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none" lIns="0" tIns="0" rIns="0" bIns="0" numCol="1" anchor="t" anchorCtr="0" compatLnSpc="1">
                <a:prstTxWarp prst="textNoShape">
                  <a:avLst/>
                </a:prstTxWarp>
              </a:bodyPr>
              <a:lstStyle/>
              <a:p>
                <a:endParaRPr lang="en-GB"/>
              </a:p>
            </p:txBody>
          </p:sp>
          <p:sp>
            <p:nvSpPr>
              <p:cNvPr id="1599" name="Freeform 260"/>
              <p:cNvSpPr>
                <a:spLocks/>
              </p:cNvSpPr>
              <p:nvPr/>
            </p:nvSpPr>
            <p:spPr bwMode="auto">
              <a:xfrm>
                <a:off x="16537757" y="18741855"/>
                <a:ext cx="3869776" cy="120756"/>
              </a:xfrm>
              <a:custGeom>
                <a:avLst/>
                <a:gdLst>
                  <a:gd name="T0" fmla="*/ 0 w 275"/>
                  <a:gd name="T1" fmla="*/ 105 h 105"/>
                  <a:gd name="T2" fmla="*/ 0 w 275"/>
                  <a:gd name="T3" fmla="*/ 0 h 105"/>
                  <a:gd name="T4" fmla="*/ 275 w 275"/>
                  <a:gd name="T5" fmla="*/ 0 h 105"/>
                </a:gdLst>
                <a:ahLst/>
                <a:cxnLst>
                  <a:cxn ang="0">
                    <a:pos x="T0" y="T1"/>
                  </a:cxn>
                  <a:cxn ang="0">
                    <a:pos x="T2" y="T3"/>
                  </a:cxn>
                  <a:cxn ang="0">
                    <a:pos x="T4" y="T5"/>
                  </a:cxn>
                </a:cxnLst>
                <a:rect l="0" t="0" r="r" b="b"/>
                <a:pathLst>
                  <a:path w="275" h="105">
                    <a:moveTo>
                      <a:pt x="0" y="105"/>
                    </a:moveTo>
                    <a:lnTo>
                      <a:pt x="0" y="0"/>
                    </a:lnTo>
                    <a:lnTo>
                      <a:pt x="275" y="0"/>
                    </a:lnTo>
                  </a:path>
                </a:pathLst>
              </a:custGeom>
              <a:noFill/>
              <a:ln w="25400"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none" lIns="0" tIns="0" rIns="0" bIns="0" numCol="1" anchor="t" anchorCtr="0" compatLnSpc="1">
                <a:prstTxWarp prst="textNoShape">
                  <a:avLst/>
                </a:prstTxWarp>
              </a:bodyPr>
              <a:lstStyle/>
              <a:p>
                <a:endParaRPr lang="en-GB"/>
              </a:p>
            </p:txBody>
          </p:sp>
          <p:sp>
            <p:nvSpPr>
              <p:cNvPr id="1600" name="Freeform 262"/>
              <p:cNvSpPr>
                <a:spLocks/>
              </p:cNvSpPr>
              <p:nvPr/>
            </p:nvSpPr>
            <p:spPr bwMode="auto">
              <a:xfrm>
                <a:off x="16537757" y="18869510"/>
                <a:ext cx="3461689" cy="120756"/>
              </a:xfrm>
              <a:custGeom>
                <a:avLst/>
                <a:gdLst>
                  <a:gd name="T0" fmla="*/ 0 w 246"/>
                  <a:gd name="T1" fmla="*/ 0 h 105"/>
                  <a:gd name="T2" fmla="*/ 0 w 246"/>
                  <a:gd name="T3" fmla="*/ 105 h 105"/>
                  <a:gd name="T4" fmla="*/ 246 w 246"/>
                  <a:gd name="T5" fmla="*/ 105 h 105"/>
                </a:gdLst>
                <a:ahLst/>
                <a:cxnLst>
                  <a:cxn ang="0">
                    <a:pos x="T0" y="T1"/>
                  </a:cxn>
                  <a:cxn ang="0">
                    <a:pos x="T2" y="T3"/>
                  </a:cxn>
                  <a:cxn ang="0">
                    <a:pos x="T4" y="T5"/>
                  </a:cxn>
                </a:cxnLst>
                <a:rect l="0" t="0" r="r" b="b"/>
                <a:pathLst>
                  <a:path w="246" h="105">
                    <a:moveTo>
                      <a:pt x="0" y="0"/>
                    </a:moveTo>
                    <a:lnTo>
                      <a:pt x="0" y="105"/>
                    </a:lnTo>
                    <a:lnTo>
                      <a:pt x="246" y="105"/>
                    </a:lnTo>
                  </a:path>
                </a:pathLst>
              </a:custGeom>
              <a:noFill/>
              <a:ln w="25400"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none" lIns="0" tIns="0" rIns="0" bIns="0" numCol="1" anchor="t" anchorCtr="0" compatLnSpc="1">
                <a:prstTxWarp prst="textNoShape">
                  <a:avLst/>
                </a:prstTxWarp>
              </a:bodyPr>
              <a:lstStyle/>
              <a:p>
                <a:endParaRPr lang="en-GB"/>
              </a:p>
            </p:txBody>
          </p:sp>
          <p:sp>
            <p:nvSpPr>
              <p:cNvPr id="1602" name="Freeform 263"/>
              <p:cNvSpPr>
                <a:spLocks/>
              </p:cNvSpPr>
              <p:nvPr/>
            </p:nvSpPr>
            <p:spPr bwMode="auto">
              <a:xfrm>
                <a:off x="14708407" y="18548646"/>
                <a:ext cx="1829350" cy="317415"/>
              </a:xfrm>
              <a:custGeom>
                <a:avLst/>
                <a:gdLst>
                  <a:gd name="T0" fmla="*/ 0 w 130"/>
                  <a:gd name="T1" fmla="*/ 0 h 276"/>
                  <a:gd name="T2" fmla="*/ 0 w 130"/>
                  <a:gd name="T3" fmla="*/ 276 h 276"/>
                  <a:gd name="T4" fmla="*/ 130 w 130"/>
                  <a:gd name="T5" fmla="*/ 276 h 276"/>
                </a:gdLst>
                <a:ahLst/>
                <a:cxnLst>
                  <a:cxn ang="0">
                    <a:pos x="T0" y="T1"/>
                  </a:cxn>
                  <a:cxn ang="0">
                    <a:pos x="T2" y="T3"/>
                  </a:cxn>
                  <a:cxn ang="0">
                    <a:pos x="T4" y="T5"/>
                  </a:cxn>
                </a:cxnLst>
                <a:rect l="0" t="0" r="r" b="b"/>
                <a:pathLst>
                  <a:path w="130" h="276">
                    <a:moveTo>
                      <a:pt x="0" y="0"/>
                    </a:moveTo>
                    <a:lnTo>
                      <a:pt x="0" y="276"/>
                    </a:lnTo>
                    <a:lnTo>
                      <a:pt x="130" y="276"/>
                    </a:lnTo>
                  </a:path>
                </a:pathLst>
              </a:custGeom>
              <a:noFill/>
              <a:ln w="25400"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none" lIns="0" tIns="0" rIns="0" bIns="0" numCol="1" anchor="t" anchorCtr="0" compatLnSpc="1">
                <a:prstTxWarp prst="textNoShape">
                  <a:avLst/>
                </a:prstTxWarp>
              </a:bodyPr>
              <a:lstStyle/>
              <a:p>
                <a:endParaRPr lang="en-GB"/>
              </a:p>
            </p:txBody>
          </p:sp>
          <p:sp>
            <p:nvSpPr>
              <p:cNvPr id="1603" name="Freeform 264"/>
              <p:cNvSpPr>
                <a:spLocks/>
              </p:cNvSpPr>
              <p:nvPr/>
            </p:nvSpPr>
            <p:spPr bwMode="auto">
              <a:xfrm>
                <a:off x="14004811" y="18545195"/>
                <a:ext cx="703596" cy="665881"/>
              </a:xfrm>
              <a:custGeom>
                <a:avLst/>
                <a:gdLst>
                  <a:gd name="T0" fmla="*/ 0 w 50"/>
                  <a:gd name="T1" fmla="*/ 579 h 579"/>
                  <a:gd name="T2" fmla="*/ 0 w 50"/>
                  <a:gd name="T3" fmla="*/ 0 h 579"/>
                  <a:gd name="T4" fmla="*/ 50 w 50"/>
                  <a:gd name="T5" fmla="*/ 0 h 579"/>
                </a:gdLst>
                <a:ahLst/>
                <a:cxnLst>
                  <a:cxn ang="0">
                    <a:pos x="T0" y="T1"/>
                  </a:cxn>
                  <a:cxn ang="0">
                    <a:pos x="T2" y="T3"/>
                  </a:cxn>
                  <a:cxn ang="0">
                    <a:pos x="T4" y="T5"/>
                  </a:cxn>
                </a:cxnLst>
                <a:rect l="0" t="0" r="r" b="b"/>
                <a:pathLst>
                  <a:path w="50" h="579">
                    <a:moveTo>
                      <a:pt x="0" y="579"/>
                    </a:moveTo>
                    <a:lnTo>
                      <a:pt x="0" y="0"/>
                    </a:lnTo>
                    <a:lnTo>
                      <a:pt x="50" y="0"/>
                    </a:lnTo>
                  </a:path>
                </a:pathLst>
              </a:custGeom>
              <a:noFill/>
              <a:ln w="25400"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none" lIns="0" tIns="0" rIns="0" bIns="0" numCol="1" anchor="t" anchorCtr="0" compatLnSpc="1">
                <a:prstTxWarp prst="textNoShape">
                  <a:avLst/>
                </a:prstTxWarp>
              </a:bodyPr>
              <a:lstStyle/>
              <a:p>
                <a:endParaRPr lang="en-GB"/>
              </a:p>
            </p:txBody>
          </p:sp>
          <p:sp>
            <p:nvSpPr>
              <p:cNvPr id="1605" name="Freeform 266"/>
              <p:cNvSpPr>
                <a:spLocks/>
              </p:cNvSpPr>
              <p:nvPr/>
            </p:nvSpPr>
            <p:spPr bwMode="auto">
              <a:xfrm>
                <a:off x="15988952" y="19155874"/>
                <a:ext cx="3954206" cy="182859"/>
              </a:xfrm>
              <a:custGeom>
                <a:avLst/>
                <a:gdLst>
                  <a:gd name="T0" fmla="*/ 0 w 281"/>
                  <a:gd name="T1" fmla="*/ 159 h 159"/>
                  <a:gd name="T2" fmla="*/ 0 w 281"/>
                  <a:gd name="T3" fmla="*/ 0 h 159"/>
                  <a:gd name="T4" fmla="*/ 281 w 281"/>
                  <a:gd name="T5" fmla="*/ 0 h 159"/>
                </a:gdLst>
                <a:ahLst/>
                <a:cxnLst>
                  <a:cxn ang="0">
                    <a:pos x="T0" y="T1"/>
                  </a:cxn>
                  <a:cxn ang="0">
                    <a:pos x="T2" y="T3"/>
                  </a:cxn>
                  <a:cxn ang="0">
                    <a:pos x="T4" y="T5"/>
                  </a:cxn>
                </a:cxnLst>
                <a:rect l="0" t="0" r="r" b="b"/>
                <a:pathLst>
                  <a:path w="281" h="159">
                    <a:moveTo>
                      <a:pt x="0" y="159"/>
                    </a:moveTo>
                    <a:lnTo>
                      <a:pt x="0" y="0"/>
                    </a:lnTo>
                    <a:lnTo>
                      <a:pt x="281" y="0"/>
                    </a:lnTo>
                  </a:path>
                </a:pathLst>
              </a:custGeom>
              <a:noFill/>
              <a:ln w="25400"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none" lIns="0" tIns="0" rIns="0" bIns="0" numCol="1" anchor="t" anchorCtr="0" compatLnSpc="1">
                <a:prstTxWarp prst="textNoShape">
                  <a:avLst/>
                </a:prstTxWarp>
              </a:bodyPr>
              <a:lstStyle/>
              <a:p>
                <a:endParaRPr lang="en-GB"/>
              </a:p>
            </p:txBody>
          </p:sp>
          <p:sp>
            <p:nvSpPr>
              <p:cNvPr id="1607" name="Freeform 268"/>
              <p:cNvSpPr>
                <a:spLocks/>
              </p:cNvSpPr>
              <p:nvPr/>
            </p:nvSpPr>
            <p:spPr bwMode="auto">
              <a:xfrm>
                <a:off x="20885978" y="19321482"/>
                <a:ext cx="154791" cy="79353"/>
              </a:xfrm>
              <a:custGeom>
                <a:avLst/>
                <a:gdLst>
                  <a:gd name="T0" fmla="*/ 0 w 11"/>
                  <a:gd name="T1" fmla="*/ 69 h 69"/>
                  <a:gd name="T2" fmla="*/ 0 w 11"/>
                  <a:gd name="T3" fmla="*/ 0 h 69"/>
                  <a:gd name="T4" fmla="*/ 11 w 11"/>
                  <a:gd name="T5" fmla="*/ 0 h 69"/>
                </a:gdLst>
                <a:ahLst/>
                <a:cxnLst>
                  <a:cxn ang="0">
                    <a:pos x="T0" y="T1"/>
                  </a:cxn>
                  <a:cxn ang="0">
                    <a:pos x="T2" y="T3"/>
                  </a:cxn>
                  <a:cxn ang="0">
                    <a:pos x="T4" y="T5"/>
                  </a:cxn>
                </a:cxnLst>
                <a:rect l="0" t="0" r="r" b="b"/>
                <a:pathLst>
                  <a:path w="11" h="69">
                    <a:moveTo>
                      <a:pt x="0" y="69"/>
                    </a:moveTo>
                    <a:lnTo>
                      <a:pt x="0" y="0"/>
                    </a:lnTo>
                    <a:lnTo>
                      <a:pt x="11" y="0"/>
                    </a:lnTo>
                  </a:path>
                </a:pathLst>
              </a:custGeom>
              <a:noFill/>
              <a:ln w="25400"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none" lIns="0" tIns="0" rIns="0" bIns="0" numCol="1" anchor="t" anchorCtr="0" compatLnSpc="1">
                <a:prstTxWarp prst="textNoShape">
                  <a:avLst/>
                </a:prstTxWarp>
              </a:bodyPr>
              <a:lstStyle/>
              <a:p>
                <a:endParaRPr lang="en-GB"/>
              </a:p>
            </p:txBody>
          </p:sp>
          <p:sp>
            <p:nvSpPr>
              <p:cNvPr id="1608" name="Freeform 270"/>
              <p:cNvSpPr>
                <a:spLocks/>
              </p:cNvSpPr>
              <p:nvPr/>
            </p:nvSpPr>
            <p:spPr bwMode="auto">
              <a:xfrm>
                <a:off x="20885978" y="19407736"/>
                <a:ext cx="253296" cy="79353"/>
              </a:xfrm>
              <a:custGeom>
                <a:avLst/>
                <a:gdLst>
                  <a:gd name="T0" fmla="*/ 0 w 18"/>
                  <a:gd name="T1" fmla="*/ 0 h 69"/>
                  <a:gd name="T2" fmla="*/ 0 w 18"/>
                  <a:gd name="T3" fmla="*/ 69 h 69"/>
                  <a:gd name="T4" fmla="*/ 18 w 18"/>
                  <a:gd name="T5" fmla="*/ 69 h 69"/>
                </a:gdLst>
                <a:ahLst/>
                <a:cxnLst>
                  <a:cxn ang="0">
                    <a:pos x="T0" y="T1"/>
                  </a:cxn>
                  <a:cxn ang="0">
                    <a:pos x="T2" y="T3"/>
                  </a:cxn>
                  <a:cxn ang="0">
                    <a:pos x="T4" y="T5"/>
                  </a:cxn>
                </a:cxnLst>
                <a:rect l="0" t="0" r="r" b="b"/>
                <a:pathLst>
                  <a:path w="18" h="69">
                    <a:moveTo>
                      <a:pt x="0" y="0"/>
                    </a:moveTo>
                    <a:lnTo>
                      <a:pt x="0" y="69"/>
                    </a:lnTo>
                    <a:lnTo>
                      <a:pt x="18" y="69"/>
                    </a:lnTo>
                  </a:path>
                </a:pathLst>
              </a:custGeom>
              <a:noFill/>
              <a:ln w="25400"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none" lIns="0" tIns="0" rIns="0" bIns="0" numCol="1" anchor="t" anchorCtr="0" compatLnSpc="1">
                <a:prstTxWarp prst="textNoShape">
                  <a:avLst/>
                </a:prstTxWarp>
              </a:bodyPr>
              <a:lstStyle/>
              <a:p>
                <a:endParaRPr lang="en-GB"/>
              </a:p>
            </p:txBody>
          </p:sp>
          <p:sp>
            <p:nvSpPr>
              <p:cNvPr id="1609" name="Freeform 271"/>
              <p:cNvSpPr>
                <a:spLocks/>
              </p:cNvSpPr>
              <p:nvPr/>
            </p:nvSpPr>
            <p:spPr bwMode="auto">
              <a:xfrm>
                <a:off x="17452430" y="19404286"/>
                <a:ext cx="3433547" cy="120756"/>
              </a:xfrm>
              <a:custGeom>
                <a:avLst/>
                <a:gdLst>
                  <a:gd name="T0" fmla="*/ 0 w 244"/>
                  <a:gd name="T1" fmla="*/ 105 h 105"/>
                  <a:gd name="T2" fmla="*/ 0 w 244"/>
                  <a:gd name="T3" fmla="*/ 0 h 105"/>
                  <a:gd name="T4" fmla="*/ 244 w 244"/>
                  <a:gd name="T5" fmla="*/ 0 h 105"/>
                </a:gdLst>
                <a:ahLst/>
                <a:cxnLst>
                  <a:cxn ang="0">
                    <a:pos x="T0" y="T1"/>
                  </a:cxn>
                  <a:cxn ang="0">
                    <a:pos x="T2" y="T3"/>
                  </a:cxn>
                  <a:cxn ang="0">
                    <a:pos x="T4" y="T5"/>
                  </a:cxn>
                </a:cxnLst>
                <a:rect l="0" t="0" r="r" b="b"/>
                <a:pathLst>
                  <a:path w="244" h="105">
                    <a:moveTo>
                      <a:pt x="0" y="105"/>
                    </a:moveTo>
                    <a:lnTo>
                      <a:pt x="0" y="0"/>
                    </a:lnTo>
                    <a:lnTo>
                      <a:pt x="244" y="0"/>
                    </a:lnTo>
                  </a:path>
                </a:pathLst>
              </a:custGeom>
              <a:noFill/>
              <a:ln w="25400"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none" lIns="0" tIns="0" rIns="0" bIns="0" numCol="1" anchor="t" anchorCtr="0" compatLnSpc="1">
                <a:prstTxWarp prst="textNoShape">
                  <a:avLst/>
                </a:prstTxWarp>
              </a:bodyPr>
              <a:lstStyle/>
              <a:p>
                <a:endParaRPr lang="en-GB"/>
              </a:p>
            </p:txBody>
          </p:sp>
          <p:sp>
            <p:nvSpPr>
              <p:cNvPr id="1611" name="Freeform 273"/>
              <p:cNvSpPr>
                <a:spLocks/>
              </p:cNvSpPr>
              <p:nvPr/>
            </p:nvSpPr>
            <p:spPr bwMode="auto">
              <a:xfrm>
                <a:off x="17452430" y="19531941"/>
                <a:ext cx="3588338" cy="120756"/>
              </a:xfrm>
              <a:custGeom>
                <a:avLst/>
                <a:gdLst>
                  <a:gd name="T0" fmla="*/ 0 w 255"/>
                  <a:gd name="T1" fmla="*/ 0 h 105"/>
                  <a:gd name="T2" fmla="*/ 0 w 255"/>
                  <a:gd name="T3" fmla="*/ 105 h 105"/>
                  <a:gd name="T4" fmla="*/ 255 w 255"/>
                  <a:gd name="T5" fmla="*/ 105 h 105"/>
                </a:gdLst>
                <a:ahLst/>
                <a:cxnLst>
                  <a:cxn ang="0">
                    <a:pos x="T0" y="T1"/>
                  </a:cxn>
                  <a:cxn ang="0">
                    <a:pos x="T2" y="T3"/>
                  </a:cxn>
                  <a:cxn ang="0">
                    <a:pos x="T4" y="T5"/>
                  </a:cxn>
                </a:cxnLst>
                <a:rect l="0" t="0" r="r" b="b"/>
                <a:pathLst>
                  <a:path w="255" h="105">
                    <a:moveTo>
                      <a:pt x="0" y="0"/>
                    </a:moveTo>
                    <a:lnTo>
                      <a:pt x="0" y="105"/>
                    </a:lnTo>
                    <a:lnTo>
                      <a:pt x="255" y="105"/>
                    </a:lnTo>
                  </a:path>
                </a:pathLst>
              </a:custGeom>
              <a:noFill/>
              <a:ln w="25400"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none" lIns="0" tIns="0" rIns="0" bIns="0" numCol="1" anchor="t" anchorCtr="0" compatLnSpc="1">
                <a:prstTxWarp prst="textNoShape">
                  <a:avLst/>
                </a:prstTxWarp>
              </a:bodyPr>
              <a:lstStyle/>
              <a:p>
                <a:endParaRPr lang="en-GB"/>
              </a:p>
            </p:txBody>
          </p:sp>
          <p:sp>
            <p:nvSpPr>
              <p:cNvPr id="1612" name="Freeform 274"/>
              <p:cNvSpPr>
                <a:spLocks/>
              </p:cNvSpPr>
              <p:nvPr/>
            </p:nvSpPr>
            <p:spPr bwMode="auto">
              <a:xfrm>
                <a:off x="15988952" y="19345633"/>
                <a:ext cx="1463479" cy="182859"/>
              </a:xfrm>
              <a:custGeom>
                <a:avLst/>
                <a:gdLst>
                  <a:gd name="T0" fmla="*/ 0 w 104"/>
                  <a:gd name="T1" fmla="*/ 0 h 159"/>
                  <a:gd name="T2" fmla="*/ 0 w 104"/>
                  <a:gd name="T3" fmla="*/ 159 h 159"/>
                  <a:gd name="T4" fmla="*/ 104 w 104"/>
                  <a:gd name="T5" fmla="*/ 159 h 159"/>
                </a:gdLst>
                <a:ahLst/>
                <a:cxnLst>
                  <a:cxn ang="0">
                    <a:pos x="T0" y="T1"/>
                  </a:cxn>
                  <a:cxn ang="0">
                    <a:pos x="T2" y="T3"/>
                  </a:cxn>
                  <a:cxn ang="0">
                    <a:pos x="T4" y="T5"/>
                  </a:cxn>
                </a:cxnLst>
                <a:rect l="0" t="0" r="r" b="b"/>
                <a:pathLst>
                  <a:path w="104" h="159">
                    <a:moveTo>
                      <a:pt x="0" y="0"/>
                    </a:moveTo>
                    <a:lnTo>
                      <a:pt x="0" y="159"/>
                    </a:lnTo>
                    <a:lnTo>
                      <a:pt x="104" y="159"/>
                    </a:lnTo>
                  </a:path>
                </a:pathLst>
              </a:custGeom>
              <a:noFill/>
              <a:ln w="25400"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none" lIns="0" tIns="0" rIns="0" bIns="0" numCol="1" anchor="t" anchorCtr="0" compatLnSpc="1">
                <a:prstTxWarp prst="textNoShape">
                  <a:avLst/>
                </a:prstTxWarp>
              </a:bodyPr>
              <a:lstStyle/>
              <a:p>
                <a:endParaRPr lang="en-GB"/>
              </a:p>
            </p:txBody>
          </p:sp>
          <p:sp>
            <p:nvSpPr>
              <p:cNvPr id="1613" name="Freeform 275"/>
              <p:cNvSpPr>
                <a:spLocks/>
              </p:cNvSpPr>
              <p:nvPr/>
            </p:nvSpPr>
            <p:spPr bwMode="auto">
              <a:xfrm>
                <a:off x="15003918" y="19342183"/>
                <a:ext cx="985034" cy="276013"/>
              </a:xfrm>
              <a:custGeom>
                <a:avLst/>
                <a:gdLst>
                  <a:gd name="T0" fmla="*/ 0 w 70"/>
                  <a:gd name="T1" fmla="*/ 240 h 240"/>
                  <a:gd name="T2" fmla="*/ 0 w 70"/>
                  <a:gd name="T3" fmla="*/ 0 h 240"/>
                  <a:gd name="T4" fmla="*/ 70 w 70"/>
                  <a:gd name="T5" fmla="*/ 0 h 240"/>
                </a:gdLst>
                <a:ahLst/>
                <a:cxnLst>
                  <a:cxn ang="0">
                    <a:pos x="T0" y="T1"/>
                  </a:cxn>
                  <a:cxn ang="0">
                    <a:pos x="T2" y="T3"/>
                  </a:cxn>
                  <a:cxn ang="0">
                    <a:pos x="T4" y="T5"/>
                  </a:cxn>
                </a:cxnLst>
                <a:rect l="0" t="0" r="r" b="b"/>
                <a:pathLst>
                  <a:path w="70" h="240">
                    <a:moveTo>
                      <a:pt x="0" y="240"/>
                    </a:moveTo>
                    <a:lnTo>
                      <a:pt x="0" y="0"/>
                    </a:lnTo>
                    <a:lnTo>
                      <a:pt x="70" y="0"/>
                    </a:lnTo>
                  </a:path>
                </a:pathLst>
              </a:custGeom>
              <a:noFill/>
              <a:ln w="25400"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none" lIns="0" tIns="0" rIns="0" bIns="0" numCol="1" anchor="t" anchorCtr="0" compatLnSpc="1">
                <a:prstTxWarp prst="textNoShape">
                  <a:avLst/>
                </a:prstTxWarp>
              </a:bodyPr>
              <a:lstStyle/>
              <a:p>
                <a:endParaRPr lang="en-GB"/>
              </a:p>
            </p:txBody>
          </p:sp>
          <p:sp>
            <p:nvSpPr>
              <p:cNvPr id="1614" name="Freeform 277"/>
              <p:cNvSpPr>
                <a:spLocks/>
              </p:cNvSpPr>
              <p:nvPr/>
            </p:nvSpPr>
            <p:spPr bwMode="auto">
              <a:xfrm>
                <a:off x="17030274" y="19818305"/>
                <a:ext cx="1533837" cy="79353"/>
              </a:xfrm>
              <a:custGeom>
                <a:avLst/>
                <a:gdLst>
                  <a:gd name="T0" fmla="*/ 0 w 109"/>
                  <a:gd name="T1" fmla="*/ 69 h 69"/>
                  <a:gd name="T2" fmla="*/ 0 w 109"/>
                  <a:gd name="T3" fmla="*/ 0 h 69"/>
                  <a:gd name="T4" fmla="*/ 109 w 109"/>
                  <a:gd name="T5" fmla="*/ 0 h 69"/>
                </a:gdLst>
                <a:ahLst/>
                <a:cxnLst>
                  <a:cxn ang="0">
                    <a:pos x="T0" y="T1"/>
                  </a:cxn>
                  <a:cxn ang="0">
                    <a:pos x="T2" y="T3"/>
                  </a:cxn>
                  <a:cxn ang="0">
                    <a:pos x="T4" y="T5"/>
                  </a:cxn>
                </a:cxnLst>
                <a:rect l="0" t="0" r="r" b="b"/>
                <a:pathLst>
                  <a:path w="109" h="69">
                    <a:moveTo>
                      <a:pt x="0" y="69"/>
                    </a:moveTo>
                    <a:lnTo>
                      <a:pt x="0" y="0"/>
                    </a:lnTo>
                    <a:lnTo>
                      <a:pt x="109" y="0"/>
                    </a:lnTo>
                  </a:path>
                </a:pathLst>
              </a:custGeom>
              <a:noFill/>
              <a:ln w="25400"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none" lIns="0" tIns="0" rIns="0" bIns="0" numCol="1" anchor="t" anchorCtr="0" compatLnSpc="1">
                <a:prstTxWarp prst="textNoShape">
                  <a:avLst/>
                </a:prstTxWarp>
              </a:bodyPr>
              <a:lstStyle/>
              <a:p>
                <a:endParaRPr lang="en-GB"/>
              </a:p>
            </p:txBody>
          </p:sp>
          <p:sp>
            <p:nvSpPr>
              <p:cNvPr id="1615" name="Freeform 279"/>
              <p:cNvSpPr>
                <a:spLocks/>
              </p:cNvSpPr>
              <p:nvPr/>
            </p:nvSpPr>
            <p:spPr bwMode="auto">
              <a:xfrm>
                <a:off x="17030274" y="19904559"/>
                <a:ext cx="1646414" cy="79353"/>
              </a:xfrm>
              <a:custGeom>
                <a:avLst/>
                <a:gdLst>
                  <a:gd name="T0" fmla="*/ 0 w 117"/>
                  <a:gd name="T1" fmla="*/ 0 h 69"/>
                  <a:gd name="T2" fmla="*/ 0 w 117"/>
                  <a:gd name="T3" fmla="*/ 69 h 69"/>
                  <a:gd name="T4" fmla="*/ 117 w 117"/>
                  <a:gd name="T5" fmla="*/ 69 h 69"/>
                </a:gdLst>
                <a:ahLst/>
                <a:cxnLst>
                  <a:cxn ang="0">
                    <a:pos x="T0" y="T1"/>
                  </a:cxn>
                  <a:cxn ang="0">
                    <a:pos x="T2" y="T3"/>
                  </a:cxn>
                  <a:cxn ang="0">
                    <a:pos x="T4" y="T5"/>
                  </a:cxn>
                </a:cxnLst>
                <a:rect l="0" t="0" r="r" b="b"/>
                <a:pathLst>
                  <a:path w="117" h="69">
                    <a:moveTo>
                      <a:pt x="0" y="0"/>
                    </a:moveTo>
                    <a:lnTo>
                      <a:pt x="0" y="69"/>
                    </a:lnTo>
                    <a:lnTo>
                      <a:pt x="117" y="69"/>
                    </a:lnTo>
                  </a:path>
                </a:pathLst>
              </a:custGeom>
              <a:noFill/>
              <a:ln w="25400"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none" lIns="0" tIns="0" rIns="0" bIns="0" numCol="1" anchor="t" anchorCtr="0" compatLnSpc="1">
                <a:prstTxWarp prst="textNoShape">
                  <a:avLst/>
                </a:prstTxWarp>
              </a:bodyPr>
              <a:lstStyle/>
              <a:p>
                <a:endParaRPr lang="en-GB"/>
              </a:p>
            </p:txBody>
          </p:sp>
          <p:sp>
            <p:nvSpPr>
              <p:cNvPr id="1617" name="Freeform 280"/>
              <p:cNvSpPr>
                <a:spLocks/>
              </p:cNvSpPr>
              <p:nvPr/>
            </p:nvSpPr>
            <p:spPr bwMode="auto">
              <a:xfrm>
                <a:off x="15003918" y="19625096"/>
                <a:ext cx="2026354" cy="276013"/>
              </a:xfrm>
              <a:custGeom>
                <a:avLst/>
                <a:gdLst>
                  <a:gd name="T0" fmla="*/ 0 w 144"/>
                  <a:gd name="T1" fmla="*/ 0 h 240"/>
                  <a:gd name="T2" fmla="*/ 0 w 144"/>
                  <a:gd name="T3" fmla="*/ 240 h 240"/>
                  <a:gd name="T4" fmla="*/ 144 w 144"/>
                  <a:gd name="T5" fmla="*/ 240 h 240"/>
                </a:gdLst>
                <a:ahLst/>
                <a:cxnLst>
                  <a:cxn ang="0">
                    <a:pos x="T0" y="T1"/>
                  </a:cxn>
                  <a:cxn ang="0">
                    <a:pos x="T2" y="T3"/>
                  </a:cxn>
                  <a:cxn ang="0">
                    <a:pos x="T4" y="T5"/>
                  </a:cxn>
                </a:cxnLst>
                <a:rect l="0" t="0" r="r" b="b"/>
                <a:pathLst>
                  <a:path w="144" h="240">
                    <a:moveTo>
                      <a:pt x="0" y="0"/>
                    </a:moveTo>
                    <a:lnTo>
                      <a:pt x="0" y="240"/>
                    </a:lnTo>
                    <a:lnTo>
                      <a:pt x="144" y="240"/>
                    </a:lnTo>
                  </a:path>
                </a:pathLst>
              </a:custGeom>
              <a:noFill/>
              <a:ln w="25400"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none" lIns="0" tIns="0" rIns="0" bIns="0" numCol="1" anchor="t" anchorCtr="0" compatLnSpc="1">
                <a:prstTxWarp prst="textNoShape">
                  <a:avLst/>
                </a:prstTxWarp>
              </a:bodyPr>
              <a:lstStyle/>
              <a:p>
                <a:endParaRPr lang="en-GB"/>
              </a:p>
            </p:txBody>
          </p:sp>
          <p:sp>
            <p:nvSpPr>
              <p:cNvPr id="1619" name="Freeform 281"/>
              <p:cNvSpPr>
                <a:spLocks/>
              </p:cNvSpPr>
              <p:nvPr/>
            </p:nvSpPr>
            <p:spPr bwMode="auto">
              <a:xfrm>
                <a:off x="14412898" y="19621646"/>
                <a:ext cx="591020" cy="261062"/>
              </a:xfrm>
              <a:custGeom>
                <a:avLst/>
                <a:gdLst>
                  <a:gd name="T0" fmla="*/ 0 w 42"/>
                  <a:gd name="T1" fmla="*/ 227 h 227"/>
                  <a:gd name="T2" fmla="*/ 0 w 42"/>
                  <a:gd name="T3" fmla="*/ 0 h 227"/>
                  <a:gd name="T4" fmla="*/ 42 w 42"/>
                  <a:gd name="T5" fmla="*/ 0 h 227"/>
                </a:gdLst>
                <a:ahLst/>
                <a:cxnLst>
                  <a:cxn ang="0">
                    <a:pos x="T0" y="T1"/>
                  </a:cxn>
                  <a:cxn ang="0">
                    <a:pos x="T2" y="T3"/>
                  </a:cxn>
                  <a:cxn ang="0">
                    <a:pos x="T4" y="T5"/>
                  </a:cxn>
                </a:cxnLst>
                <a:rect l="0" t="0" r="r" b="b"/>
                <a:pathLst>
                  <a:path w="42" h="227">
                    <a:moveTo>
                      <a:pt x="0" y="227"/>
                    </a:moveTo>
                    <a:lnTo>
                      <a:pt x="0" y="0"/>
                    </a:lnTo>
                    <a:lnTo>
                      <a:pt x="42" y="0"/>
                    </a:lnTo>
                  </a:path>
                </a:pathLst>
              </a:custGeom>
              <a:noFill/>
              <a:ln w="25400"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none" lIns="0" tIns="0" rIns="0" bIns="0" numCol="1" anchor="t" anchorCtr="0" compatLnSpc="1">
                <a:prstTxWarp prst="textNoShape">
                  <a:avLst/>
                </a:prstTxWarp>
              </a:bodyPr>
              <a:lstStyle/>
              <a:p>
                <a:endParaRPr lang="en-GB"/>
              </a:p>
            </p:txBody>
          </p:sp>
          <p:sp>
            <p:nvSpPr>
              <p:cNvPr id="1621" name="Freeform 283"/>
              <p:cNvSpPr>
                <a:spLocks/>
              </p:cNvSpPr>
              <p:nvPr/>
            </p:nvSpPr>
            <p:spPr bwMode="auto">
              <a:xfrm>
                <a:off x="14412898" y="19889608"/>
                <a:ext cx="3180251" cy="259913"/>
              </a:xfrm>
              <a:custGeom>
                <a:avLst/>
                <a:gdLst>
                  <a:gd name="T0" fmla="*/ 0 w 226"/>
                  <a:gd name="T1" fmla="*/ 0 h 226"/>
                  <a:gd name="T2" fmla="*/ 0 w 226"/>
                  <a:gd name="T3" fmla="*/ 226 h 226"/>
                  <a:gd name="T4" fmla="*/ 226 w 226"/>
                  <a:gd name="T5" fmla="*/ 226 h 226"/>
                </a:gdLst>
                <a:ahLst/>
                <a:cxnLst>
                  <a:cxn ang="0">
                    <a:pos x="T0" y="T1"/>
                  </a:cxn>
                  <a:cxn ang="0">
                    <a:pos x="T2" y="T3"/>
                  </a:cxn>
                  <a:cxn ang="0">
                    <a:pos x="T4" y="T5"/>
                  </a:cxn>
                </a:cxnLst>
                <a:rect l="0" t="0" r="r" b="b"/>
                <a:pathLst>
                  <a:path w="226" h="226">
                    <a:moveTo>
                      <a:pt x="0" y="0"/>
                    </a:moveTo>
                    <a:lnTo>
                      <a:pt x="0" y="226"/>
                    </a:lnTo>
                    <a:lnTo>
                      <a:pt x="226" y="226"/>
                    </a:lnTo>
                  </a:path>
                </a:pathLst>
              </a:custGeom>
              <a:noFill/>
              <a:ln w="25400"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none" lIns="0" tIns="0" rIns="0" bIns="0" numCol="1" anchor="t" anchorCtr="0" compatLnSpc="1">
                <a:prstTxWarp prst="textNoShape">
                  <a:avLst/>
                </a:prstTxWarp>
              </a:bodyPr>
              <a:lstStyle/>
              <a:p>
                <a:endParaRPr lang="en-GB"/>
              </a:p>
            </p:txBody>
          </p:sp>
          <p:sp>
            <p:nvSpPr>
              <p:cNvPr id="1622" name="Freeform 284"/>
              <p:cNvSpPr>
                <a:spLocks/>
              </p:cNvSpPr>
              <p:nvPr/>
            </p:nvSpPr>
            <p:spPr bwMode="auto">
              <a:xfrm>
                <a:off x="14004811" y="19217977"/>
                <a:ext cx="408085" cy="668182"/>
              </a:xfrm>
              <a:custGeom>
                <a:avLst/>
                <a:gdLst>
                  <a:gd name="T0" fmla="*/ 0 w 29"/>
                  <a:gd name="T1" fmla="*/ 0 h 581"/>
                  <a:gd name="T2" fmla="*/ 0 w 29"/>
                  <a:gd name="T3" fmla="*/ 581 h 581"/>
                  <a:gd name="T4" fmla="*/ 29 w 29"/>
                  <a:gd name="T5" fmla="*/ 581 h 581"/>
                </a:gdLst>
                <a:ahLst/>
                <a:cxnLst>
                  <a:cxn ang="0">
                    <a:pos x="T0" y="T1"/>
                  </a:cxn>
                  <a:cxn ang="0">
                    <a:pos x="T2" y="T3"/>
                  </a:cxn>
                  <a:cxn ang="0">
                    <a:pos x="T4" y="T5"/>
                  </a:cxn>
                </a:cxnLst>
                <a:rect l="0" t="0" r="r" b="b"/>
                <a:pathLst>
                  <a:path w="29" h="581">
                    <a:moveTo>
                      <a:pt x="0" y="0"/>
                    </a:moveTo>
                    <a:lnTo>
                      <a:pt x="0" y="581"/>
                    </a:lnTo>
                    <a:lnTo>
                      <a:pt x="29" y="581"/>
                    </a:lnTo>
                  </a:path>
                </a:pathLst>
              </a:custGeom>
              <a:noFill/>
              <a:ln w="25400"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none" lIns="0" tIns="0" rIns="0" bIns="0" numCol="1" anchor="t" anchorCtr="0" compatLnSpc="1">
                <a:prstTxWarp prst="textNoShape">
                  <a:avLst/>
                </a:prstTxWarp>
              </a:bodyPr>
              <a:lstStyle/>
              <a:p>
                <a:endParaRPr lang="en-GB"/>
              </a:p>
            </p:txBody>
          </p:sp>
          <p:sp>
            <p:nvSpPr>
              <p:cNvPr id="1623" name="Freeform 285"/>
              <p:cNvSpPr>
                <a:spLocks/>
              </p:cNvSpPr>
              <p:nvPr/>
            </p:nvSpPr>
            <p:spPr bwMode="auto">
              <a:xfrm>
                <a:off x="13160498" y="19214527"/>
                <a:ext cx="844315" cy="588827"/>
              </a:xfrm>
              <a:custGeom>
                <a:avLst/>
                <a:gdLst>
                  <a:gd name="T0" fmla="*/ 0 w 60"/>
                  <a:gd name="T1" fmla="*/ 512 h 512"/>
                  <a:gd name="T2" fmla="*/ 0 w 60"/>
                  <a:gd name="T3" fmla="*/ 0 h 512"/>
                  <a:gd name="T4" fmla="*/ 60 w 60"/>
                  <a:gd name="T5" fmla="*/ 0 h 512"/>
                </a:gdLst>
                <a:ahLst/>
                <a:cxnLst>
                  <a:cxn ang="0">
                    <a:pos x="T0" y="T1"/>
                  </a:cxn>
                  <a:cxn ang="0">
                    <a:pos x="T2" y="T3"/>
                  </a:cxn>
                  <a:cxn ang="0">
                    <a:pos x="T4" y="T5"/>
                  </a:cxn>
                </a:cxnLst>
                <a:rect l="0" t="0" r="r" b="b"/>
                <a:pathLst>
                  <a:path w="60" h="512">
                    <a:moveTo>
                      <a:pt x="0" y="512"/>
                    </a:moveTo>
                    <a:lnTo>
                      <a:pt x="0" y="0"/>
                    </a:lnTo>
                    <a:lnTo>
                      <a:pt x="60" y="0"/>
                    </a:lnTo>
                  </a:path>
                </a:pathLst>
              </a:custGeom>
              <a:noFill/>
              <a:ln w="25400"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none" lIns="0" tIns="0" rIns="0" bIns="0" numCol="1" anchor="t" anchorCtr="0" compatLnSpc="1">
                <a:prstTxWarp prst="textNoShape">
                  <a:avLst/>
                </a:prstTxWarp>
              </a:bodyPr>
              <a:lstStyle/>
              <a:p>
                <a:endParaRPr lang="en-GB"/>
              </a:p>
            </p:txBody>
          </p:sp>
          <p:sp>
            <p:nvSpPr>
              <p:cNvPr id="1625" name="Freeform 287"/>
              <p:cNvSpPr>
                <a:spLocks/>
              </p:cNvSpPr>
              <p:nvPr/>
            </p:nvSpPr>
            <p:spPr bwMode="auto">
              <a:xfrm>
                <a:off x="14215890" y="20315128"/>
                <a:ext cx="5262894" cy="79353"/>
              </a:xfrm>
              <a:custGeom>
                <a:avLst/>
                <a:gdLst>
                  <a:gd name="T0" fmla="*/ 0 w 374"/>
                  <a:gd name="T1" fmla="*/ 69 h 69"/>
                  <a:gd name="T2" fmla="*/ 0 w 374"/>
                  <a:gd name="T3" fmla="*/ 0 h 69"/>
                  <a:gd name="T4" fmla="*/ 374 w 374"/>
                  <a:gd name="T5" fmla="*/ 0 h 69"/>
                </a:gdLst>
                <a:ahLst/>
                <a:cxnLst>
                  <a:cxn ang="0">
                    <a:pos x="T0" y="T1"/>
                  </a:cxn>
                  <a:cxn ang="0">
                    <a:pos x="T2" y="T3"/>
                  </a:cxn>
                  <a:cxn ang="0">
                    <a:pos x="T4" y="T5"/>
                  </a:cxn>
                </a:cxnLst>
                <a:rect l="0" t="0" r="r" b="b"/>
                <a:pathLst>
                  <a:path w="374" h="69">
                    <a:moveTo>
                      <a:pt x="0" y="69"/>
                    </a:moveTo>
                    <a:lnTo>
                      <a:pt x="0" y="0"/>
                    </a:lnTo>
                    <a:lnTo>
                      <a:pt x="374" y="0"/>
                    </a:lnTo>
                  </a:path>
                </a:pathLst>
              </a:custGeom>
              <a:noFill/>
              <a:ln w="25400"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none" lIns="0" tIns="0" rIns="0" bIns="0" numCol="1" anchor="t" anchorCtr="0" compatLnSpc="1">
                <a:prstTxWarp prst="textNoShape">
                  <a:avLst/>
                </a:prstTxWarp>
              </a:bodyPr>
              <a:lstStyle/>
              <a:p>
                <a:endParaRPr lang="en-GB"/>
              </a:p>
            </p:txBody>
          </p:sp>
          <p:sp>
            <p:nvSpPr>
              <p:cNvPr id="1626" name="Freeform 289"/>
              <p:cNvSpPr>
                <a:spLocks/>
              </p:cNvSpPr>
              <p:nvPr/>
            </p:nvSpPr>
            <p:spPr bwMode="auto">
              <a:xfrm>
                <a:off x="14215890" y="20401382"/>
                <a:ext cx="5980563" cy="79353"/>
              </a:xfrm>
              <a:custGeom>
                <a:avLst/>
                <a:gdLst>
                  <a:gd name="T0" fmla="*/ 0 w 425"/>
                  <a:gd name="T1" fmla="*/ 0 h 69"/>
                  <a:gd name="T2" fmla="*/ 0 w 425"/>
                  <a:gd name="T3" fmla="*/ 69 h 69"/>
                  <a:gd name="T4" fmla="*/ 425 w 425"/>
                  <a:gd name="T5" fmla="*/ 69 h 69"/>
                </a:gdLst>
                <a:ahLst/>
                <a:cxnLst>
                  <a:cxn ang="0">
                    <a:pos x="T0" y="T1"/>
                  </a:cxn>
                  <a:cxn ang="0">
                    <a:pos x="T2" y="T3"/>
                  </a:cxn>
                  <a:cxn ang="0">
                    <a:pos x="T4" y="T5"/>
                  </a:cxn>
                </a:cxnLst>
                <a:rect l="0" t="0" r="r" b="b"/>
                <a:pathLst>
                  <a:path w="425" h="69">
                    <a:moveTo>
                      <a:pt x="0" y="0"/>
                    </a:moveTo>
                    <a:lnTo>
                      <a:pt x="0" y="69"/>
                    </a:lnTo>
                    <a:lnTo>
                      <a:pt x="425" y="69"/>
                    </a:lnTo>
                  </a:path>
                </a:pathLst>
              </a:custGeom>
              <a:noFill/>
              <a:ln w="25400"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none" lIns="0" tIns="0" rIns="0" bIns="0" numCol="1" anchor="t" anchorCtr="0" compatLnSpc="1">
                <a:prstTxWarp prst="textNoShape">
                  <a:avLst/>
                </a:prstTxWarp>
              </a:bodyPr>
              <a:lstStyle/>
              <a:p>
                <a:endParaRPr lang="en-GB"/>
              </a:p>
            </p:txBody>
          </p:sp>
          <p:sp>
            <p:nvSpPr>
              <p:cNvPr id="1628" name="Freeform 290"/>
              <p:cNvSpPr>
                <a:spLocks/>
              </p:cNvSpPr>
              <p:nvPr/>
            </p:nvSpPr>
            <p:spPr bwMode="auto">
              <a:xfrm>
                <a:off x="13160498" y="19810255"/>
                <a:ext cx="1055392" cy="587678"/>
              </a:xfrm>
              <a:custGeom>
                <a:avLst/>
                <a:gdLst>
                  <a:gd name="T0" fmla="*/ 0 w 75"/>
                  <a:gd name="T1" fmla="*/ 0 h 511"/>
                  <a:gd name="T2" fmla="*/ 0 w 75"/>
                  <a:gd name="T3" fmla="*/ 511 h 511"/>
                  <a:gd name="T4" fmla="*/ 75 w 75"/>
                  <a:gd name="T5" fmla="*/ 511 h 511"/>
                </a:gdLst>
                <a:ahLst/>
                <a:cxnLst>
                  <a:cxn ang="0">
                    <a:pos x="T0" y="T1"/>
                  </a:cxn>
                  <a:cxn ang="0">
                    <a:pos x="T2" y="T3"/>
                  </a:cxn>
                  <a:cxn ang="0">
                    <a:pos x="T4" y="T5"/>
                  </a:cxn>
                </a:cxnLst>
                <a:rect l="0" t="0" r="r" b="b"/>
                <a:pathLst>
                  <a:path w="75" h="511">
                    <a:moveTo>
                      <a:pt x="0" y="0"/>
                    </a:moveTo>
                    <a:lnTo>
                      <a:pt x="0" y="511"/>
                    </a:lnTo>
                    <a:lnTo>
                      <a:pt x="75" y="511"/>
                    </a:lnTo>
                  </a:path>
                </a:pathLst>
              </a:custGeom>
              <a:noFill/>
              <a:ln w="25400"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none" lIns="0" tIns="0" rIns="0" bIns="0" numCol="1" anchor="t" anchorCtr="0" compatLnSpc="1">
                <a:prstTxWarp prst="textNoShape">
                  <a:avLst/>
                </a:prstTxWarp>
              </a:bodyPr>
              <a:lstStyle/>
              <a:p>
                <a:endParaRPr lang="en-GB"/>
              </a:p>
            </p:txBody>
          </p:sp>
          <p:sp>
            <p:nvSpPr>
              <p:cNvPr id="1630" name="Freeform 291"/>
              <p:cNvSpPr>
                <a:spLocks/>
              </p:cNvSpPr>
              <p:nvPr/>
            </p:nvSpPr>
            <p:spPr bwMode="auto">
              <a:xfrm>
                <a:off x="12682053" y="19806805"/>
                <a:ext cx="478445" cy="967196"/>
              </a:xfrm>
              <a:custGeom>
                <a:avLst/>
                <a:gdLst>
                  <a:gd name="T0" fmla="*/ 0 w 34"/>
                  <a:gd name="T1" fmla="*/ 841 h 841"/>
                  <a:gd name="T2" fmla="*/ 0 w 34"/>
                  <a:gd name="T3" fmla="*/ 0 h 841"/>
                  <a:gd name="T4" fmla="*/ 34 w 34"/>
                  <a:gd name="T5" fmla="*/ 0 h 841"/>
                </a:gdLst>
                <a:ahLst/>
                <a:cxnLst>
                  <a:cxn ang="0">
                    <a:pos x="T0" y="T1"/>
                  </a:cxn>
                  <a:cxn ang="0">
                    <a:pos x="T2" y="T3"/>
                  </a:cxn>
                  <a:cxn ang="0">
                    <a:pos x="T4" y="T5"/>
                  </a:cxn>
                </a:cxnLst>
                <a:rect l="0" t="0" r="r" b="b"/>
                <a:pathLst>
                  <a:path w="34" h="841">
                    <a:moveTo>
                      <a:pt x="0" y="841"/>
                    </a:moveTo>
                    <a:lnTo>
                      <a:pt x="0" y="0"/>
                    </a:lnTo>
                    <a:lnTo>
                      <a:pt x="34" y="0"/>
                    </a:lnTo>
                  </a:path>
                </a:pathLst>
              </a:custGeom>
              <a:noFill/>
              <a:ln w="25400"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none" lIns="0" tIns="0" rIns="0" bIns="0" numCol="1" anchor="t" anchorCtr="0" compatLnSpc="1">
                <a:prstTxWarp prst="textNoShape">
                  <a:avLst/>
                </a:prstTxWarp>
              </a:bodyPr>
              <a:lstStyle/>
              <a:p>
                <a:endParaRPr lang="en-GB"/>
              </a:p>
            </p:txBody>
          </p:sp>
          <p:sp>
            <p:nvSpPr>
              <p:cNvPr id="1631" name="Freeform 293"/>
              <p:cNvSpPr>
                <a:spLocks/>
              </p:cNvSpPr>
              <p:nvPr/>
            </p:nvSpPr>
            <p:spPr bwMode="auto">
              <a:xfrm>
                <a:off x="17199134" y="20646344"/>
                <a:ext cx="2912885" cy="79353"/>
              </a:xfrm>
              <a:custGeom>
                <a:avLst/>
                <a:gdLst>
                  <a:gd name="T0" fmla="*/ 0 w 207"/>
                  <a:gd name="T1" fmla="*/ 69 h 69"/>
                  <a:gd name="T2" fmla="*/ 0 w 207"/>
                  <a:gd name="T3" fmla="*/ 0 h 69"/>
                  <a:gd name="T4" fmla="*/ 207 w 207"/>
                  <a:gd name="T5" fmla="*/ 0 h 69"/>
                </a:gdLst>
                <a:ahLst/>
                <a:cxnLst>
                  <a:cxn ang="0">
                    <a:pos x="T0" y="T1"/>
                  </a:cxn>
                  <a:cxn ang="0">
                    <a:pos x="T2" y="T3"/>
                  </a:cxn>
                  <a:cxn ang="0">
                    <a:pos x="T4" y="T5"/>
                  </a:cxn>
                </a:cxnLst>
                <a:rect l="0" t="0" r="r" b="b"/>
                <a:pathLst>
                  <a:path w="207" h="69">
                    <a:moveTo>
                      <a:pt x="0" y="69"/>
                    </a:moveTo>
                    <a:lnTo>
                      <a:pt x="0" y="0"/>
                    </a:lnTo>
                    <a:lnTo>
                      <a:pt x="207" y="0"/>
                    </a:lnTo>
                  </a:path>
                </a:pathLst>
              </a:custGeom>
              <a:noFill/>
              <a:ln w="25400"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none" lIns="0" tIns="0" rIns="0" bIns="0" numCol="1" anchor="t" anchorCtr="0" compatLnSpc="1">
                <a:prstTxWarp prst="textNoShape">
                  <a:avLst/>
                </a:prstTxWarp>
              </a:bodyPr>
              <a:lstStyle/>
              <a:p>
                <a:endParaRPr lang="en-GB"/>
              </a:p>
            </p:txBody>
          </p:sp>
          <p:sp>
            <p:nvSpPr>
              <p:cNvPr id="1633" name="Freeform 295"/>
              <p:cNvSpPr>
                <a:spLocks/>
              </p:cNvSpPr>
              <p:nvPr/>
            </p:nvSpPr>
            <p:spPr bwMode="auto">
              <a:xfrm>
                <a:off x="17199134" y="20732598"/>
                <a:ext cx="2926957" cy="79353"/>
              </a:xfrm>
              <a:custGeom>
                <a:avLst/>
                <a:gdLst>
                  <a:gd name="T0" fmla="*/ 0 w 208"/>
                  <a:gd name="T1" fmla="*/ 0 h 69"/>
                  <a:gd name="T2" fmla="*/ 0 w 208"/>
                  <a:gd name="T3" fmla="*/ 69 h 69"/>
                  <a:gd name="T4" fmla="*/ 208 w 208"/>
                  <a:gd name="T5" fmla="*/ 69 h 69"/>
                </a:gdLst>
                <a:ahLst/>
                <a:cxnLst>
                  <a:cxn ang="0">
                    <a:pos x="T0" y="T1"/>
                  </a:cxn>
                  <a:cxn ang="0">
                    <a:pos x="T2" y="T3"/>
                  </a:cxn>
                  <a:cxn ang="0">
                    <a:pos x="T4" y="T5"/>
                  </a:cxn>
                </a:cxnLst>
                <a:rect l="0" t="0" r="r" b="b"/>
                <a:pathLst>
                  <a:path w="208" h="69">
                    <a:moveTo>
                      <a:pt x="0" y="0"/>
                    </a:moveTo>
                    <a:lnTo>
                      <a:pt x="0" y="69"/>
                    </a:lnTo>
                    <a:lnTo>
                      <a:pt x="208" y="69"/>
                    </a:lnTo>
                  </a:path>
                </a:pathLst>
              </a:custGeom>
              <a:noFill/>
              <a:ln w="25400"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none" lIns="0" tIns="0" rIns="0" bIns="0" numCol="1" anchor="t" anchorCtr="0" compatLnSpc="1">
                <a:prstTxWarp prst="textNoShape">
                  <a:avLst/>
                </a:prstTxWarp>
              </a:bodyPr>
              <a:lstStyle/>
              <a:p>
                <a:endParaRPr lang="en-GB"/>
              </a:p>
            </p:txBody>
          </p:sp>
          <p:sp>
            <p:nvSpPr>
              <p:cNvPr id="1634" name="Freeform 296"/>
              <p:cNvSpPr>
                <a:spLocks/>
              </p:cNvSpPr>
              <p:nvPr/>
            </p:nvSpPr>
            <p:spPr bwMode="auto">
              <a:xfrm>
                <a:off x="16101525" y="20729147"/>
                <a:ext cx="1097609" cy="182859"/>
              </a:xfrm>
              <a:custGeom>
                <a:avLst/>
                <a:gdLst>
                  <a:gd name="T0" fmla="*/ 0 w 78"/>
                  <a:gd name="T1" fmla="*/ 159 h 159"/>
                  <a:gd name="T2" fmla="*/ 0 w 78"/>
                  <a:gd name="T3" fmla="*/ 0 h 159"/>
                  <a:gd name="T4" fmla="*/ 78 w 78"/>
                  <a:gd name="T5" fmla="*/ 0 h 159"/>
                </a:gdLst>
                <a:ahLst/>
                <a:cxnLst>
                  <a:cxn ang="0">
                    <a:pos x="T0" y="T1"/>
                  </a:cxn>
                  <a:cxn ang="0">
                    <a:pos x="T2" y="T3"/>
                  </a:cxn>
                  <a:cxn ang="0">
                    <a:pos x="T4" y="T5"/>
                  </a:cxn>
                </a:cxnLst>
                <a:rect l="0" t="0" r="r" b="b"/>
                <a:pathLst>
                  <a:path w="78" h="159">
                    <a:moveTo>
                      <a:pt x="0" y="159"/>
                    </a:moveTo>
                    <a:lnTo>
                      <a:pt x="0" y="0"/>
                    </a:lnTo>
                    <a:lnTo>
                      <a:pt x="78" y="0"/>
                    </a:lnTo>
                  </a:path>
                </a:pathLst>
              </a:custGeom>
              <a:noFill/>
              <a:ln w="25400"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none" lIns="0" tIns="0" rIns="0" bIns="0" numCol="1" anchor="t" anchorCtr="0" compatLnSpc="1">
                <a:prstTxWarp prst="textNoShape">
                  <a:avLst/>
                </a:prstTxWarp>
              </a:bodyPr>
              <a:lstStyle/>
              <a:p>
                <a:endParaRPr lang="en-GB"/>
              </a:p>
            </p:txBody>
          </p:sp>
          <p:sp>
            <p:nvSpPr>
              <p:cNvPr id="1635" name="Freeform 298"/>
              <p:cNvSpPr>
                <a:spLocks/>
              </p:cNvSpPr>
              <p:nvPr/>
            </p:nvSpPr>
            <p:spPr bwMode="auto">
              <a:xfrm>
                <a:off x="17072489" y="20977559"/>
                <a:ext cx="2912885" cy="120756"/>
              </a:xfrm>
              <a:custGeom>
                <a:avLst/>
                <a:gdLst>
                  <a:gd name="T0" fmla="*/ 0 w 207"/>
                  <a:gd name="T1" fmla="*/ 105 h 105"/>
                  <a:gd name="T2" fmla="*/ 0 w 207"/>
                  <a:gd name="T3" fmla="*/ 0 h 105"/>
                  <a:gd name="T4" fmla="*/ 207 w 207"/>
                  <a:gd name="T5" fmla="*/ 0 h 105"/>
                </a:gdLst>
                <a:ahLst/>
                <a:cxnLst>
                  <a:cxn ang="0">
                    <a:pos x="T0" y="T1"/>
                  </a:cxn>
                  <a:cxn ang="0">
                    <a:pos x="T2" y="T3"/>
                  </a:cxn>
                  <a:cxn ang="0">
                    <a:pos x="T4" y="T5"/>
                  </a:cxn>
                </a:cxnLst>
                <a:rect l="0" t="0" r="r" b="b"/>
                <a:pathLst>
                  <a:path w="207" h="105">
                    <a:moveTo>
                      <a:pt x="0" y="105"/>
                    </a:moveTo>
                    <a:lnTo>
                      <a:pt x="0" y="0"/>
                    </a:lnTo>
                    <a:lnTo>
                      <a:pt x="207" y="0"/>
                    </a:lnTo>
                  </a:path>
                </a:pathLst>
              </a:custGeom>
              <a:noFill/>
              <a:ln w="25400"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none" lIns="0" tIns="0" rIns="0" bIns="0" numCol="1" anchor="t" anchorCtr="0" compatLnSpc="1">
                <a:prstTxWarp prst="textNoShape">
                  <a:avLst/>
                </a:prstTxWarp>
              </a:bodyPr>
              <a:lstStyle/>
              <a:p>
                <a:endParaRPr lang="en-GB"/>
              </a:p>
            </p:txBody>
          </p:sp>
          <p:sp>
            <p:nvSpPr>
              <p:cNvPr id="1637" name="Freeform 300"/>
              <p:cNvSpPr>
                <a:spLocks/>
              </p:cNvSpPr>
              <p:nvPr/>
            </p:nvSpPr>
            <p:spPr bwMode="auto">
              <a:xfrm>
                <a:off x="18465609" y="21143167"/>
                <a:ext cx="1322760" cy="79353"/>
              </a:xfrm>
              <a:custGeom>
                <a:avLst/>
                <a:gdLst>
                  <a:gd name="T0" fmla="*/ 0 w 94"/>
                  <a:gd name="T1" fmla="*/ 69 h 69"/>
                  <a:gd name="T2" fmla="*/ 0 w 94"/>
                  <a:gd name="T3" fmla="*/ 0 h 69"/>
                  <a:gd name="T4" fmla="*/ 94 w 94"/>
                  <a:gd name="T5" fmla="*/ 0 h 69"/>
                </a:gdLst>
                <a:ahLst/>
                <a:cxnLst>
                  <a:cxn ang="0">
                    <a:pos x="T0" y="T1"/>
                  </a:cxn>
                  <a:cxn ang="0">
                    <a:pos x="T2" y="T3"/>
                  </a:cxn>
                  <a:cxn ang="0">
                    <a:pos x="T4" y="T5"/>
                  </a:cxn>
                </a:cxnLst>
                <a:rect l="0" t="0" r="r" b="b"/>
                <a:pathLst>
                  <a:path w="94" h="69">
                    <a:moveTo>
                      <a:pt x="0" y="69"/>
                    </a:moveTo>
                    <a:lnTo>
                      <a:pt x="0" y="0"/>
                    </a:lnTo>
                    <a:lnTo>
                      <a:pt x="94" y="0"/>
                    </a:lnTo>
                  </a:path>
                </a:pathLst>
              </a:custGeom>
              <a:noFill/>
              <a:ln w="25400"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none" lIns="0" tIns="0" rIns="0" bIns="0" numCol="1" anchor="t" anchorCtr="0" compatLnSpc="1">
                <a:prstTxWarp prst="textNoShape">
                  <a:avLst/>
                </a:prstTxWarp>
              </a:bodyPr>
              <a:lstStyle/>
              <a:p>
                <a:endParaRPr lang="en-GB"/>
              </a:p>
            </p:txBody>
          </p:sp>
          <p:sp>
            <p:nvSpPr>
              <p:cNvPr id="1638" name="Freeform 302"/>
              <p:cNvSpPr>
                <a:spLocks/>
              </p:cNvSpPr>
              <p:nvPr/>
            </p:nvSpPr>
            <p:spPr bwMode="auto">
              <a:xfrm>
                <a:off x="18465609" y="21229421"/>
                <a:ext cx="2110788" cy="79353"/>
              </a:xfrm>
              <a:custGeom>
                <a:avLst/>
                <a:gdLst>
                  <a:gd name="T0" fmla="*/ 0 w 150"/>
                  <a:gd name="T1" fmla="*/ 0 h 69"/>
                  <a:gd name="T2" fmla="*/ 0 w 150"/>
                  <a:gd name="T3" fmla="*/ 69 h 69"/>
                  <a:gd name="T4" fmla="*/ 150 w 150"/>
                  <a:gd name="T5" fmla="*/ 69 h 69"/>
                </a:gdLst>
                <a:ahLst/>
                <a:cxnLst>
                  <a:cxn ang="0">
                    <a:pos x="T0" y="T1"/>
                  </a:cxn>
                  <a:cxn ang="0">
                    <a:pos x="T2" y="T3"/>
                  </a:cxn>
                  <a:cxn ang="0">
                    <a:pos x="T4" y="T5"/>
                  </a:cxn>
                </a:cxnLst>
                <a:rect l="0" t="0" r="r" b="b"/>
                <a:pathLst>
                  <a:path w="150" h="69">
                    <a:moveTo>
                      <a:pt x="0" y="0"/>
                    </a:moveTo>
                    <a:lnTo>
                      <a:pt x="0" y="69"/>
                    </a:lnTo>
                    <a:lnTo>
                      <a:pt x="150" y="69"/>
                    </a:lnTo>
                  </a:path>
                </a:pathLst>
              </a:custGeom>
              <a:noFill/>
              <a:ln w="25400"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none" lIns="0" tIns="0" rIns="0" bIns="0" numCol="1" anchor="t" anchorCtr="0" compatLnSpc="1">
                <a:prstTxWarp prst="textNoShape">
                  <a:avLst/>
                </a:prstTxWarp>
              </a:bodyPr>
              <a:lstStyle/>
              <a:p>
                <a:endParaRPr lang="en-GB"/>
              </a:p>
            </p:txBody>
          </p:sp>
          <p:sp>
            <p:nvSpPr>
              <p:cNvPr id="1640" name="Freeform 303"/>
              <p:cNvSpPr>
                <a:spLocks/>
              </p:cNvSpPr>
              <p:nvPr/>
            </p:nvSpPr>
            <p:spPr bwMode="auto">
              <a:xfrm>
                <a:off x="17072489" y="21105216"/>
                <a:ext cx="1393118" cy="120756"/>
              </a:xfrm>
              <a:custGeom>
                <a:avLst/>
                <a:gdLst>
                  <a:gd name="T0" fmla="*/ 0 w 99"/>
                  <a:gd name="T1" fmla="*/ 0 h 105"/>
                  <a:gd name="T2" fmla="*/ 0 w 99"/>
                  <a:gd name="T3" fmla="*/ 105 h 105"/>
                  <a:gd name="T4" fmla="*/ 99 w 99"/>
                  <a:gd name="T5" fmla="*/ 105 h 105"/>
                </a:gdLst>
                <a:ahLst/>
                <a:cxnLst>
                  <a:cxn ang="0">
                    <a:pos x="T0" y="T1"/>
                  </a:cxn>
                  <a:cxn ang="0">
                    <a:pos x="T2" y="T3"/>
                  </a:cxn>
                  <a:cxn ang="0">
                    <a:pos x="T4" y="T5"/>
                  </a:cxn>
                </a:cxnLst>
                <a:rect l="0" t="0" r="r" b="b"/>
                <a:pathLst>
                  <a:path w="99" h="105">
                    <a:moveTo>
                      <a:pt x="0" y="0"/>
                    </a:moveTo>
                    <a:lnTo>
                      <a:pt x="0" y="105"/>
                    </a:lnTo>
                    <a:lnTo>
                      <a:pt x="99" y="105"/>
                    </a:lnTo>
                  </a:path>
                </a:pathLst>
              </a:custGeom>
              <a:noFill/>
              <a:ln w="25400"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none" lIns="0" tIns="0" rIns="0" bIns="0" numCol="1" anchor="t" anchorCtr="0" compatLnSpc="1">
                <a:prstTxWarp prst="textNoShape">
                  <a:avLst/>
                </a:prstTxWarp>
              </a:bodyPr>
              <a:lstStyle/>
              <a:p>
                <a:endParaRPr lang="en-GB"/>
              </a:p>
            </p:txBody>
          </p:sp>
          <p:sp>
            <p:nvSpPr>
              <p:cNvPr id="1642" name="Freeform 304"/>
              <p:cNvSpPr>
                <a:spLocks/>
              </p:cNvSpPr>
              <p:nvPr/>
            </p:nvSpPr>
            <p:spPr bwMode="auto">
              <a:xfrm>
                <a:off x="16101525" y="20918907"/>
                <a:ext cx="970962" cy="182859"/>
              </a:xfrm>
              <a:custGeom>
                <a:avLst/>
                <a:gdLst>
                  <a:gd name="T0" fmla="*/ 0 w 69"/>
                  <a:gd name="T1" fmla="*/ 0 h 159"/>
                  <a:gd name="T2" fmla="*/ 0 w 69"/>
                  <a:gd name="T3" fmla="*/ 159 h 159"/>
                  <a:gd name="T4" fmla="*/ 69 w 69"/>
                  <a:gd name="T5" fmla="*/ 159 h 159"/>
                </a:gdLst>
                <a:ahLst/>
                <a:cxnLst>
                  <a:cxn ang="0">
                    <a:pos x="T0" y="T1"/>
                  </a:cxn>
                  <a:cxn ang="0">
                    <a:pos x="T2" y="T3"/>
                  </a:cxn>
                  <a:cxn ang="0">
                    <a:pos x="T4" y="T5"/>
                  </a:cxn>
                </a:cxnLst>
                <a:rect l="0" t="0" r="r" b="b"/>
                <a:pathLst>
                  <a:path w="69" h="159">
                    <a:moveTo>
                      <a:pt x="0" y="0"/>
                    </a:moveTo>
                    <a:lnTo>
                      <a:pt x="0" y="159"/>
                    </a:lnTo>
                    <a:lnTo>
                      <a:pt x="69" y="159"/>
                    </a:lnTo>
                  </a:path>
                </a:pathLst>
              </a:custGeom>
              <a:noFill/>
              <a:ln w="25400"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none" lIns="0" tIns="0" rIns="0" bIns="0" numCol="1" anchor="t" anchorCtr="0" compatLnSpc="1">
                <a:prstTxWarp prst="textNoShape">
                  <a:avLst/>
                </a:prstTxWarp>
              </a:bodyPr>
              <a:lstStyle/>
              <a:p>
                <a:endParaRPr lang="en-GB"/>
              </a:p>
            </p:txBody>
          </p:sp>
          <p:sp>
            <p:nvSpPr>
              <p:cNvPr id="1643" name="Freeform 305"/>
              <p:cNvSpPr>
                <a:spLocks/>
              </p:cNvSpPr>
              <p:nvPr/>
            </p:nvSpPr>
            <p:spPr bwMode="auto">
              <a:xfrm>
                <a:off x="15257212" y="20915456"/>
                <a:ext cx="844315" cy="276013"/>
              </a:xfrm>
              <a:custGeom>
                <a:avLst/>
                <a:gdLst>
                  <a:gd name="T0" fmla="*/ 0 w 60"/>
                  <a:gd name="T1" fmla="*/ 240 h 240"/>
                  <a:gd name="T2" fmla="*/ 0 w 60"/>
                  <a:gd name="T3" fmla="*/ 0 h 240"/>
                  <a:gd name="T4" fmla="*/ 60 w 60"/>
                  <a:gd name="T5" fmla="*/ 0 h 240"/>
                </a:gdLst>
                <a:ahLst/>
                <a:cxnLst>
                  <a:cxn ang="0">
                    <a:pos x="T0" y="T1"/>
                  </a:cxn>
                  <a:cxn ang="0">
                    <a:pos x="T2" y="T3"/>
                  </a:cxn>
                  <a:cxn ang="0">
                    <a:pos x="T4" y="T5"/>
                  </a:cxn>
                </a:cxnLst>
                <a:rect l="0" t="0" r="r" b="b"/>
                <a:pathLst>
                  <a:path w="60" h="240">
                    <a:moveTo>
                      <a:pt x="0" y="240"/>
                    </a:moveTo>
                    <a:lnTo>
                      <a:pt x="0" y="0"/>
                    </a:lnTo>
                    <a:lnTo>
                      <a:pt x="60" y="0"/>
                    </a:lnTo>
                  </a:path>
                </a:pathLst>
              </a:custGeom>
              <a:noFill/>
              <a:ln w="25400"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none" lIns="0" tIns="0" rIns="0" bIns="0" numCol="1" anchor="t" anchorCtr="0" compatLnSpc="1">
                <a:prstTxWarp prst="textNoShape">
                  <a:avLst/>
                </a:prstTxWarp>
              </a:bodyPr>
              <a:lstStyle/>
              <a:p>
                <a:endParaRPr lang="en-GB"/>
              </a:p>
            </p:txBody>
          </p:sp>
          <p:sp>
            <p:nvSpPr>
              <p:cNvPr id="1645" name="Freeform 307"/>
              <p:cNvSpPr>
                <a:spLocks/>
              </p:cNvSpPr>
              <p:nvPr/>
            </p:nvSpPr>
            <p:spPr bwMode="auto">
              <a:xfrm>
                <a:off x="15257212" y="21198370"/>
                <a:ext cx="2504799" cy="276013"/>
              </a:xfrm>
              <a:custGeom>
                <a:avLst/>
                <a:gdLst>
                  <a:gd name="T0" fmla="*/ 0 w 178"/>
                  <a:gd name="T1" fmla="*/ 0 h 240"/>
                  <a:gd name="T2" fmla="*/ 0 w 178"/>
                  <a:gd name="T3" fmla="*/ 240 h 240"/>
                  <a:gd name="T4" fmla="*/ 178 w 178"/>
                  <a:gd name="T5" fmla="*/ 240 h 240"/>
                </a:gdLst>
                <a:ahLst/>
                <a:cxnLst>
                  <a:cxn ang="0">
                    <a:pos x="T0" y="T1"/>
                  </a:cxn>
                  <a:cxn ang="0">
                    <a:pos x="T2" y="T3"/>
                  </a:cxn>
                  <a:cxn ang="0">
                    <a:pos x="T4" y="T5"/>
                  </a:cxn>
                </a:cxnLst>
                <a:rect l="0" t="0" r="r" b="b"/>
                <a:pathLst>
                  <a:path w="178" h="240">
                    <a:moveTo>
                      <a:pt x="0" y="0"/>
                    </a:moveTo>
                    <a:lnTo>
                      <a:pt x="0" y="240"/>
                    </a:lnTo>
                    <a:lnTo>
                      <a:pt x="178" y="240"/>
                    </a:lnTo>
                  </a:path>
                </a:pathLst>
              </a:custGeom>
              <a:noFill/>
              <a:ln w="25400"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none" lIns="0" tIns="0" rIns="0" bIns="0" numCol="1" anchor="t" anchorCtr="0" compatLnSpc="1">
                <a:prstTxWarp prst="textNoShape">
                  <a:avLst/>
                </a:prstTxWarp>
              </a:bodyPr>
              <a:lstStyle/>
              <a:p>
                <a:endParaRPr lang="en-GB"/>
              </a:p>
            </p:txBody>
          </p:sp>
          <p:sp>
            <p:nvSpPr>
              <p:cNvPr id="1646" name="Freeform 308"/>
              <p:cNvSpPr>
                <a:spLocks/>
              </p:cNvSpPr>
              <p:nvPr/>
            </p:nvSpPr>
            <p:spPr bwMode="auto">
              <a:xfrm>
                <a:off x="13441936" y="21194920"/>
                <a:ext cx="1815277" cy="550876"/>
              </a:xfrm>
              <a:custGeom>
                <a:avLst/>
                <a:gdLst>
                  <a:gd name="T0" fmla="*/ 0 w 129"/>
                  <a:gd name="T1" fmla="*/ 479 h 479"/>
                  <a:gd name="T2" fmla="*/ 0 w 129"/>
                  <a:gd name="T3" fmla="*/ 0 h 479"/>
                  <a:gd name="T4" fmla="*/ 129 w 129"/>
                  <a:gd name="T5" fmla="*/ 0 h 479"/>
                </a:gdLst>
                <a:ahLst/>
                <a:cxnLst>
                  <a:cxn ang="0">
                    <a:pos x="T0" y="T1"/>
                  </a:cxn>
                  <a:cxn ang="0">
                    <a:pos x="T2" y="T3"/>
                  </a:cxn>
                  <a:cxn ang="0">
                    <a:pos x="T4" y="T5"/>
                  </a:cxn>
                </a:cxnLst>
                <a:rect l="0" t="0" r="r" b="b"/>
                <a:pathLst>
                  <a:path w="129" h="479">
                    <a:moveTo>
                      <a:pt x="0" y="479"/>
                    </a:moveTo>
                    <a:lnTo>
                      <a:pt x="0" y="0"/>
                    </a:lnTo>
                    <a:lnTo>
                      <a:pt x="129" y="0"/>
                    </a:lnTo>
                  </a:path>
                </a:pathLst>
              </a:custGeom>
              <a:noFill/>
              <a:ln w="25400"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none" lIns="0" tIns="0" rIns="0" bIns="0" numCol="1" anchor="t" anchorCtr="0" compatLnSpc="1">
                <a:prstTxWarp prst="textNoShape">
                  <a:avLst/>
                </a:prstTxWarp>
              </a:bodyPr>
              <a:lstStyle/>
              <a:p>
                <a:endParaRPr lang="en-GB"/>
              </a:p>
            </p:txBody>
          </p:sp>
          <p:sp>
            <p:nvSpPr>
              <p:cNvPr id="1647" name="Freeform 310"/>
              <p:cNvSpPr>
                <a:spLocks/>
              </p:cNvSpPr>
              <p:nvPr/>
            </p:nvSpPr>
            <p:spPr bwMode="auto">
              <a:xfrm>
                <a:off x="20154237" y="21639990"/>
                <a:ext cx="98502" cy="79353"/>
              </a:xfrm>
              <a:custGeom>
                <a:avLst/>
                <a:gdLst>
                  <a:gd name="T0" fmla="*/ 0 w 7"/>
                  <a:gd name="T1" fmla="*/ 69 h 69"/>
                  <a:gd name="T2" fmla="*/ 0 w 7"/>
                  <a:gd name="T3" fmla="*/ 0 h 69"/>
                  <a:gd name="T4" fmla="*/ 7 w 7"/>
                  <a:gd name="T5" fmla="*/ 0 h 69"/>
                </a:gdLst>
                <a:ahLst/>
                <a:cxnLst>
                  <a:cxn ang="0">
                    <a:pos x="T0" y="T1"/>
                  </a:cxn>
                  <a:cxn ang="0">
                    <a:pos x="T2" y="T3"/>
                  </a:cxn>
                  <a:cxn ang="0">
                    <a:pos x="T4" y="T5"/>
                  </a:cxn>
                </a:cxnLst>
                <a:rect l="0" t="0" r="r" b="b"/>
                <a:pathLst>
                  <a:path w="7" h="69">
                    <a:moveTo>
                      <a:pt x="0" y="69"/>
                    </a:moveTo>
                    <a:lnTo>
                      <a:pt x="0" y="0"/>
                    </a:lnTo>
                    <a:lnTo>
                      <a:pt x="7" y="0"/>
                    </a:lnTo>
                  </a:path>
                </a:pathLst>
              </a:custGeom>
              <a:noFill/>
              <a:ln w="25400"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none" lIns="0" tIns="0" rIns="0" bIns="0" numCol="1" anchor="t" anchorCtr="0" compatLnSpc="1">
                <a:prstTxWarp prst="textNoShape">
                  <a:avLst/>
                </a:prstTxWarp>
              </a:bodyPr>
              <a:lstStyle/>
              <a:p>
                <a:endParaRPr lang="en-GB"/>
              </a:p>
            </p:txBody>
          </p:sp>
          <p:sp>
            <p:nvSpPr>
              <p:cNvPr id="1649" name="Freeform 312"/>
              <p:cNvSpPr>
                <a:spLocks/>
              </p:cNvSpPr>
              <p:nvPr/>
            </p:nvSpPr>
            <p:spPr bwMode="auto">
              <a:xfrm>
                <a:off x="20154237" y="21726245"/>
                <a:ext cx="56289" cy="79353"/>
              </a:xfrm>
              <a:custGeom>
                <a:avLst/>
                <a:gdLst>
                  <a:gd name="T0" fmla="*/ 0 w 4"/>
                  <a:gd name="T1" fmla="*/ 0 h 69"/>
                  <a:gd name="T2" fmla="*/ 0 w 4"/>
                  <a:gd name="T3" fmla="*/ 69 h 69"/>
                  <a:gd name="T4" fmla="*/ 4 w 4"/>
                  <a:gd name="T5" fmla="*/ 69 h 69"/>
                </a:gdLst>
                <a:ahLst/>
                <a:cxnLst>
                  <a:cxn ang="0">
                    <a:pos x="T0" y="T1"/>
                  </a:cxn>
                  <a:cxn ang="0">
                    <a:pos x="T2" y="T3"/>
                  </a:cxn>
                  <a:cxn ang="0">
                    <a:pos x="T4" y="T5"/>
                  </a:cxn>
                </a:cxnLst>
                <a:rect l="0" t="0" r="r" b="b"/>
                <a:pathLst>
                  <a:path w="4" h="69">
                    <a:moveTo>
                      <a:pt x="0" y="0"/>
                    </a:moveTo>
                    <a:lnTo>
                      <a:pt x="0" y="69"/>
                    </a:lnTo>
                    <a:lnTo>
                      <a:pt x="4" y="69"/>
                    </a:lnTo>
                  </a:path>
                </a:pathLst>
              </a:custGeom>
              <a:noFill/>
              <a:ln w="25400"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none" lIns="0" tIns="0" rIns="0" bIns="0" numCol="1" anchor="t" anchorCtr="0" compatLnSpc="1">
                <a:prstTxWarp prst="textNoShape">
                  <a:avLst/>
                </a:prstTxWarp>
              </a:bodyPr>
              <a:lstStyle/>
              <a:p>
                <a:endParaRPr lang="en-GB"/>
              </a:p>
            </p:txBody>
          </p:sp>
          <p:sp>
            <p:nvSpPr>
              <p:cNvPr id="1651" name="Freeform 313"/>
              <p:cNvSpPr>
                <a:spLocks/>
              </p:cNvSpPr>
              <p:nvPr/>
            </p:nvSpPr>
            <p:spPr bwMode="auto">
              <a:xfrm>
                <a:off x="19535073" y="21722795"/>
                <a:ext cx="619164" cy="120756"/>
              </a:xfrm>
              <a:custGeom>
                <a:avLst/>
                <a:gdLst>
                  <a:gd name="T0" fmla="*/ 0 w 44"/>
                  <a:gd name="T1" fmla="*/ 105 h 105"/>
                  <a:gd name="T2" fmla="*/ 0 w 44"/>
                  <a:gd name="T3" fmla="*/ 0 h 105"/>
                  <a:gd name="T4" fmla="*/ 44 w 44"/>
                  <a:gd name="T5" fmla="*/ 0 h 105"/>
                </a:gdLst>
                <a:ahLst/>
                <a:cxnLst>
                  <a:cxn ang="0">
                    <a:pos x="T0" y="T1"/>
                  </a:cxn>
                  <a:cxn ang="0">
                    <a:pos x="T2" y="T3"/>
                  </a:cxn>
                  <a:cxn ang="0">
                    <a:pos x="T4" y="T5"/>
                  </a:cxn>
                </a:cxnLst>
                <a:rect l="0" t="0" r="r" b="b"/>
                <a:pathLst>
                  <a:path w="44" h="105">
                    <a:moveTo>
                      <a:pt x="0" y="105"/>
                    </a:moveTo>
                    <a:lnTo>
                      <a:pt x="0" y="0"/>
                    </a:lnTo>
                    <a:lnTo>
                      <a:pt x="44" y="0"/>
                    </a:lnTo>
                  </a:path>
                </a:pathLst>
              </a:custGeom>
              <a:noFill/>
              <a:ln w="25400"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none" lIns="0" tIns="0" rIns="0" bIns="0" numCol="1" anchor="t" anchorCtr="0" compatLnSpc="1">
                <a:prstTxWarp prst="textNoShape">
                  <a:avLst/>
                </a:prstTxWarp>
              </a:bodyPr>
              <a:lstStyle/>
              <a:p>
                <a:endParaRPr lang="en-GB"/>
              </a:p>
            </p:txBody>
          </p:sp>
          <p:sp>
            <p:nvSpPr>
              <p:cNvPr id="1652" name="Freeform 315"/>
              <p:cNvSpPr>
                <a:spLocks/>
              </p:cNvSpPr>
              <p:nvPr/>
            </p:nvSpPr>
            <p:spPr bwMode="auto">
              <a:xfrm>
                <a:off x="19535073" y="21850450"/>
                <a:ext cx="956890" cy="120756"/>
              </a:xfrm>
              <a:custGeom>
                <a:avLst/>
                <a:gdLst>
                  <a:gd name="T0" fmla="*/ 0 w 68"/>
                  <a:gd name="T1" fmla="*/ 0 h 105"/>
                  <a:gd name="T2" fmla="*/ 0 w 68"/>
                  <a:gd name="T3" fmla="*/ 105 h 105"/>
                  <a:gd name="T4" fmla="*/ 68 w 68"/>
                  <a:gd name="T5" fmla="*/ 105 h 105"/>
                </a:gdLst>
                <a:ahLst/>
                <a:cxnLst>
                  <a:cxn ang="0">
                    <a:pos x="T0" y="T1"/>
                  </a:cxn>
                  <a:cxn ang="0">
                    <a:pos x="T2" y="T3"/>
                  </a:cxn>
                  <a:cxn ang="0">
                    <a:pos x="T4" y="T5"/>
                  </a:cxn>
                </a:cxnLst>
                <a:rect l="0" t="0" r="r" b="b"/>
                <a:pathLst>
                  <a:path w="68" h="105">
                    <a:moveTo>
                      <a:pt x="0" y="0"/>
                    </a:moveTo>
                    <a:lnTo>
                      <a:pt x="0" y="105"/>
                    </a:lnTo>
                    <a:lnTo>
                      <a:pt x="68" y="105"/>
                    </a:lnTo>
                  </a:path>
                </a:pathLst>
              </a:custGeom>
              <a:noFill/>
              <a:ln w="25400"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none" lIns="0" tIns="0" rIns="0" bIns="0" numCol="1" anchor="t" anchorCtr="0" compatLnSpc="1">
                <a:prstTxWarp prst="textNoShape">
                  <a:avLst/>
                </a:prstTxWarp>
              </a:bodyPr>
              <a:lstStyle/>
              <a:p>
                <a:endParaRPr lang="en-GB"/>
              </a:p>
            </p:txBody>
          </p:sp>
          <p:sp>
            <p:nvSpPr>
              <p:cNvPr id="1655" name="Freeform 316"/>
              <p:cNvSpPr>
                <a:spLocks/>
              </p:cNvSpPr>
              <p:nvPr/>
            </p:nvSpPr>
            <p:spPr bwMode="auto">
              <a:xfrm>
                <a:off x="18690758" y="21847000"/>
                <a:ext cx="844315" cy="141457"/>
              </a:xfrm>
              <a:custGeom>
                <a:avLst/>
                <a:gdLst>
                  <a:gd name="T0" fmla="*/ 0 w 60"/>
                  <a:gd name="T1" fmla="*/ 123 h 123"/>
                  <a:gd name="T2" fmla="*/ 0 w 60"/>
                  <a:gd name="T3" fmla="*/ 0 h 123"/>
                  <a:gd name="T4" fmla="*/ 60 w 60"/>
                  <a:gd name="T5" fmla="*/ 0 h 123"/>
                </a:gdLst>
                <a:ahLst/>
                <a:cxnLst>
                  <a:cxn ang="0">
                    <a:pos x="T0" y="T1"/>
                  </a:cxn>
                  <a:cxn ang="0">
                    <a:pos x="T2" y="T3"/>
                  </a:cxn>
                  <a:cxn ang="0">
                    <a:pos x="T4" y="T5"/>
                  </a:cxn>
                </a:cxnLst>
                <a:rect l="0" t="0" r="r" b="b"/>
                <a:pathLst>
                  <a:path w="60" h="123">
                    <a:moveTo>
                      <a:pt x="0" y="123"/>
                    </a:moveTo>
                    <a:lnTo>
                      <a:pt x="0" y="0"/>
                    </a:lnTo>
                    <a:lnTo>
                      <a:pt x="60" y="0"/>
                    </a:lnTo>
                  </a:path>
                </a:pathLst>
              </a:custGeom>
              <a:noFill/>
              <a:ln w="25400"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none" lIns="0" tIns="0" rIns="0" bIns="0" numCol="1" anchor="t" anchorCtr="0" compatLnSpc="1">
                <a:prstTxWarp prst="textNoShape">
                  <a:avLst/>
                </a:prstTxWarp>
              </a:bodyPr>
              <a:lstStyle/>
              <a:p>
                <a:endParaRPr lang="en-GB"/>
              </a:p>
            </p:txBody>
          </p:sp>
          <p:sp>
            <p:nvSpPr>
              <p:cNvPr id="1657" name="Freeform 318"/>
              <p:cNvSpPr>
                <a:spLocks/>
              </p:cNvSpPr>
              <p:nvPr/>
            </p:nvSpPr>
            <p:spPr bwMode="auto">
              <a:xfrm>
                <a:off x="18690758" y="21995357"/>
                <a:ext cx="2012282" cy="141457"/>
              </a:xfrm>
              <a:custGeom>
                <a:avLst/>
                <a:gdLst>
                  <a:gd name="T0" fmla="*/ 0 w 143"/>
                  <a:gd name="T1" fmla="*/ 0 h 123"/>
                  <a:gd name="T2" fmla="*/ 0 w 143"/>
                  <a:gd name="T3" fmla="*/ 123 h 123"/>
                  <a:gd name="T4" fmla="*/ 143 w 143"/>
                  <a:gd name="T5" fmla="*/ 123 h 123"/>
                </a:gdLst>
                <a:ahLst/>
                <a:cxnLst>
                  <a:cxn ang="0">
                    <a:pos x="T0" y="T1"/>
                  </a:cxn>
                  <a:cxn ang="0">
                    <a:pos x="T2" y="T3"/>
                  </a:cxn>
                  <a:cxn ang="0">
                    <a:pos x="T4" y="T5"/>
                  </a:cxn>
                </a:cxnLst>
                <a:rect l="0" t="0" r="r" b="b"/>
                <a:pathLst>
                  <a:path w="143" h="123">
                    <a:moveTo>
                      <a:pt x="0" y="0"/>
                    </a:moveTo>
                    <a:lnTo>
                      <a:pt x="0" y="123"/>
                    </a:lnTo>
                    <a:lnTo>
                      <a:pt x="143" y="123"/>
                    </a:lnTo>
                  </a:path>
                </a:pathLst>
              </a:custGeom>
              <a:noFill/>
              <a:ln w="25400"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none" lIns="0" tIns="0" rIns="0" bIns="0" numCol="1" anchor="t" anchorCtr="0" compatLnSpc="1">
                <a:prstTxWarp prst="textNoShape">
                  <a:avLst/>
                </a:prstTxWarp>
              </a:bodyPr>
              <a:lstStyle/>
              <a:p>
                <a:endParaRPr lang="en-GB"/>
              </a:p>
            </p:txBody>
          </p:sp>
          <p:sp>
            <p:nvSpPr>
              <p:cNvPr id="1658" name="Freeform 319"/>
              <p:cNvSpPr>
                <a:spLocks/>
              </p:cNvSpPr>
              <p:nvPr/>
            </p:nvSpPr>
            <p:spPr bwMode="auto">
              <a:xfrm>
                <a:off x="14666192" y="21991907"/>
                <a:ext cx="4024566" cy="307064"/>
              </a:xfrm>
              <a:custGeom>
                <a:avLst/>
                <a:gdLst>
                  <a:gd name="T0" fmla="*/ 0 w 286"/>
                  <a:gd name="T1" fmla="*/ 267 h 267"/>
                  <a:gd name="T2" fmla="*/ 0 w 286"/>
                  <a:gd name="T3" fmla="*/ 0 h 267"/>
                  <a:gd name="T4" fmla="*/ 286 w 286"/>
                  <a:gd name="T5" fmla="*/ 0 h 267"/>
                </a:gdLst>
                <a:ahLst/>
                <a:cxnLst>
                  <a:cxn ang="0">
                    <a:pos x="T0" y="T1"/>
                  </a:cxn>
                  <a:cxn ang="0">
                    <a:pos x="T2" y="T3"/>
                  </a:cxn>
                  <a:cxn ang="0">
                    <a:pos x="T4" y="T5"/>
                  </a:cxn>
                </a:cxnLst>
                <a:rect l="0" t="0" r="r" b="b"/>
                <a:pathLst>
                  <a:path w="286" h="267">
                    <a:moveTo>
                      <a:pt x="0" y="267"/>
                    </a:moveTo>
                    <a:lnTo>
                      <a:pt x="0" y="0"/>
                    </a:lnTo>
                    <a:lnTo>
                      <a:pt x="286" y="0"/>
                    </a:lnTo>
                  </a:path>
                </a:pathLst>
              </a:custGeom>
              <a:noFill/>
              <a:ln w="25400"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none" lIns="0" tIns="0" rIns="0" bIns="0" numCol="1" anchor="t" anchorCtr="0" compatLnSpc="1">
                <a:prstTxWarp prst="textNoShape">
                  <a:avLst/>
                </a:prstTxWarp>
              </a:bodyPr>
              <a:lstStyle/>
              <a:p>
                <a:endParaRPr lang="en-GB"/>
              </a:p>
            </p:txBody>
          </p:sp>
          <p:sp>
            <p:nvSpPr>
              <p:cNvPr id="1660" name="Freeform 321"/>
              <p:cNvSpPr>
                <a:spLocks/>
              </p:cNvSpPr>
              <p:nvPr/>
            </p:nvSpPr>
            <p:spPr bwMode="auto">
              <a:xfrm>
                <a:off x="21336278" y="22302422"/>
                <a:ext cx="478445" cy="79353"/>
              </a:xfrm>
              <a:custGeom>
                <a:avLst/>
                <a:gdLst>
                  <a:gd name="T0" fmla="*/ 0 w 34"/>
                  <a:gd name="T1" fmla="*/ 69 h 69"/>
                  <a:gd name="T2" fmla="*/ 0 w 34"/>
                  <a:gd name="T3" fmla="*/ 0 h 69"/>
                  <a:gd name="T4" fmla="*/ 34 w 34"/>
                  <a:gd name="T5" fmla="*/ 0 h 69"/>
                </a:gdLst>
                <a:ahLst/>
                <a:cxnLst>
                  <a:cxn ang="0">
                    <a:pos x="T0" y="T1"/>
                  </a:cxn>
                  <a:cxn ang="0">
                    <a:pos x="T2" y="T3"/>
                  </a:cxn>
                  <a:cxn ang="0">
                    <a:pos x="T4" y="T5"/>
                  </a:cxn>
                </a:cxnLst>
                <a:rect l="0" t="0" r="r" b="b"/>
                <a:pathLst>
                  <a:path w="34" h="69">
                    <a:moveTo>
                      <a:pt x="0" y="69"/>
                    </a:moveTo>
                    <a:lnTo>
                      <a:pt x="0" y="0"/>
                    </a:lnTo>
                    <a:lnTo>
                      <a:pt x="34" y="0"/>
                    </a:lnTo>
                  </a:path>
                </a:pathLst>
              </a:custGeom>
              <a:noFill/>
              <a:ln w="25400"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none" lIns="0" tIns="0" rIns="0" bIns="0" numCol="1" anchor="t" anchorCtr="0" compatLnSpc="1">
                <a:prstTxWarp prst="textNoShape">
                  <a:avLst/>
                </a:prstTxWarp>
              </a:bodyPr>
              <a:lstStyle/>
              <a:p>
                <a:endParaRPr lang="en-GB"/>
              </a:p>
            </p:txBody>
          </p:sp>
          <p:sp>
            <p:nvSpPr>
              <p:cNvPr id="1661" name="Freeform 323"/>
              <p:cNvSpPr>
                <a:spLocks/>
              </p:cNvSpPr>
              <p:nvPr/>
            </p:nvSpPr>
            <p:spPr bwMode="auto">
              <a:xfrm>
                <a:off x="21336278" y="22388676"/>
                <a:ext cx="886532" cy="79353"/>
              </a:xfrm>
              <a:custGeom>
                <a:avLst/>
                <a:gdLst>
                  <a:gd name="T0" fmla="*/ 0 w 63"/>
                  <a:gd name="T1" fmla="*/ 0 h 69"/>
                  <a:gd name="T2" fmla="*/ 0 w 63"/>
                  <a:gd name="T3" fmla="*/ 69 h 69"/>
                  <a:gd name="T4" fmla="*/ 63 w 63"/>
                  <a:gd name="T5" fmla="*/ 69 h 69"/>
                </a:gdLst>
                <a:ahLst/>
                <a:cxnLst>
                  <a:cxn ang="0">
                    <a:pos x="T0" y="T1"/>
                  </a:cxn>
                  <a:cxn ang="0">
                    <a:pos x="T2" y="T3"/>
                  </a:cxn>
                  <a:cxn ang="0">
                    <a:pos x="T4" y="T5"/>
                  </a:cxn>
                </a:cxnLst>
                <a:rect l="0" t="0" r="r" b="b"/>
                <a:pathLst>
                  <a:path w="63" h="69">
                    <a:moveTo>
                      <a:pt x="0" y="0"/>
                    </a:moveTo>
                    <a:lnTo>
                      <a:pt x="0" y="69"/>
                    </a:lnTo>
                    <a:lnTo>
                      <a:pt x="63" y="69"/>
                    </a:lnTo>
                  </a:path>
                </a:pathLst>
              </a:custGeom>
              <a:noFill/>
              <a:ln w="25400"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none" lIns="0" tIns="0" rIns="0" bIns="0" numCol="1" anchor="t" anchorCtr="0" compatLnSpc="1">
                <a:prstTxWarp prst="textNoShape">
                  <a:avLst/>
                </a:prstTxWarp>
              </a:bodyPr>
              <a:lstStyle/>
              <a:p>
                <a:endParaRPr lang="en-GB"/>
              </a:p>
            </p:txBody>
          </p:sp>
          <p:sp>
            <p:nvSpPr>
              <p:cNvPr id="1663" name="Freeform 326"/>
              <p:cNvSpPr>
                <a:spLocks/>
              </p:cNvSpPr>
              <p:nvPr/>
            </p:nvSpPr>
            <p:spPr bwMode="auto">
              <a:xfrm>
                <a:off x="21519213" y="22633637"/>
                <a:ext cx="675452" cy="79353"/>
              </a:xfrm>
              <a:custGeom>
                <a:avLst/>
                <a:gdLst>
                  <a:gd name="T0" fmla="*/ 0 w 48"/>
                  <a:gd name="T1" fmla="*/ 69 h 69"/>
                  <a:gd name="T2" fmla="*/ 0 w 48"/>
                  <a:gd name="T3" fmla="*/ 0 h 69"/>
                  <a:gd name="T4" fmla="*/ 48 w 48"/>
                  <a:gd name="T5" fmla="*/ 0 h 69"/>
                </a:gdLst>
                <a:ahLst/>
                <a:cxnLst>
                  <a:cxn ang="0">
                    <a:pos x="T0" y="T1"/>
                  </a:cxn>
                  <a:cxn ang="0">
                    <a:pos x="T2" y="T3"/>
                  </a:cxn>
                  <a:cxn ang="0">
                    <a:pos x="T4" y="T5"/>
                  </a:cxn>
                </a:cxnLst>
                <a:rect l="0" t="0" r="r" b="b"/>
                <a:pathLst>
                  <a:path w="48" h="69">
                    <a:moveTo>
                      <a:pt x="0" y="69"/>
                    </a:moveTo>
                    <a:lnTo>
                      <a:pt x="0" y="0"/>
                    </a:lnTo>
                    <a:lnTo>
                      <a:pt x="48" y="0"/>
                    </a:lnTo>
                  </a:path>
                </a:pathLst>
              </a:custGeom>
              <a:noFill/>
              <a:ln w="25400"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none" lIns="0" tIns="0" rIns="0" bIns="0" numCol="1" anchor="t" anchorCtr="0" compatLnSpc="1">
                <a:prstTxWarp prst="textNoShape">
                  <a:avLst/>
                </a:prstTxWarp>
              </a:bodyPr>
              <a:lstStyle/>
              <a:p>
                <a:endParaRPr lang="en-GB"/>
              </a:p>
            </p:txBody>
          </p:sp>
          <p:sp>
            <p:nvSpPr>
              <p:cNvPr id="1664" name="Freeform 328"/>
              <p:cNvSpPr>
                <a:spLocks/>
              </p:cNvSpPr>
              <p:nvPr/>
            </p:nvSpPr>
            <p:spPr bwMode="auto">
              <a:xfrm>
                <a:off x="21519213" y="22719891"/>
                <a:ext cx="1041320" cy="79353"/>
              </a:xfrm>
              <a:custGeom>
                <a:avLst/>
                <a:gdLst>
                  <a:gd name="T0" fmla="*/ 0 w 74"/>
                  <a:gd name="T1" fmla="*/ 0 h 69"/>
                  <a:gd name="T2" fmla="*/ 0 w 74"/>
                  <a:gd name="T3" fmla="*/ 69 h 69"/>
                  <a:gd name="T4" fmla="*/ 74 w 74"/>
                  <a:gd name="T5" fmla="*/ 69 h 69"/>
                </a:gdLst>
                <a:ahLst/>
                <a:cxnLst>
                  <a:cxn ang="0">
                    <a:pos x="T0" y="T1"/>
                  </a:cxn>
                  <a:cxn ang="0">
                    <a:pos x="T2" y="T3"/>
                  </a:cxn>
                  <a:cxn ang="0">
                    <a:pos x="T4" y="T5"/>
                  </a:cxn>
                </a:cxnLst>
                <a:rect l="0" t="0" r="r" b="b"/>
                <a:pathLst>
                  <a:path w="74" h="69">
                    <a:moveTo>
                      <a:pt x="0" y="0"/>
                    </a:moveTo>
                    <a:lnTo>
                      <a:pt x="0" y="69"/>
                    </a:lnTo>
                    <a:lnTo>
                      <a:pt x="74" y="69"/>
                    </a:lnTo>
                  </a:path>
                </a:pathLst>
              </a:custGeom>
              <a:noFill/>
              <a:ln w="25400"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none" lIns="0" tIns="0" rIns="0" bIns="0" numCol="1" anchor="t" anchorCtr="0" compatLnSpc="1">
                <a:prstTxWarp prst="textNoShape">
                  <a:avLst/>
                </a:prstTxWarp>
              </a:bodyPr>
              <a:lstStyle/>
              <a:p>
                <a:endParaRPr lang="en-GB"/>
              </a:p>
            </p:txBody>
          </p:sp>
          <p:sp>
            <p:nvSpPr>
              <p:cNvPr id="1666" name="Freeform 329"/>
              <p:cNvSpPr>
                <a:spLocks/>
              </p:cNvSpPr>
              <p:nvPr/>
            </p:nvSpPr>
            <p:spPr bwMode="auto">
              <a:xfrm>
                <a:off x="20280884" y="22716441"/>
                <a:ext cx="1238328" cy="120756"/>
              </a:xfrm>
              <a:custGeom>
                <a:avLst/>
                <a:gdLst>
                  <a:gd name="T0" fmla="*/ 0 w 88"/>
                  <a:gd name="T1" fmla="*/ 105 h 105"/>
                  <a:gd name="T2" fmla="*/ 0 w 88"/>
                  <a:gd name="T3" fmla="*/ 0 h 105"/>
                  <a:gd name="T4" fmla="*/ 88 w 88"/>
                  <a:gd name="T5" fmla="*/ 0 h 105"/>
                </a:gdLst>
                <a:ahLst/>
                <a:cxnLst>
                  <a:cxn ang="0">
                    <a:pos x="T0" y="T1"/>
                  </a:cxn>
                  <a:cxn ang="0">
                    <a:pos x="T2" y="T3"/>
                  </a:cxn>
                  <a:cxn ang="0">
                    <a:pos x="T4" y="T5"/>
                  </a:cxn>
                </a:cxnLst>
                <a:rect l="0" t="0" r="r" b="b"/>
                <a:pathLst>
                  <a:path w="88" h="105">
                    <a:moveTo>
                      <a:pt x="0" y="105"/>
                    </a:moveTo>
                    <a:lnTo>
                      <a:pt x="0" y="0"/>
                    </a:lnTo>
                    <a:lnTo>
                      <a:pt x="88" y="0"/>
                    </a:lnTo>
                  </a:path>
                </a:pathLst>
              </a:custGeom>
              <a:noFill/>
              <a:ln w="25400"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none" lIns="0" tIns="0" rIns="0" bIns="0" numCol="1" anchor="t" anchorCtr="0" compatLnSpc="1">
                <a:prstTxWarp prst="textNoShape">
                  <a:avLst/>
                </a:prstTxWarp>
              </a:bodyPr>
              <a:lstStyle/>
              <a:p>
                <a:endParaRPr lang="en-GB"/>
              </a:p>
            </p:txBody>
          </p:sp>
          <p:sp>
            <p:nvSpPr>
              <p:cNvPr id="1668" name="Freeform 331"/>
              <p:cNvSpPr>
                <a:spLocks/>
              </p:cNvSpPr>
              <p:nvPr/>
            </p:nvSpPr>
            <p:spPr bwMode="auto">
              <a:xfrm>
                <a:off x="20280884" y="22844097"/>
                <a:ext cx="2448512" cy="120756"/>
              </a:xfrm>
              <a:custGeom>
                <a:avLst/>
                <a:gdLst>
                  <a:gd name="T0" fmla="*/ 0 w 174"/>
                  <a:gd name="T1" fmla="*/ 0 h 105"/>
                  <a:gd name="T2" fmla="*/ 0 w 174"/>
                  <a:gd name="T3" fmla="*/ 105 h 105"/>
                  <a:gd name="T4" fmla="*/ 174 w 174"/>
                  <a:gd name="T5" fmla="*/ 105 h 105"/>
                </a:gdLst>
                <a:ahLst/>
                <a:cxnLst>
                  <a:cxn ang="0">
                    <a:pos x="T0" y="T1"/>
                  </a:cxn>
                  <a:cxn ang="0">
                    <a:pos x="T2" y="T3"/>
                  </a:cxn>
                  <a:cxn ang="0">
                    <a:pos x="T4" y="T5"/>
                  </a:cxn>
                </a:cxnLst>
                <a:rect l="0" t="0" r="r" b="b"/>
                <a:pathLst>
                  <a:path w="174" h="105">
                    <a:moveTo>
                      <a:pt x="0" y="0"/>
                    </a:moveTo>
                    <a:lnTo>
                      <a:pt x="0" y="105"/>
                    </a:lnTo>
                    <a:lnTo>
                      <a:pt x="174" y="105"/>
                    </a:lnTo>
                  </a:path>
                </a:pathLst>
              </a:custGeom>
              <a:noFill/>
              <a:ln w="25400"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none" lIns="0" tIns="0" rIns="0" bIns="0" numCol="1" anchor="t" anchorCtr="0" compatLnSpc="1">
                <a:prstTxWarp prst="textNoShape">
                  <a:avLst/>
                </a:prstTxWarp>
              </a:bodyPr>
              <a:lstStyle/>
              <a:p>
                <a:endParaRPr lang="en-GB"/>
              </a:p>
            </p:txBody>
          </p:sp>
          <p:sp>
            <p:nvSpPr>
              <p:cNvPr id="1669" name="Freeform 332"/>
              <p:cNvSpPr>
                <a:spLocks/>
              </p:cNvSpPr>
              <p:nvPr/>
            </p:nvSpPr>
            <p:spPr bwMode="auto">
              <a:xfrm>
                <a:off x="19436571" y="22616387"/>
                <a:ext cx="844315" cy="224261"/>
              </a:xfrm>
              <a:custGeom>
                <a:avLst/>
                <a:gdLst>
                  <a:gd name="T0" fmla="*/ 0 w 60"/>
                  <a:gd name="T1" fmla="*/ 0 h 195"/>
                  <a:gd name="T2" fmla="*/ 0 w 60"/>
                  <a:gd name="T3" fmla="*/ 195 h 195"/>
                  <a:gd name="T4" fmla="*/ 60 w 60"/>
                  <a:gd name="T5" fmla="*/ 195 h 195"/>
                </a:gdLst>
                <a:ahLst/>
                <a:cxnLst>
                  <a:cxn ang="0">
                    <a:pos x="T0" y="T1"/>
                  </a:cxn>
                  <a:cxn ang="0">
                    <a:pos x="T2" y="T3"/>
                  </a:cxn>
                  <a:cxn ang="0">
                    <a:pos x="T4" y="T5"/>
                  </a:cxn>
                </a:cxnLst>
                <a:rect l="0" t="0" r="r" b="b"/>
                <a:pathLst>
                  <a:path w="60" h="195">
                    <a:moveTo>
                      <a:pt x="0" y="0"/>
                    </a:moveTo>
                    <a:lnTo>
                      <a:pt x="0" y="195"/>
                    </a:lnTo>
                    <a:lnTo>
                      <a:pt x="60" y="195"/>
                    </a:lnTo>
                  </a:path>
                </a:pathLst>
              </a:custGeom>
              <a:noFill/>
              <a:ln w="25400"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none" lIns="0" tIns="0" rIns="0" bIns="0" numCol="1" anchor="t" anchorCtr="0" compatLnSpc="1">
                <a:prstTxWarp prst="textNoShape">
                  <a:avLst/>
                </a:prstTxWarp>
              </a:bodyPr>
              <a:lstStyle/>
              <a:p>
                <a:endParaRPr lang="en-GB"/>
              </a:p>
            </p:txBody>
          </p:sp>
          <p:sp>
            <p:nvSpPr>
              <p:cNvPr id="1670" name="Freeform 333"/>
              <p:cNvSpPr>
                <a:spLocks/>
              </p:cNvSpPr>
              <p:nvPr/>
            </p:nvSpPr>
            <p:spPr bwMode="auto">
              <a:xfrm>
                <a:off x="14666192" y="22305871"/>
                <a:ext cx="4770377" cy="307064"/>
              </a:xfrm>
              <a:custGeom>
                <a:avLst/>
                <a:gdLst>
                  <a:gd name="T0" fmla="*/ 0 w 339"/>
                  <a:gd name="T1" fmla="*/ 0 h 267"/>
                  <a:gd name="T2" fmla="*/ 0 w 339"/>
                  <a:gd name="T3" fmla="*/ 267 h 267"/>
                  <a:gd name="T4" fmla="*/ 339 w 339"/>
                  <a:gd name="T5" fmla="*/ 267 h 267"/>
                </a:gdLst>
                <a:ahLst/>
                <a:cxnLst>
                  <a:cxn ang="0">
                    <a:pos x="T0" y="T1"/>
                  </a:cxn>
                  <a:cxn ang="0">
                    <a:pos x="T2" y="T3"/>
                  </a:cxn>
                  <a:cxn ang="0">
                    <a:pos x="T4" y="T5"/>
                  </a:cxn>
                </a:cxnLst>
                <a:rect l="0" t="0" r="r" b="b"/>
                <a:pathLst>
                  <a:path w="339" h="267">
                    <a:moveTo>
                      <a:pt x="0" y="0"/>
                    </a:moveTo>
                    <a:lnTo>
                      <a:pt x="0" y="267"/>
                    </a:lnTo>
                    <a:lnTo>
                      <a:pt x="339" y="267"/>
                    </a:lnTo>
                  </a:path>
                </a:pathLst>
              </a:custGeom>
              <a:noFill/>
              <a:ln w="25400"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none" lIns="0" tIns="0" rIns="0" bIns="0" numCol="1" anchor="t" anchorCtr="0" compatLnSpc="1">
                <a:prstTxWarp prst="textNoShape">
                  <a:avLst/>
                </a:prstTxWarp>
              </a:bodyPr>
              <a:lstStyle/>
              <a:p>
                <a:endParaRPr lang="en-GB"/>
              </a:p>
            </p:txBody>
          </p:sp>
          <p:sp>
            <p:nvSpPr>
              <p:cNvPr id="1672" name="Freeform 334"/>
              <p:cNvSpPr>
                <a:spLocks/>
              </p:cNvSpPr>
              <p:nvPr/>
            </p:nvSpPr>
            <p:spPr bwMode="auto">
              <a:xfrm>
                <a:off x="13441936" y="21752696"/>
                <a:ext cx="1224256" cy="549726"/>
              </a:xfrm>
              <a:custGeom>
                <a:avLst/>
                <a:gdLst>
                  <a:gd name="T0" fmla="*/ 0 w 87"/>
                  <a:gd name="T1" fmla="*/ 0 h 478"/>
                  <a:gd name="T2" fmla="*/ 0 w 87"/>
                  <a:gd name="T3" fmla="*/ 478 h 478"/>
                  <a:gd name="T4" fmla="*/ 87 w 87"/>
                  <a:gd name="T5" fmla="*/ 478 h 478"/>
                </a:gdLst>
                <a:ahLst/>
                <a:cxnLst>
                  <a:cxn ang="0">
                    <a:pos x="T0" y="T1"/>
                  </a:cxn>
                  <a:cxn ang="0">
                    <a:pos x="T2" y="T3"/>
                  </a:cxn>
                  <a:cxn ang="0">
                    <a:pos x="T4" y="T5"/>
                  </a:cxn>
                </a:cxnLst>
                <a:rect l="0" t="0" r="r" b="b"/>
                <a:pathLst>
                  <a:path w="87" h="478">
                    <a:moveTo>
                      <a:pt x="0" y="0"/>
                    </a:moveTo>
                    <a:lnTo>
                      <a:pt x="0" y="478"/>
                    </a:lnTo>
                    <a:lnTo>
                      <a:pt x="87" y="478"/>
                    </a:lnTo>
                  </a:path>
                </a:pathLst>
              </a:custGeom>
              <a:noFill/>
              <a:ln w="25400"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none" lIns="0" tIns="0" rIns="0" bIns="0" numCol="1" anchor="t" anchorCtr="0" compatLnSpc="1">
                <a:prstTxWarp prst="textNoShape">
                  <a:avLst/>
                </a:prstTxWarp>
              </a:bodyPr>
              <a:lstStyle/>
              <a:p>
                <a:endParaRPr lang="en-GB"/>
              </a:p>
            </p:txBody>
          </p:sp>
          <p:sp>
            <p:nvSpPr>
              <p:cNvPr id="1673" name="Freeform 336"/>
              <p:cNvSpPr>
                <a:spLocks/>
              </p:cNvSpPr>
              <p:nvPr/>
            </p:nvSpPr>
            <p:spPr bwMode="auto">
              <a:xfrm>
                <a:off x="12358399" y="20777450"/>
                <a:ext cx="323655" cy="1173055"/>
              </a:xfrm>
              <a:custGeom>
                <a:avLst/>
                <a:gdLst>
                  <a:gd name="T0" fmla="*/ 0 w 23"/>
                  <a:gd name="T1" fmla="*/ 1020 h 1020"/>
                  <a:gd name="T2" fmla="*/ 0 w 23"/>
                  <a:gd name="T3" fmla="*/ 0 h 1020"/>
                  <a:gd name="T4" fmla="*/ 23 w 23"/>
                  <a:gd name="T5" fmla="*/ 0 h 1020"/>
                </a:gdLst>
                <a:ahLst/>
                <a:cxnLst>
                  <a:cxn ang="0">
                    <a:pos x="T0" y="T1"/>
                  </a:cxn>
                  <a:cxn ang="0">
                    <a:pos x="T2" y="T3"/>
                  </a:cxn>
                  <a:cxn ang="0">
                    <a:pos x="T4" y="T5"/>
                  </a:cxn>
                </a:cxnLst>
                <a:rect l="0" t="0" r="r" b="b"/>
                <a:pathLst>
                  <a:path w="23" h="1020">
                    <a:moveTo>
                      <a:pt x="0" y="1020"/>
                    </a:moveTo>
                    <a:lnTo>
                      <a:pt x="0" y="0"/>
                    </a:lnTo>
                    <a:lnTo>
                      <a:pt x="23" y="0"/>
                    </a:lnTo>
                  </a:path>
                </a:pathLst>
              </a:custGeom>
              <a:noFill/>
              <a:ln w="25400"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none" lIns="0" tIns="0" rIns="0" bIns="0" numCol="1" anchor="t" anchorCtr="0" compatLnSpc="1">
                <a:prstTxWarp prst="textNoShape">
                  <a:avLst/>
                </a:prstTxWarp>
              </a:bodyPr>
              <a:lstStyle/>
              <a:p>
                <a:endParaRPr lang="en-GB"/>
              </a:p>
            </p:txBody>
          </p:sp>
          <p:sp>
            <p:nvSpPr>
              <p:cNvPr id="1675" name="Freeform 338"/>
              <p:cNvSpPr>
                <a:spLocks/>
              </p:cNvSpPr>
              <p:nvPr/>
            </p:nvSpPr>
            <p:spPr bwMode="auto">
              <a:xfrm>
                <a:off x="12358399" y="21957405"/>
                <a:ext cx="6149425" cy="1173055"/>
              </a:xfrm>
              <a:custGeom>
                <a:avLst/>
                <a:gdLst>
                  <a:gd name="T0" fmla="*/ 0 w 437"/>
                  <a:gd name="T1" fmla="*/ 0 h 1020"/>
                  <a:gd name="T2" fmla="*/ 0 w 437"/>
                  <a:gd name="T3" fmla="*/ 1020 h 1020"/>
                  <a:gd name="T4" fmla="*/ 437 w 437"/>
                  <a:gd name="T5" fmla="*/ 1020 h 1020"/>
                </a:gdLst>
                <a:ahLst/>
                <a:cxnLst>
                  <a:cxn ang="0">
                    <a:pos x="T0" y="T1"/>
                  </a:cxn>
                  <a:cxn ang="0">
                    <a:pos x="T2" y="T3"/>
                  </a:cxn>
                  <a:cxn ang="0">
                    <a:pos x="T4" y="T5"/>
                  </a:cxn>
                </a:cxnLst>
                <a:rect l="0" t="0" r="r" b="b"/>
                <a:pathLst>
                  <a:path w="437" h="1020">
                    <a:moveTo>
                      <a:pt x="0" y="0"/>
                    </a:moveTo>
                    <a:lnTo>
                      <a:pt x="0" y="1020"/>
                    </a:lnTo>
                    <a:lnTo>
                      <a:pt x="437" y="1020"/>
                    </a:lnTo>
                  </a:path>
                </a:pathLst>
              </a:custGeom>
              <a:noFill/>
              <a:ln w="25400"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none" lIns="0" tIns="0" rIns="0" bIns="0" numCol="1" anchor="t" anchorCtr="0" compatLnSpc="1">
                <a:prstTxWarp prst="textNoShape">
                  <a:avLst/>
                </a:prstTxWarp>
              </a:bodyPr>
              <a:lstStyle/>
              <a:p>
                <a:endParaRPr lang="en-GB"/>
              </a:p>
            </p:txBody>
          </p:sp>
          <p:sp>
            <p:nvSpPr>
              <p:cNvPr id="1676" name="Freeform 339"/>
              <p:cNvSpPr>
                <a:spLocks/>
              </p:cNvSpPr>
              <p:nvPr/>
            </p:nvSpPr>
            <p:spPr bwMode="auto">
              <a:xfrm>
                <a:off x="11978457" y="21953955"/>
                <a:ext cx="379943" cy="771686"/>
              </a:xfrm>
              <a:custGeom>
                <a:avLst/>
                <a:gdLst>
                  <a:gd name="T0" fmla="*/ 0 w 27"/>
                  <a:gd name="T1" fmla="*/ 671 h 671"/>
                  <a:gd name="T2" fmla="*/ 0 w 27"/>
                  <a:gd name="T3" fmla="*/ 0 h 671"/>
                  <a:gd name="T4" fmla="*/ 27 w 27"/>
                  <a:gd name="T5" fmla="*/ 0 h 671"/>
                </a:gdLst>
                <a:ahLst/>
                <a:cxnLst>
                  <a:cxn ang="0">
                    <a:pos x="T0" y="T1"/>
                  </a:cxn>
                  <a:cxn ang="0">
                    <a:pos x="T2" y="T3"/>
                  </a:cxn>
                  <a:cxn ang="0">
                    <a:pos x="T4" y="T5"/>
                  </a:cxn>
                </a:cxnLst>
                <a:rect l="0" t="0" r="r" b="b"/>
                <a:pathLst>
                  <a:path w="27" h="671">
                    <a:moveTo>
                      <a:pt x="0" y="671"/>
                    </a:moveTo>
                    <a:lnTo>
                      <a:pt x="0" y="0"/>
                    </a:lnTo>
                    <a:lnTo>
                      <a:pt x="27" y="0"/>
                    </a:lnTo>
                  </a:path>
                </a:pathLst>
              </a:custGeom>
              <a:noFill/>
              <a:ln w="25400"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none" lIns="0" tIns="0" rIns="0" bIns="0" numCol="1" anchor="t" anchorCtr="0" compatLnSpc="1">
                <a:prstTxWarp prst="textNoShape">
                  <a:avLst/>
                </a:prstTxWarp>
              </a:bodyPr>
              <a:lstStyle/>
              <a:p>
                <a:endParaRPr lang="en-GB"/>
              </a:p>
            </p:txBody>
          </p:sp>
          <p:sp>
            <p:nvSpPr>
              <p:cNvPr id="1678" name="Freeform 341"/>
              <p:cNvSpPr>
                <a:spLocks/>
              </p:cNvSpPr>
              <p:nvPr/>
            </p:nvSpPr>
            <p:spPr bwMode="auto">
              <a:xfrm>
                <a:off x="14469186" y="23296068"/>
                <a:ext cx="3363187" cy="79353"/>
              </a:xfrm>
              <a:custGeom>
                <a:avLst/>
                <a:gdLst>
                  <a:gd name="T0" fmla="*/ 0 w 239"/>
                  <a:gd name="T1" fmla="*/ 69 h 69"/>
                  <a:gd name="T2" fmla="*/ 0 w 239"/>
                  <a:gd name="T3" fmla="*/ 0 h 69"/>
                  <a:gd name="T4" fmla="*/ 239 w 239"/>
                  <a:gd name="T5" fmla="*/ 0 h 69"/>
                </a:gdLst>
                <a:ahLst/>
                <a:cxnLst>
                  <a:cxn ang="0">
                    <a:pos x="T0" y="T1"/>
                  </a:cxn>
                  <a:cxn ang="0">
                    <a:pos x="T2" y="T3"/>
                  </a:cxn>
                  <a:cxn ang="0">
                    <a:pos x="T4" y="T5"/>
                  </a:cxn>
                </a:cxnLst>
                <a:rect l="0" t="0" r="r" b="b"/>
                <a:pathLst>
                  <a:path w="239" h="69">
                    <a:moveTo>
                      <a:pt x="0" y="69"/>
                    </a:moveTo>
                    <a:lnTo>
                      <a:pt x="0" y="0"/>
                    </a:lnTo>
                    <a:lnTo>
                      <a:pt x="239" y="0"/>
                    </a:lnTo>
                  </a:path>
                </a:pathLst>
              </a:custGeom>
              <a:noFill/>
              <a:ln w="25400"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none" lIns="0" tIns="0" rIns="0" bIns="0" numCol="1" anchor="t" anchorCtr="0" compatLnSpc="1">
                <a:prstTxWarp prst="textNoShape">
                  <a:avLst/>
                </a:prstTxWarp>
              </a:bodyPr>
              <a:lstStyle/>
              <a:p>
                <a:endParaRPr lang="en-GB"/>
              </a:p>
            </p:txBody>
          </p:sp>
          <p:sp>
            <p:nvSpPr>
              <p:cNvPr id="1680" name="Freeform 343"/>
              <p:cNvSpPr>
                <a:spLocks/>
              </p:cNvSpPr>
              <p:nvPr/>
            </p:nvSpPr>
            <p:spPr bwMode="auto">
              <a:xfrm>
                <a:off x="14469186" y="23382322"/>
                <a:ext cx="4601515" cy="79353"/>
              </a:xfrm>
              <a:custGeom>
                <a:avLst/>
                <a:gdLst>
                  <a:gd name="T0" fmla="*/ 0 w 327"/>
                  <a:gd name="T1" fmla="*/ 0 h 69"/>
                  <a:gd name="T2" fmla="*/ 0 w 327"/>
                  <a:gd name="T3" fmla="*/ 69 h 69"/>
                  <a:gd name="T4" fmla="*/ 327 w 327"/>
                  <a:gd name="T5" fmla="*/ 69 h 69"/>
                </a:gdLst>
                <a:ahLst/>
                <a:cxnLst>
                  <a:cxn ang="0">
                    <a:pos x="T0" y="T1"/>
                  </a:cxn>
                  <a:cxn ang="0">
                    <a:pos x="T2" y="T3"/>
                  </a:cxn>
                  <a:cxn ang="0">
                    <a:pos x="T4" y="T5"/>
                  </a:cxn>
                </a:cxnLst>
                <a:rect l="0" t="0" r="r" b="b"/>
                <a:pathLst>
                  <a:path w="327" h="69">
                    <a:moveTo>
                      <a:pt x="0" y="0"/>
                    </a:moveTo>
                    <a:lnTo>
                      <a:pt x="0" y="69"/>
                    </a:lnTo>
                    <a:lnTo>
                      <a:pt x="327" y="69"/>
                    </a:lnTo>
                  </a:path>
                </a:pathLst>
              </a:custGeom>
              <a:noFill/>
              <a:ln w="25400"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none" lIns="0" tIns="0" rIns="0" bIns="0" numCol="1" anchor="t" anchorCtr="0" compatLnSpc="1">
                <a:prstTxWarp prst="textNoShape">
                  <a:avLst/>
                </a:prstTxWarp>
              </a:bodyPr>
              <a:lstStyle/>
              <a:p>
                <a:endParaRPr lang="en-GB"/>
              </a:p>
            </p:txBody>
          </p:sp>
          <p:sp>
            <p:nvSpPr>
              <p:cNvPr id="1681" name="Freeform 344"/>
              <p:cNvSpPr>
                <a:spLocks/>
              </p:cNvSpPr>
              <p:nvPr/>
            </p:nvSpPr>
            <p:spPr bwMode="auto">
              <a:xfrm>
                <a:off x="13230857" y="23378872"/>
                <a:ext cx="1238328" cy="120756"/>
              </a:xfrm>
              <a:custGeom>
                <a:avLst/>
                <a:gdLst>
                  <a:gd name="T0" fmla="*/ 0 w 88"/>
                  <a:gd name="T1" fmla="*/ 105 h 105"/>
                  <a:gd name="T2" fmla="*/ 0 w 88"/>
                  <a:gd name="T3" fmla="*/ 0 h 105"/>
                  <a:gd name="T4" fmla="*/ 88 w 88"/>
                  <a:gd name="T5" fmla="*/ 0 h 105"/>
                </a:gdLst>
                <a:ahLst/>
                <a:cxnLst>
                  <a:cxn ang="0">
                    <a:pos x="T0" y="T1"/>
                  </a:cxn>
                  <a:cxn ang="0">
                    <a:pos x="T2" y="T3"/>
                  </a:cxn>
                  <a:cxn ang="0">
                    <a:pos x="T4" y="T5"/>
                  </a:cxn>
                </a:cxnLst>
                <a:rect l="0" t="0" r="r" b="b"/>
                <a:pathLst>
                  <a:path w="88" h="105">
                    <a:moveTo>
                      <a:pt x="0" y="105"/>
                    </a:moveTo>
                    <a:lnTo>
                      <a:pt x="0" y="0"/>
                    </a:lnTo>
                    <a:lnTo>
                      <a:pt x="88" y="0"/>
                    </a:lnTo>
                  </a:path>
                </a:pathLst>
              </a:custGeom>
              <a:noFill/>
              <a:ln w="25400"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none" lIns="0" tIns="0" rIns="0" bIns="0" numCol="1" anchor="t" anchorCtr="0" compatLnSpc="1">
                <a:prstTxWarp prst="textNoShape">
                  <a:avLst/>
                </a:prstTxWarp>
              </a:bodyPr>
              <a:lstStyle/>
              <a:p>
                <a:endParaRPr lang="en-GB"/>
              </a:p>
            </p:txBody>
          </p:sp>
          <p:sp>
            <p:nvSpPr>
              <p:cNvPr id="1683" name="Freeform 346"/>
              <p:cNvSpPr>
                <a:spLocks/>
              </p:cNvSpPr>
              <p:nvPr/>
            </p:nvSpPr>
            <p:spPr bwMode="auto">
              <a:xfrm>
                <a:off x="13230857" y="23506528"/>
                <a:ext cx="5544332" cy="120756"/>
              </a:xfrm>
              <a:custGeom>
                <a:avLst/>
                <a:gdLst>
                  <a:gd name="T0" fmla="*/ 0 w 394"/>
                  <a:gd name="T1" fmla="*/ 0 h 105"/>
                  <a:gd name="T2" fmla="*/ 0 w 394"/>
                  <a:gd name="T3" fmla="*/ 105 h 105"/>
                  <a:gd name="T4" fmla="*/ 394 w 394"/>
                  <a:gd name="T5" fmla="*/ 105 h 105"/>
                </a:gdLst>
                <a:ahLst/>
                <a:cxnLst>
                  <a:cxn ang="0">
                    <a:pos x="T0" y="T1"/>
                  </a:cxn>
                  <a:cxn ang="0">
                    <a:pos x="T2" y="T3"/>
                  </a:cxn>
                  <a:cxn ang="0">
                    <a:pos x="T4" y="T5"/>
                  </a:cxn>
                </a:cxnLst>
                <a:rect l="0" t="0" r="r" b="b"/>
                <a:pathLst>
                  <a:path w="394" h="105">
                    <a:moveTo>
                      <a:pt x="0" y="0"/>
                    </a:moveTo>
                    <a:lnTo>
                      <a:pt x="0" y="105"/>
                    </a:lnTo>
                    <a:lnTo>
                      <a:pt x="394" y="105"/>
                    </a:lnTo>
                  </a:path>
                </a:pathLst>
              </a:custGeom>
              <a:noFill/>
              <a:ln w="25400"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none" lIns="0" tIns="0" rIns="0" bIns="0" numCol="1" anchor="t" anchorCtr="0" compatLnSpc="1">
                <a:prstTxWarp prst="textNoShape">
                  <a:avLst/>
                </a:prstTxWarp>
              </a:bodyPr>
              <a:lstStyle/>
              <a:p>
                <a:endParaRPr lang="en-GB"/>
              </a:p>
            </p:txBody>
          </p:sp>
          <p:sp>
            <p:nvSpPr>
              <p:cNvPr id="1684" name="Freeform 347"/>
              <p:cNvSpPr>
                <a:spLocks/>
              </p:cNvSpPr>
              <p:nvPr/>
            </p:nvSpPr>
            <p:spPr bwMode="auto">
              <a:xfrm>
                <a:off x="11978457" y="22732542"/>
                <a:ext cx="1252399" cy="770536"/>
              </a:xfrm>
              <a:custGeom>
                <a:avLst/>
                <a:gdLst>
                  <a:gd name="T0" fmla="*/ 0 w 89"/>
                  <a:gd name="T1" fmla="*/ 0 h 670"/>
                  <a:gd name="T2" fmla="*/ 0 w 89"/>
                  <a:gd name="T3" fmla="*/ 670 h 670"/>
                  <a:gd name="T4" fmla="*/ 89 w 89"/>
                  <a:gd name="T5" fmla="*/ 670 h 670"/>
                </a:gdLst>
                <a:ahLst/>
                <a:cxnLst>
                  <a:cxn ang="0">
                    <a:pos x="T0" y="T1"/>
                  </a:cxn>
                  <a:cxn ang="0">
                    <a:pos x="T2" y="T3"/>
                  </a:cxn>
                  <a:cxn ang="0">
                    <a:pos x="T4" y="T5"/>
                  </a:cxn>
                </a:cxnLst>
                <a:rect l="0" t="0" r="r" b="b"/>
                <a:pathLst>
                  <a:path w="89" h="670">
                    <a:moveTo>
                      <a:pt x="0" y="0"/>
                    </a:moveTo>
                    <a:lnTo>
                      <a:pt x="0" y="670"/>
                    </a:lnTo>
                    <a:lnTo>
                      <a:pt x="89" y="670"/>
                    </a:lnTo>
                  </a:path>
                </a:pathLst>
              </a:custGeom>
              <a:noFill/>
              <a:ln w="25400"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none" lIns="0" tIns="0" rIns="0" bIns="0" numCol="1" anchor="t" anchorCtr="0" compatLnSpc="1">
                <a:prstTxWarp prst="textNoShape">
                  <a:avLst/>
                </a:prstTxWarp>
              </a:bodyPr>
              <a:lstStyle/>
              <a:p>
                <a:endParaRPr lang="en-GB"/>
              </a:p>
            </p:txBody>
          </p:sp>
          <p:sp>
            <p:nvSpPr>
              <p:cNvPr id="1686" name="Freeform 348"/>
              <p:cNvSpPr>
                <a:spLocks/>
              </p:cNvSpPr>
              <p:nvPr/>
            </p:nvSpPr>
            <p:spPr bwMode="auto">
              <a:xfrm>
                <a:off x="11415582" y="22729092"/>
                <a:ext cx="562875" cy="832639"/>
              </a:xfrm>
              <a:custGeom>
                <a:avLst/>
                <a:gdLst>
                  <a:gd name="T0" fmla="*/ 0 w 40"/>
                  <a:gd name="T1" fmla="*/ 724 h 724"/>
                  <a:gd name="T2" fmla="*/ 0 w 40"/>
                  <a:gd name="T3" fmla="*/ 0 h 724"/>
                  <a:gd name="T4" fmla="*/ 40 w 40"/>
                  <a:gd name="T5" fmla="*/ 0 h 724"/>
                </a:gdLst>
                <a:ahLst/>
                <a:cxnLst>
                  <a:cxn ang="0">
                    <a:pos x="T0" y="T1"/>
                  </a:cxn>
                  <a:cxn ang="0">
                    <a:pos x="T2" y="T3"/>
                  </a:cxn>
                  <a:cxn ang="0">
                    <a:pos x="T4" y="T5"/>
                  </a:cxn>
                </a:cxnLst>
                <a:rect l="0" t="0" r="r" b="b"/>
                <a:pathLst>
                  <a:path w="40" h="724">
                    <a:moveTo>
                      <a:pt x="0" y="724"/>
                    </a:moveTo>
                    <a:lnTo>
                      <a:pt x="0" y="0"/>
                    </a:lnTo>
                    <a:lnTo>
                      <a:pt x="40" y="0"/>
                    </a:lnTo>
                  </a:path>
                </a:pathLst>
              </a:custGeom>
              <a:noFill/>
              <a:ln w="25400"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none" lIns="0" tIns="0" rIns="0" bIns="0" numCol="1" anchor="t" anchorCtr="0" compatLnSpc="1">
                <a:prstTxWarp prst="textNoShape">
                  <a:avLst/>
                </a:prstTxWarp>
              </a:bodyPr>
              <a:lstStyle/>
              <a:p>
                <a:endParaRPr lang="en-GB"/>
              </a:p>
            </p:txBody>
          </p:sp>
          <p:sp>
            <p:nvSpPr>
              <p:cNvPr id="1687" name="Freeform 350"/>
              <p:cNvSpPr>
                <a:spLocks/>
              </p:cNvSpPr>
              <p:nvPr/>
            </p:nvSpPr>
            <p:spPr bwMode="auto">
              <a:xfrm>
                <a:off x="18775190" y="23792892"/>
                <a:ext cx="1308688" cy="79353"/>
              </a:xfrm>
              <a:custGeom>
                <a:avLst/>
                <a:gdLst>
                  <a:gd name="T0" fmla="*/ 0 w 93"/>
                  <a:gd name="T1" fmla="*/ 69 h 69"/>
                  <a:gd name="T2" fmla="*/ 0 w 93"/>
                  <a:gd name="T3" fmla="*/ 0 h 69"/>
                  <a:gd name="T4" fmla="*/ 93 w 93"/>
                  <a:gd name="T5" fmla="*/ 0 h 69"/>
                </a:gdLst>
                <a:ahLst/>
                <a:cxnLst>
                  <a:cxn ang="0">
                    <a:pos x="T0" y="T1"/>
                  </a:cxn>
                  <a:cxn ang="0">
                    <a:pos x="T2" y="T3"/>
                  </a:cxn>
                  <a:cxn ang="0">
                    <a:pos x="T4" y="T5"/>
                  </a:cxn>
                </a:cxnLst>
                <a:rect l="0" t="0" r="r" b="b"/>
                <a:pathLst>
                  <a:path w="93" h="69">
                    <a:moveTo>
                      <a:pt x="0" y="69"/>
                    </a:moveTo>
                    <a:lnTo>
                      <a:pt x="0" y="0"/>
                    </a:lnTo>
                    <a:lnTo>
                      <a:pt x="93" y="0"/>
                    </a:lnTo>
                  </a:path>
                </a:pathLst>
              </a:custGeom>
              <a:noFill/>
              <a:ln w="25400"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none" lIns="0" tIns="0" rIns="0" bIns="0" numCol="1" anchor="t" anchorCtr="0" compatLnSpc="1">
                <a:prstTxWarp prst="textNoShape">
                  <a:avLst/>
                </a:prstTxWarp>
              </a:bodyPr>
              <a:lstStyle/>
              <a:p>
                <a:endParaRPr lang="en-GB"/>
              </a:p>
            </p:txBody>
          </p:sp>
          <p:sp>
            <p:nvSpPr>
              <p:cNvPr id="1689" name="Freeform 352"/>
              <p:cNvSpPr>
                <a:spLocks/>
              </p:cNvSpPr>
              <p:nvPr/>
            </p:nvSpPr>
            <p:spPr bwMode="auto">
              <a:xfrm>
                <a:off x="18775190" y="23879146"/>
                <a:ext cx="2012282" cy="79353"/>
              </a:xfrm>
              <a:custGeom>
                <a:avLst/>
                <a:gdLst>
                  <a:gd name="T0" fmla="*/ 0 w 143"/>
                  <a:gd name="T1" fmla="*/ 0 h 69"/>
                  <a:gd name="T2" fmla="*/ 0 w 143"/>
                  <a:gd name="T3" fmla="*/ 69 h 69"/>
                  <a:gd name="T4" fmla="*/ 143 w 143"/>
                  <a:gd name="T5" fmla="*/ 69 h 69"/>
                </a:gdLst>
                <a:ahLst/>
                <a:cxnLst>
                  <a:cxn ang="0">
                    <a:pos x="T0" y="T1"/>
                  </a:cxn>
                  <a:cxn ang="0">
                    <a:pos x="T2" y="T3"/>
                  </a:cxn>
                  <a:cxn ang="0">
                    <a:pos x="T4" y="T5"/>
                  </a:cxn>
                </a:cxnLst>
                <a:rect l="0" t="0" r="r" b="b"/>
                <a:pathLst>
                  <a:path w="143" h="69">
                    <a:moveTo>
                      <a:pt x="0" y="0"/>
                    </a:moveTo>
                    <a:lnTo>
                      <a:pt x="0" y="69"/>
                    </a:lnTo>
                    <a:lnTo>
                      <a:pt x="143" y="69"/>
                    </a:lnTo>
                  </a:path>
                </a:pathLst>
              </a:custGeom>
              <a:noFill/>
              <a:ln w="25400"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none" lIns="0" tIns="0" rIns="0" bIns="0" numCol="1" anchor="t" anchorCtr="0" compatLnSpc="1">
                <a:prstTxWarp prst="textNoShape">
                  <a:avLst/>
                </a:prstTxWarp>
              </a:bodyPr>
              <a:lstStyle/>
              <a:p>
                <a:endParaRPr lang="en-GB"/>
              </a:p>
            </p:txBody>
          </p:sp>
          <p:sp>
            <p:nvSpPr>
              <p:cNvPr id="1691" name="Freeform 353"/>
              <p:cNvSpPr>
                <a:spLocks/>
              </p:cNvSpPr>
              <p:nvPr/>
            </p:nvSpPr>
            <p:spPr bwMode="auto">
              <a:xfrm>
                <a:off x="17916804" y="23875696"/>
                <a:ext cx="858386" cy="120756"/>
              </a:xfrm>
              <a:custGeom>
                <a:avLst/>
                <a:gdLst>
                  <a:gd name="T0" fmla="*/ 0 w 61"/>
                  <a:gd name="T1" fmla="*/ 105 h 105"/>
                  <a:gd name="T2" fmla="*/ 0 w 61"/>
                  <a:gd name="T3" fmla="*/ 0 h 105"/>
                  <a:gd name="T4" fmla="*/ 61 w 61"/>
                  <a:gd name="T5" fmla="*/ 0 h 105"/>
                </a:gdLst>
                <a:ahLst/>
                <a:cxnLst>
                  <a:cxn ang="0">
                    <a:pos x="T0" y="T1"/>
                  </a:cxn>
                  <a:cxn ang="0">
                    <a:pos x="T2" y="T3"/>
                  </a:cxn>
                  <a:cxn ang="0">
                    <a:pos x="T4" y="T5"/>
                  </a:cxn>
                </a:cxnLst>
                <a:rect l="0" t="0" r="r" b="b"/>
                <a:pathLst>
                  <a:path w="61" h="105">
                    <a:moveTo>
                      <a:pt x="0" y="105"/>
                    </a:moveTo>
                    <a:lnTo>
                      <a:pt x="0" y="0"/>
                    </a:lnTo>
                    <a:lnTo>
                      <a:pt x="61" y="0"/>
                    </a:lnTo>
                  </a:path>
                </a:pathLst>
              </a:custGeom>
              <a:noFill/>
              <a:ln w="25400"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none" lIns="0" tIns="0" rIns="0" bIns="0" numCol="1" anchor="t" anchorCtr="0" compatLnSpc="1">
                <a:prstTxWarp prst="textNoShape">
                  <a:avLst/>
                </a:prstTxWarp>
              </a:bodyPr>
              <a:lstStyle/>
              <a:p>
                <a:endParaRPr lang="en-GB"/>
              </a:p>
            </p:txBody>
          </p:sp>
          <p:sp>
            <p:nvSpPr>
              <p:cNvPr id="1692" name="Freeform 355"/>
              <p:cNvSpPr>
                <a:spLocks/>
              </p:cNvSpPr>
              <p:nvPr/>
            </p:nvSpPr>
            <p:spPr bwMode="auto">
              <a:xfrm>
                <a:off x="17916804" y="24003351"/>
                <a:ext cx="2575159" cy="120756"/>
              </a:xfrm>
              <a:custGeom>
                <a:avLst/>
                <a:gdLst>
                  <a:gd name="T0" fmla="*/ 0 w 183"/>
                  <a:gd name="T1" fmla="*/ 0 h 105"/>
                  <a:gd name="T2" fmla="*/ 0 w 183"/>
                  <a:gd name="T3" fmla="*/ 105 h 105"/>
                  <a:gd name="T4" fmla="*/ 183 w 183"/>
                  <a:gd name="T5" fmla="*/ 105 h 105"/>
                </a:gdLst>
                <a:ahLst/>
                <a:cxnLst>
                  <a:cxn ang="0">
                    <a:pos x="T0" y="T1"/>
                  </a:cxn>
                  <a:cxn ang="0">
                    <a:pos x="T2" y="T3"/>
                  </a:cxn>
                  <a:cxn ang="0">
                    <a:pos x="T4" y="T5"/>
                  </a:cxn>
                </a:cxnLst>
                <a:rect l="0" t="0" r="r" b="b"/>
                <a:pathLst>
                  <a:path w="183" h="105">
                    <a:moveTo>
                      <a:pt x="0" y="0"/>
                    </a:moveTo>
                    <a:lnTo>
                      <a:pt x="0" y="105"/>
                    </a:lnTo>
                    <a:lnTo>
                      <a:pt x="183" y="105"/>
                    </a:lnTo>
                  </a:path>
                </a:pathLst>
              </a:custGeom>
              <a:noFill/>
              <a:ln w="25400"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none" lIns="0" tIns="0" rIns="0" bIns="0" numCol="1" anchor="t" anchorCtr="0" compatLnSpc="1">
                <a:prstTxWarp prst="textNoShape">
                  <a:avLst/>
                </a:prstTxWarp>
              </a:bodyPr>
              <a:lstStyle/>
              <a:p>
                <a:endParaRPr lang="en-GB"/>
              </a:p>
            </p:txBody>
          </p:sp>
          <p:sp>
            <p:nvSpPr>
              <p:cNvPr id="1693" name="Freeform 356"/>
              <p:cNvSpPr>
                <a:spLocks/>
              </p:cNvSpPr>
              <p:nvPr/>
            </p:nvSpPr>
            <p:spPr bwMode="auto">
              <a:xfrm>
                <a:off x="13821877" y="23999901"/>
                <a:ext cx="4094925" cy="182859"/>
              </a:xfrm>
              <a:custGeom>
                <a:avLst/>
                <a:gdLst>
                  <a:gd name="T0" fmla="*/ 0 w 291"/>
                  <a:gd name="T1" fmla="*/ 159 h 159"/>
                  <a:gd name="T2" fmla="*/ 0 w 291"/>
                  <a:gd name="T3" fmla="*/ 0 h 159"/>
                  <a:gd name="T4" fmla="*/ 291 w 291"/>
                  <a:gd name="T5" fmla="*/ 0 h 159"/>
                </a:gdLst>
                <a:ahLst/>
                <a:cxnLst>
                  <a:cxn ang="0">
                    <a:pos x="T0" y="T1"/>
                  </a:cxn>
                  <a:cxn ang="0">
                    <a:pos x="T2" y="T3"/>
                  </a:cxn>
                  <a:cxn ang="0">
                    <a:pos x="T4" y="T5"/>
                  </a:cxn>
                </a:cxnLst>
                <a:rect l="0" t="0" r="r" b="b"/>
                <a:pathLst>
                  <a:path w="291" h="159">
                    <a:moveTo>
                      <a:pt x="0" y="159"/>
                    </a:moveTo>
                    <a:lnTo>
                      <a:pt x="0" y="0"/>
                    </a:lnTo>
                    <a:lnTo>
                      <a:pt x="291" y="0"/>
                    </a:lnTo>
                  </a:path>
                </a:pathLst>
              </a:custGeom>
              <a:noFill/>
              <a:ln w="25400"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none" lIns="0" tIns="0" rIns="0" bIns="0" numCol="1" anchor="t" anchorCtr="0" compatLnSpc="1">
                <a:prstTxWarp prst="textNoShape">
                  <a:avLst/>
                </a:prstTxWarp>
              </a:bodyPr>
              <a:lstStyle/>
              <a:p>
                <a:endParaRPr lang="en-GB"/>
              </a:p>
            </p:txBody>
          </p:sp>
          <p:sp>
            <p:nvSpPr>
              <p:cNvPr id="1694" name="Freeform 358"/>
              <p:cNvSpPr>
                <a:spLocks/>
              </p:cNvSpPr>
              <p:nvPr/>
            </p:nvSpPr>
            <p:spPr bwMode="auto">
              <a:xfrm>
                <a:off x="15524578" y="24289715"/>
                <a:ext cx="3757198" cy="79353"/>
              </a:xfrm>
              <a:custGeom>
                <a:avLst/>
                <a:gdLst>
                  <a:gd name="T0" fmla="*/ 0 w 267"/>
                  <a:gd name="T1" fmla="*/ 69 h 69"/>
                  <a:gd name="T2" fmla="*/ 0 w 267"/>
                  <a:gd name="T3" fmla="*/ 0 h 69"/>
                  <a:gd name="T4" fmla="*/ 267 w 267"/>
                  <a:gd name="T5" fmla="*/ 0 h 69"/>
                </a:gdLst>
                <a:ahLst/>
                <a:cxnLst>
                  <a:cxn ang="0">
                    <a:pos x="T0" y="T1"/>
                  </a:cxn>
                  <a:cxn ang="0">
                    <a:pos x="T2" y="T3"/>
                  </a:cxn>
                  <a:cxn ang="0">
                    <a:pos x="T4" y="T5"/>
                  </a:cxn>
                </a:cxnLst>
                <a:rect l="0" t="0" r="r" b="b"/>
                <a:pathLst>
                  <a:path w="267" h="69">
                    <a:moveTo>
                      <a:pt x="0" y="69"/>
                    </a:moveTo>
                    <a:lnTo>
                      <a:pt x="0" y="0"/>
                    </a:lnTo>
                    <a:lnTo>
                      <a:pt x="267" y="0"/>
                    </a:lnTo>
                  </a:path>
                </a:pathLst>
              </a:custGeom>
              <a:noFill/>
              <a:ln w="25400"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none" lIns="0" tIns="0" rIns="0" bIns="0" numCol="1" anchor="t" anchorCtr="0" compatLnSpc="1">
                <a:prstTxWarp prst="textNoShape">
                  <a:avLst/>
                </a:prstTxWarp>
              </a:bodyPr>
              <a:lstStyle/>
              <a:p>
                <a:endParaRPr lang="en-GB"/>
              </a:p>
            </p:txBody>
          </p:sp>
          <p:sp>
            <p:nvSpPr>
              <p:cNvPr id="1696" name="Freeform 360"/>
              <p:cNvSpPr>
                <a:spLocks/>
              </p:cNvSpPr>
              <p:nvPr/>
            </p:nvSpPr>
            <p:spPr bwMode="auto">
              <a:xfrm>
                <a:off x="15524578" y="24375969"/>
                <a:ext cx="9456324" cy="79353"/>
              </a:xfrm>
              <a:custGeom>
                <a:avLst/>
                <a:gdLst>
                  <a:gd name="T0" fmla="*/ 0 w 672"/>
                  <a:gd name="T1" fmla="*/ 0 h 69"/>
                  <a:gd name="T2" fmla="*/ 0 w 672"/>
                  <a:gd name="T3" fmla="*/ 69 h 69"/>
                  <a:gd name="T4" fmla="*/ 672 w 672"/>
                  <a:gd name="T5" fmla="*/ 69 h 69"/>
                </a:gdLst>
                <a:ahLst/>
                <a:cxnLst>
                  <a:cxn ang="0">
                    <a:pos x="T0" y="T1"/>
                  </a:cxn>
                  <a:cxn ang="0">
                    <a:pos x="T2" y="T3"/>
                  </a:cxn>
                  <a:cxn ang="0">
                    <a:pos x="T4" y="T5"/>
                  </a:cxn>
                </a:cxnLst>
                <a:rect l="0" t="0" r="r" b="b"/>
                <a:pathLst>
                  <a:path w="672" h="69">
                    <a:moveTo>
                      <a:pt x="0" y="0"/>
                    </a:moveTo>
                    <a:lnTo>
                      <a:pt x="0" y="69"/>
                    </a:lnTo>
                    <a:lnTo>
                      <a:pt x="672" y="69"/>
                    </a:lnTo>
                  </a:path>
                </a:pathLst>
              </a:custGeom>
              <a:noFill/>
              <a:ln w="25400"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none" lIns="0" tIns="0" rIns="0" bIns="0" numCol="1" anchor="t" anchorCtr="0" compatLnSpc="1">
                <a:prstTxWarp prst="textNoShape">
                  <a:avLst/>
                </a:prstTxWarp>
              </a:bodyPr>
              <a:lstStyle/>
              <a:p>
                <a:endParaRPr lang="en-GB"/>
              </a:p>
            </p:txBody>
          </p:sp>
          <p:sp>
            <p:nvSpPr>
              <p:cNvPr id="1698" name="Freeform 361"/>
              <p:cNvSpPr>
                <a:spLocks/>
              </p:cNvSpPr>
              <p:nvPr/>
            </p:nvSpPr>
            <p:spPr bwMode="auto">
              <a:xfrm>
                <a:off x="13821877" y="24189660"/>
                <a:ext cx="1702701" cy="182859"/>
              </a:xfrm>
              <a:custGeom>
                <a:avLst/>
                <a:gdLst>
                  <a:gd name="T0" fmla="*/ 0 w 121"/>
                  <a:gd name="T1" fmla="*/ 0 h 159"/>
                  <a:gd name="T2" fmla="*/ 0 w 121"/>
                  <a:gd name="T3" fmla="*/ 159 h 159"/>
                  <a:gd name="T4" fmla="*/ 121 w 121"/>
                  <a:gd name="T5" fmla="*/ 159 h 159"/>
                </a:gdLst>
                <a:ahLst/>
                <a:cxnLst>
                  <a:cxn ang="0">
                    <a:pos x="T0" y="T1"/>
                  </a:cxn>
                  <a:cxn ang="0">
                    <a:pos x="T2" y="T3"/>
                  </a:cxn>
                  <a:cxn ang="0">
                    <a:pos x="T4" y="T5"/>
                  </a:cxn>
                </a:cxnLst>
                <a:rect l="0" t="0" r="r" b="b"/>
                <a:pathLst>
                  <a:path w="121" h="159">
                    <a:moveTo>
                      <a:pt x="0" y="0"/>
                    </a:moveTo>
                    <a:lnTo>
                      <a:pt x="0" y="159"/>
                    </a:lnTo>
                    <a:lnTo>
                      <a:pt x="121" y="159"/>
                    </a:lnTo>
                  </a:path>
                </a:pathLst>
              </a:custGeom>
              <a:noFill/>
              <a:ln w="25400"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none" lIns="0" tIns="0" rIns="0" bIns="0" numCol="1" anchor="t" anchorCtr="0" compatLnSpc="1">
                <a:prstTxWarp prst="textNoShape">
                  <a:avLst/>
                </a:prstTxWarp>
              </a:bodyPr>
              <a:lstStyle/>
              <a:p>
                <a:endParaRPr lang="en-GB"/>
              </a:p>
            </p:txBody>
          </p:sp>
          <p:sp>
            <p:nvSpPr>
              <p:cNvPr id="1699" name="Freeform 362"/>
              <p:cNvSpPr>
                <a:spLocks/>
              </p:cNvSpPr>
              <p:nvPr/>
            </p:nvSpPr>
            <p:spPr bwMode="auto">
              <a:xfrm>
                <a:off x="12977563" y="24186210"/>
                <a:ext cx="844315" cy="213910"/>
              </a:xfrm>
              <a:custGeom>
                <a:avLst/>
                <a:gdLst>
                  <a:gd name="T0" fmla="*/ 0 w 60"/>
                  <a:gd name="T1" fmla="*/ 186 h 186"/>
                  <a:gd name="T2" fmla="*/ 0 w 60"/>
                  <a:gd name="T3" fmla="*/ 0 h 186"/>
                  <a:gd name="T4" fmla="*/ 60 w 60"/>
                  <a:gd name="T5" fmla="*/ 0 h 186"/>
                </a:gdLst>
                <a:ahLst/>
                <a:cxnLst>
                  <a:cxn ang="0">
                    <a:pos x="T0" y="T1"/>
                  </a:cxn>
                  <a:cxn ang="0">
                    <a:pos x="T2" y="T3"/>
                  </a:cxn>
                  <a:cxn ang="0">
                    <a:pos x="T4" y="T5"/>
                  </a:cxn>
                </a:cxnLst>
                <a:rect l="0" t="0" r="r" b="b"/>
                <a:pathLst>
                  <a:path w="60" h="186">
                    <a:moveTo>
                      <a:pt x="0" y="186"/>
                    </a:moveTo>
                    <a:lnTo>
                      <a:pt x="0" y="0"/>
                    </a:lnTo>
                    <a:lnTo>
                      <a:pt x="60" y="0"/>
                    </a:lnTo>
                  </a:path>
                </a:pathLst>
              </a:custGeom>
              <a:noFill/>
              <a:ln w="25400"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none" lIns="0" tIns="0" rIns="0" bIns="0" numCol="1" anchor="t" anchorCtr="0" compatLnSpc="1">
                <a:prstTxWarp prst="textNoShape">
                  <a:avLst/>
                </a:prstTxWarp>
              </a:bodyPr>
              <a:lstStyle/>
              <a:p>
                <a:endParaRPr lang="en-GB"/>
              </a:p>
            </p:txBody>
          </p:sp>
          <p:sp>
            <p:nvSpPr>
              <p:cNvPr id="1700" name="Freeform 365"/>
              <p:cNvSpPr>
                <a:spLocks/>
              </p:cNvSpPr>
              <p:nvPr/>
            </p:nvSpPr>
            <p:spPr bwMode="auto">
              <a:xfrm>
                <a:off x="11415582" y="23568631"/>
                <a:ext cx="1561982" cy="834939"/>
              </a:xfrm>
              <a:custGeom>
                <a:avLst/>
                <a:gdLst>
                  <a:gd name="T0" fmla="*/ 0 w 111"/>
                  <a:gd name="T1" fmla="*/ 0 h 726"/>
                  <a:gd name="T2" fmla="*/ 0 w 111"/>
                  <a:gd name="T3" fmla="*/ 726 h 726"/>
                  <a:gd name="T4" fmla="*/ 111 w 111"/>
                  <a:gd name="T5" fmla="*/ 726 h 726"/>
                </a:gdLst>
                <a:ahLst/>
                <a:cxnLst>
                  <a:cxn ang="0">
                    <a:pos x="T0" y="T1"/>
                  </a:cxn>
                  <a:cxn ang="0">
                    <a:pos x="T2" y="T3"/>
                  </a:cxn>
                  <a:cxn ang="0">
                    <a:pos x="T4" y="T5"/>
                  </a:cxn>
                </a:cxnLst>
                <a:rect l="0" t="0" r="r" b="b"/>
                <a:pathLst>
                  <a:path w="111" h="726">
                    <a:moveTo>
                      <a:pt x="0" y="0"/>
                    </a:moveTo>
                    <a:lnTo>
                      <a:pt x="0" y="726"/>
                    </a:lnTo>
                    <a:lnTo>
                      <a:pt x="111" y="726"/>
                    </a:lnTo>
                  </a:path>
                </a:pathLst>
              </a:custGeom>
              <a:noFill/>
              <a:ln w="25400"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none" lIns="0" tIns="0" rIns="0" bIns="0" numCol="1" anchor="t" anchorCtr="0" compatLnSpc="1">
                <a:prstTxWarp prst="textNoShape">
                  <a:avLst/>
                </a:prstTxWarp>
              </a:bodyPr>
              <a:lstStyle/>
              <a:p>
                <a:endParaRPr lang="en-GB"/>
              </a:p>
            </p:txBody>
          </p:sp>
          <p:sp>
            <p:nvSpPr>
              <p:cNvPr id="1701" name="Freeform 366"/>
              <p:cNvSpPr>
                <a:spLocks/>
              </p:cNvSpPr>
              <p:nvPr/>
            </p:nvSpPr>
            <p:spPr bwMode="auto">
              <a:xfrm>
                <a:off x="9938030" y="20456525"/>
                <a:ext cx="1477550" cy="3108656"/>
              </a:xfrm>
              <a:custGeom>
                <a:avLst/>
                <a:gdLst>
                  <a:gd name="T0" fmla="*/ 0 w 105"/>
                  <a:gd name="T1" fmla="*/ 0 h 2625"/>
                  <a:gd name="T2" fmla="*/ 0 w 105"/>
                  <a:gd name="T3" fmla="*/ 2625 h 2625"/>
                  <a:gd name="T4" fmla="*/ 105 w 105"/>
                  <a:gd name="T5" fmla="*/ 2625 h 2625"/>
                </a:gdLst>
                <a:ahLst/>
                <a:cxnLst>
                  <a:cxn ang="0">
                    <a:pos x="T0" y="T1"/>
                  </a:cxn>
                  <a:cxn ang="0">
                    <a:pos x="T2" y="T3"/>
                  </a:cxn>
                  <a:cxn ang="0">
                    <a:pos x="T4" y="T5"/>
                  </a:cxn>
                </a:cxnLst>
                <a:rect l="0" t="0" r="r" b="b"/>
                <a:pathLst>
                  <a:path w="105" h="2625">
                    <a:moveTo>
                      <a:pt x="0" y="0"/>
                    </a:moveTo>
                    <a:lnTo>
                      <a:pt x="0" y="2625"/>
                    </a:lnTo>
                    <a:lnTo>
                      <a:pt x="105" y="2625"/>
                    </a:lnTo>
                  </a:path>
                </a:pathLst>
              </a:custGeom>
              <a:noFill/>
              <a:ln w="25400"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none" lIns="0" tIns="0" rIns="0" bIns="0" numCol="1" anchor="t" anchorCtr="0" compatLnSpc="1">
                <a:prstTxWarp prst="textNoShape">
                  <a:avLst/>
                </a:prstTxWarp>
              </a:bodyPr>
              <a:lstStyle/>
              <a:p>
                <a:endParaRPr lang="en-GB"/>
              </a:p>
            </p:txBody>
          </p:sp>
          <p:sp>
            <p:nvSpPr>
              <p:cNvPr id="1702" name="Freeform 335"/>
              <p:cNvSpPr>
                <a:spLocks/>
              </p:cNvSpPr>
              <p:nvPr/>
            </p:nvSpPr>
            <p:spPr bwMode="auto">
              <a:xfrm>
                <a:off x="12682053" y="20780900"/>
                <a:ext cx="759883" cy="968345"/>
              </a:xfrm>
              <a:custGeom>
                <a:avLst/>
                <a:gdLst>
                  <a:gd name="T0" fmla="*/ 0 w 54"/>
                  <a:gd name="T1" fmla="*/ 0 h 842"/>
                  <a:gd name="T2" fmla="*/ 0 w 54"/>
                  <a:gd name="T3" fmla="*/ 842 h 842"/>
                  <a:gd name="T4" fmla="*/ 54 w 54"/>
                  <a:gd name="T5" fmla="*/ 842 h 842"/>
                </a:gdLst>
                <a:ahLst/>
                <a:cxnLst>
                  <a:cxn ang="0">
                    <a:pos x="T0" y="T1"/>
                  </a:cxn>
                  <a:cxn ang="0">
                    <a:pos x="T2" y="T3"/>
                  </a:cxn>
                  <a:cxn ang="0">
                    <a:pos x="T4" y="T5"/>
                  </a:cxn>
                </a:cxnLst>
                <a:rect l="0" t="0" r="r" b="b"/>
                <a:pathLst>
                  <a:path w="54" h="842">
                    <a:moveTo>
                      <a:pt x="0" y="0"/>
                    </a:moveTo>
                    <a:lnTo>
                      <a:pt x="0" y="842"/>
                    </a:lnTo>
                    <a:lnTo>
                      <a:pt x="54" y="842"/>
                    </a:lnTo>
                  </a:path>
                </a:pathLst>
              </a:custGeom>
              <a:noFill/>
              <a:ln w="25400"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none" lIns="0" tIns="0" rIns="0" bIns="0" numCol="1" anchor="t" anchorCtr="0" compatLnSpc="1">
                <a:prstTxWarp prst="textNoShape">
                  <a:avLst/>
                </a:prstTxWarp>
              </a:bodyPr>
              <a:lstStyle/>
              <a:p>
                <a:endParaRPr lang="en-GB"/>
              </a:p>
            </p:txBody>
          </p:sp>
          <p:sp>
            <p:nvSpPr>
              <p:cNvPr id="1703" name="Freeform 324"/>
              <p:cNvSpPr>
                <a:spLocks/>
              </p:cNvSpPr>
              <p:nvPr/>
            </p:nvSpPr>
            <p:spPr bwMode="auto">
              <a:xfrm>
                <a:off x="19436571" y="22385226"/>
                <a:ext cx="1899709" cy="224261"/>
              </a:xfrm>
              <a:custGeom>
                <a:avLst/>
                <a:gdLst>
                  <a:gd name="T0" fmla="*/ 0 w 135"/>
                  <a:gd name="T1" fmla="*/ 195 h 195"/>
                  <a:gd name="T2" fmla="*/ 0 w 135"/>
                  <a:gd name="T3" fmla="*/ 0 h 195"/>
                  <a:gd name="T4" fmla="*/ 135 w 135"/>
                  <a:gd name="T5" fmla="*/ 0 h 195"/>
                </a:gdLst>
                <a:ahLst/>
                <a:cxnLst>
                  <a:cxn ang="0">
                    <a:pos x="T0" y="T1"/>
                  </a:cxn>
                  <a:cxn ang="0">
                    <a:pos x="T2" y="T3"/>
                  </a:cxn>
                  <a:cxn ang="0">
                    <a:pos x="T4" y="T5"/>
                  </a:cxn>
                </a:cxnLst>
                <a:rect l="0" t="0" r="r" b="b"/>
                <a:pathLst>
                  <a:path w="135" h="195">
                    <a:moveTo>
                      <a:pt x="0" y="195"/>
                    </a:moveTo>
                    <a:lnTo>
                      <a:pt x="0" y="0"/>
                    </a:lnTo>
                    <a:lnTo>
                      <a:pt x="135" y="0"/>
                    </a:lnTo>
                  </a:path>
                </a:pathLst>
              </a:custGeom>
              <a:noFill/>
              <a:ln w="25400"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none" lIns="0" tIns="0" rIns="0" bIns="0" numCol="1" anchor="t" anchorCtr="0" compatLnSpc="1">
                <a:prstTxWarp prst="textNoShape">
                  <a:avLst/>
                </a:prstTxWarp>
              </a:bodyPr>
              <a:lstStyle/>
              <a:p>
                <a:endParaRPr lang="en-GB"/>
              </a:p>
            </p:txBody>
          </p:sp>
          <p:sp>
            <p:nvSpPr>
              <p:cNvPr id="1704" name="Freeform 364"/>
              <p:cNvSpPr>
                <a:spLocks/>
              </p:cNvSpPr>
              <p:nvPr/>
            </p:nvSpPr>
            <p:spPr bwMode="auto">
              <a:xfrm>
                <a:off x="12977563" y="24407020"/>
                <a:ext cx="7514400" cy="213910"/>
              </a:xfrm>
              <a:custGeom>
                <a:avLst/>
                <a:gdLst>
                  <a:gd name="T0" fmla="*/ 0 w 534"/>
                  <a:gd name="T1" fmla="*/ 0 h 186"/>
                  <a:gd name="T2" fmla="*/ 0 w 534"/>
                  <a:gd name="T3" fmla="*/ 186 h 186"/>
                  <a:gd name="T4" fmla="*/ 534 w 534"/>
                  <a:gd name="T5" fmla="*/ 186 h 186"/>
                </a:gdLst>
                <a:ahLst/>
                <a:cxnLst>
                  <a:cxn ang="0">
                    <a:pos x="T0" y="T1"/>
                  </a:cxn>
                  <a:cxn ang="0">
                    <a:pos x="T2" y="T3"/>
                  </a:cxn>
                  <a:cxn ang="0">
                    <a:pos x="T4" y="T5"/>
                  </a:cxn>
                </a:cxnLst>
                <a:rect l="0" t="0" r="r" b="b"/>
                <a:pathLst>
                  <a:path w="534" h="186">
                    <a:moveTo>
                      <a:pt x="0" y="0"/>
                    </a:moveTo>
                    <a:lnTo>
                      <a:pt x="0" y="186"/>
                    </a:lnTo>
                    <a:lnTo>
                      <a:pt x="534" y="186"/>
                    </a:lnTo>
                  </a:path>
                </a:pathLst>
              </a:custGeom>
              <a:noFill/>
              <a:ln w="25400"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none" lIns="0" tIns="0" rIns="0" bIns="0" numCol="1" anchor="t" anchorCtr="0" compatLnSpc="1">
                <a:prstTxWarp prst="textNoShape">
                  <a:avLst/>
                </a:prstTxWarp>
              </a:bodyPr>
              <a:lstStyle/>
              <a:p>
                <a:endParaRPr lang="en-GB"/>
              </a:p>
            </p:txBody>
          </p:sp>
        </p:grpSp>
      </p:grpSp>
      <p:sp>
        <p:nvSpPr>
          <p:cNvPr id="1056" name="Text Box 6"/>
          <p:cNvSpPr txBox="1">
            <a:spLocks noChangeArrowheads="1"/>
          </p:cNvSpPr>
          <p:nvPr/>
        </p:nvSpPr>
        <p:spPr bwMode="auto">
          <a:xfrm>
            <a:off x="2886075" y="248652"/>
            <a:ext cx="24422100" cy="11726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tabLst>
                <a:tab pos="6858000" algn="l"/>
              </a:tabLst>
              <a:defRPr sz="3600" b="1">
                <a:solidFill>
                  <a:schemeClr val="tx1"/>
                </a:solidFill>
                <a:latin typeface="Arial" charset="0"/>
              </a:defRPr>
            </a:lvl1pPr>
            <a:lvl2pPr marL="742950" indent="-285750" eaLnBrk="0" hangingPunct="0">
              <a:tabLst>
                <a:tab pos="6858000" algn="l"/>
              </a:tabLst>
              <a:defRPr sz="3600" b="1">
                <a:solidFill>
                  <a:schemeClr val="tx1"/>
                </a:solidFill>
                <a:latin typeface="Arial" charset="0"/>
              </a:defRPr>
            </a:lvl2pPr>
            <a:lvl3pPr marL="1143000" indent="-228600" eaLnBrk="0" hangingPunct="0">
              <a:tabLst>
                <a:tab pos="6858000" algn="l"/>
              </a:tabLst>
              <a:defRPr sz="3600" b="1">
                <a:solidFill>
                  <a:schemeClr val="tx1"/>
                </a:solidFill>
                <a:latin typeface="Arial" charset="0"/>
              </a:defRPr>
            </a:lvl3pPr>
            <a:lvl4pPr marL="1600200" indent="-228600" eaLnBrk="0" hangingPunct="0">
              <a:tabLst>
                <a:tab pos="6858000" algn="l"/>
              </a:tabLst>
              <a:defRPr sz="3600" b="1">
                <a:solidFill>
                  <a:schemeClr val="tx1"/>
                </a:solidFill>
                <a:latin typeface="Arial" charset="0"/>
              </a:defRPr>
            </a:lvl4pPr>
            <a:lvl5pPr marL="2057400" indent="-228600" eaLnBrk="0" hangingPunct="0">
              <a:tabLst>
                <a:tab pos="6858000" algn="l"/>
              </a:tabLst>
              <a:defRPr sz="3600" b="1">
                <a:solidFill>
                  <a:schemeClr val="tx1"/>
                </a:solidFill>
                <a:latin typeface="Arial" charset="0"/>
              </a:defRPr>
            </a:lvl5pPr>
            <a:lvl6pPr marL="2514600" indent="-228600" eaLnBrk="0" fontAlgn="base" hangingPunct="0">
              <a:spcBef>
                <a:spcPct val="0"/>
              </a:spcBef>
              <a:spcAft>
                <a:spcPct val="0"/>
              </a:spcAft>
              <a:tabLst>
                <a:tab pos="6858000" algn="l"/>
              </a:tabLst>
              <a:defRPr sz="3600" b="1">
                <a:solidFill>
                  <a:schemeClr val="tx1"/>
                </a:solidFill>
                <a:latin typeface="Arial" charset="0"/>
              </a:defRPr>
            </a:lvl6pPr>
            <a:lvl7pPr marL="2971800" indent="-228600" eaLnBrk="0" fontAlgn="base" hangingPunct="0">
              <a:spcBef>
                <a:spcPct val="0"/>
              </a:spcBef>
              <a:spcAft>
                <a:spcPct val="0"/>
              </a:spcAft>
              <a:tabLst>
                <a:tab pos="6858000" algn="l"/>
              </a:tabLst>
              <a:defRPr sz="3600" b="1">
                <a:solidFill>
                  <a:schemeClr val="tx1"/>
                </a:solidFill>
                <a:latin typeface="Arial" charset="0"/>
              </a:defRPr>
            </a:lvl7pPr>
            <a:lvl8pPr marL="3429000" indent="-228600" eaLnBrk="0" fontAlgn="base" hangingPunct="0">
              <a:spcBef>
                <a:spcPct val="0"/>
              </a:spcBef>
              <a:spcAft>
                <a:spcPct val="0"/>
              </a:spcAft>
              <a:tabLst>
                <a:tab pos="6858000" algn="l"/>
              </a:tabLst>
              <a:defRPr sz="3600" b="1">
                <a:solidFill>
                  <a:schemeClr val="tx1"/>
                </a:solidFill>
                <a:latin typeface="Arial" charset="0"/>
              </a:defRPr>
            </a:lvl8pPr>
            <a:lvl9pPr marL="3886200" indent="-228600" eaLnBrk="0" fontAlgn="base" hangingPunct="0">
              <a:spcBef>
                <a:spcPct val="0"/>
              </a:spcBef>
              <a:spcAft>
                <a:spcPct val="0"/>
              </a:spcAft>
              <a:tabLst>
                <a:tab pos="6858000" algn="l"/>
              </a:tabLst>
              <a:defRPr sz="3600" b="1">
                <a:solidFill>
                  <a:schemeClr val="tx1"/>
                </a:solidFill>
                <a:latin typeface="Arial" charset="0"/>
              </a:defRPr>
            </a:lvl9pPr>
          </a:lstStyle>
          <a:p>
            <a:pPr algn="ctr" eaLnBrk="1" hangingPunct="1">
              <a:lnSpc>
                <a:spcPct val="130000"/>
              </a:lnSpc>
            </a:pPr>
            <a:r>
              <a:rPr lang="de-DE" sz="5400" dirty="0" err="1" smtClean="0">
                <a:cs typeface="Times New Roman" pitchFamily="84" charset="0"/>
              </a:rPr>
              <a:t>MLSA-Phylogeny</a:t>
            </a:r>
            <a:r>
              <a:rPr lang="de-DE" sz="5400" dirty="0" smtClean="0">
                <a:cs typeface="Times New Roman" pitchFamily="84" charset="0"/>
              </a:rPr>
              <a:t> of 213 </a:t>
            </a:r>
            <a:r>
              <a:rPr lang="de-DE" sz="5400" dirty="0" err="1" smtClean="0">
                <a:cs typeface="Times New Roman" pitchFamily="84" charset="0"/>
              </a:rPr>
              <a:t>Genome-sequenced</a:t>
            </a:r>
            <a:r>
              <a:rPr lang="de-DE" sz="5400" dirty="0">
                <a:cs typeface="Times New Roman" pitchFamily="84" charset="0"/>
              </a:rPr>
              <a:t> </a:t>
            </a:r>
            <a:r>
              <a:rPr lang="de-DE" sz="5400" dirty="0" err="1" smtClean="0">
                <a:cs typeface="Times New Roman" pitchFamily="84" charset="0"/>
              </a:rPr>
              <a:t>Cyanobacteria</a:t>
            </a:r>
            <a:endParaRPr lang="de-DE" sz="5400" b="0" dirty="0">
              <a:cs typeface="Times New Roman" pitchFamily="84" charset="0"/>
            </a:endParaRPr>
          </a:p>
        </p:txBody>
      </p:sp>
      <p:sp>
        <p:nvSpPr>
          <p:cNvPr id="1057" name="Text Box 6"/>
          <p:cNvSpPr txBox="1">
            <a:spLocks noChangeArrowheads="1"/>
          </p:cNvSpPr>
          <p:nvPr/>
        </p:nvSpPr>
        <p:spPr bwMode="auto">
          <a:xfrm>
            <a:off x="5810334" y="1401177"/>
            <a:ext cx="18646269"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tabLst>
                <a:tab pos="6858000" algn="l"/>
              </a:tabLst>
              <a:defRPr sz="3600" b="1">
                <a:solidFill>
                  <a:schemeClr val="tx1"/>
                </a:solidFill>
                <a:latin typeface="Arial" charset="0"/>
              </a:defRPr>
            </a:lvl1pPr>
            <a:lvl2pPr marL="742950" indent="-285750" eaLnBrk="0" hangingPunct="0">
              <a:tabLst>
                <a:tab pos="6858000" algn="l"/>
              </a:tabLst>
              <a:defRPr sz="3600" b="1">
                <a:solidFill>
                  <a:schemeClr val="tx1"/>
                </a:solidFill>
                <a:latin typeface="Arial" charset="0"/>
              </a:defRPr>
            </a:lvl2pPr>
            <a:lvl3pPr marL="1143000" indent="-228600" eaLnBrk="0" hangingPunct="0">
              <a:tabLst>
                <a:tab pos="6858000" algn="l"/>
              </a:tabLst>
              <a:defRPr sz="3600" b="1">
                <a:solidFill>
                  <a:schemeClr val="tx1"/>
                </a:solidFill>
                <a:latin typeface="Arial" charset="0"/>
              </a:defRPr>
            </a:lvl3pPr>
            <a:lvl4pPr marL="1600200" indent="-228600" eaLnBrk="0" hangingPunct="0">
              <a:tabLst>
                <a:tab pos="6858000" algn="l"/>
              </a:tabLst>
              <a:defRPr sz="3600" b="1">
                <a:solidFill>
                  <a:schemeClr val="tx1"/>
                </a:solidFill>
                <a:latin typeface="Arial" charset="0"/>
              </a:defRPr>
            </a:lvl4pPr>
            <a:lvl5pPr marL="2057400" indent="-228600" eaLnBrk="0" hangingPunct="0">
              <a:tabLst>
                <a:tab pos="6858000" algn="l"/>
              </a:tabLst>
              <a:defRPr sz="3600" b="1">
                <a:solidFill>
                  <a:schemeClr val="tx1"/>
                </a:solidFill>
                <a:latin typeface="Arial" charset="0"/>
              </a:defRPr>
            </a:lvl5pPr>
            <a:lvl6pPr marL="2514600" indent="-228600" eaLnBrk="0" fontAlgn="base" hangingPunct="0">
              <a:spcBef>
                <a:spcPct val="0"/>
              </a:spcBef>
              <a:spcAft>
                <a:spcPct val="0"/>
              </a:spcAft>
              <a:tabLst>
                <a:tab pos="6858000" algn="l"/>
              </a:tabLst>
              <a:defRPr sz="3600" b="1">
                <a:solidFill>
                  <a:schemeClr val="tx1"/>
                </a:solidFill>
                <a:latin typeface="Arial" charset="0"/>
              </a:defRPr>
            </a:lvl6pPr>
            <a:lvl7pPr marL="2971800" indent="-228600" eaLnBrk="0" fontAlgn="base" hangingPunct="0">
              <a:spcBef>
                <a:spcPct val="0"/>
              </a:spcBef>
              <a:spcAft>
                <a:spcPct val="0"/>
              </a:spcAft>
              <a:tabLst>
                <a:tab pos="6858000" algn="l"/>
              </a:tabLst>
              <a:defRPr sz="3600" b="1">
                <a:solidFill>
                  <a:schemeClr val="tx1"/>
                </a:solidFill>
                <a:latin typeface="Arial" charset="0"/>
              </a:defRPr>
            </a:lvl7pPr>
            <a:lvl8pPr marL="3429000" indent="-228600" eaLnBrk="0" fontAlgn="base" hangingPunct="0">
              <a:spcBef>
                <a:spcPct val="0"/>
              </a:spcBef>
              <a:spcAft>
                <a:spcPct val="0"/>
              </a:spcAft>
              <a:tabLst>
                <a:tab pos="6858000" algn="l"/>
              </a:tabLst>
              <a:defRPr sz="3600" b="1">
                <a:solidFill>
                  <a:schemeClr val="tx1"/>
                </a:solidFill>
                <a:latin typeface="Arial" charset="0"/>
              </a:defRPr>
            </a:lvl8pPr>
            <a:lvl9pPr marL="3886200" indent="-228600" eaLnBrk="0" fontAlgn="base" hangingPunct="0">
              <a:spcBef>
                <a:spcPct val="0"/>
              </a:spcBef>
              <a:spcAft>
                <a:spcPct val="0"/>
              </a:spcAft>
              <a:tabLst>
                <a:tab pos="6858000" algn="l"/>
              </a:tabLst>
              <a:defRPr sz="3600" b="1">
                <a:solidFill>
                  <a:schemeClr val="tx1"/>
                </a:solidFill>
                <a:latin typeface="Arial" charset="0"/>
              </a:defRPr>
            </a:lvl9pPr>
          </a:lstStyle>
          <a:p>
            <a:pPr algn="ctr" eaLnBrk="1" hangingPunct="1">
              <a:lnSpc>
                <a:spcPct val="150000"/>
              </a:lnSpc>
            </a:pPr>
            <a:r>
              <a:rPr lang="de-DE" sz="4000" smtClean="0">
                <a:cs typeface="Times New Roman" pitchFamily="84" charset="0"/>
              </a:rPr>
              <a:t>43 </a:t>
            </a:r>
            <a:r>
              <a:rPr lang="de-DE" sz="4000" dirty="0" smtClean="0">
                <a:cs typeface="Times New Roman" pitchFamily="84" charset="0"/>
              </a:rPr>
              <a:t>universal </a:t>
            </a:r>
            <a:r>
              <a:rPr lang="de-DE" sz="4000" dirty="0" err="1" smtClean="0">
                <a:cs typeface="Times New Roman" pitchFamily="84" charset="0"/>
              </a:rPr>
              <a:t>proteins</a:t>
            </a:r>
            <a:r>
              <a:rPr lang="de-DE" sz="4000" dirty="0" smtClean="0">
                <a:cs typeface="Times New Roman" pitchFamily="84" charset="0"/>
              </a:rPr>
              <a:t>, 6458 </a:t>
            </a:r>
            <a:r>
              <a:rPr lang="de-DE" sz="4000" dirty="0" err="1" smtClean="0">
                <a:cs typeface="Times New Roman" pitchFamily="84" charset="0"/>
              </a:rPr>
              <a:t>amino</a:t>
            </a:r>
            <a:r>
              <a:rPr lang="de-DE" sz="4000" dirty="0" smtClean="0">
                <a:cs typeface="Times New Roman" pitchFamily="84" charset="0"/>
              </a:rPr>
              <a:t> </a:t>
            </a:r>
            <a:r>
              <a:rPr lang="de-DE" sz="4000" dirty="0" err="1" smtClean="0">
                <a:cs typeface="Times New Roman" pitchFamily="84" charset="0"/>
              </a:rPr>
              <a:t>acid</a:t>
            </a:r>
            <a:r>
              <a:rPr lang="de-DE" sz="4000" dirty="0" smtClean="0">
                <a:cs typeface="Times New Roman" pitchFamily="84" charset="0"/>
              </a:rPr>
              <a:t> </a:t>
            </a:r>
            <a:r>
              <a:rPr lang="de-DE" sz="4000" dirty="0" err="1" smtClean="0">
                <a:cs typeface="Times New Roman" pitchFamily="84" charset="0"/>
              </a:rPr>
              <a:t>positions</a:t>
            </a:r>
            <a:r>
              <a:rPr lang="de-DE" sz="4000" dirty="0">
                <a:cs typeface="Times New Roman" pitchFamily="84" charset="0"/>
              </a:rPr>
              <a:t>, </a:t>
            </a:r>
            <a:r>
              <a:rPr lang="de-DE" sz="4000" dirty="0" err="1">
                <a:cs typeface="Times New Roman" pitchFamily="84" charset="0"/>
              </a:rPr>
              <a:t>RAxML</a:t>
            </a:r>
            <a:r>
              <a:rPr lang="de-DE" sz="4000" dirty="0">
                <a:cs typeface="Times New Roman" pitchFamily="84" charset="0"/>
              </a:rPr>
              <a:t> </a:t>
            </a:r>
            <a:r>
              <a:rPr lang="de-DE" sz="4000" dirty="0" err="1">
                <a:cs typeface="Times New Roman" pitchFamily="84" charset="0"/>
              </a:rPr>
              <a:t>tree</a:t>
            </a:r>
            <a:r>
              <a:rPr lang="de-DE" sz="4000" dirty="0">
                <a:cs typeface="Times New Roman" pitchFamily="84" charset="0"/>
              </a:rPr>
              <a:t>, GTR4</a:t>
            </a:r>
            <a:r>
              <a:rPr lang="de-DE" sz="4000" dirty="0" smtClean="0">
                <a:latin typeface="Symbol" panose="05050102010706020507" pitchFamily="18" charset="2"/>
                <a:cs typeface="Times New Roman" pitchFamily="84" charset="0"/>
              </a:rPr>
              <a:t>G </a:t>
            </a:r>
            <a:r>
              <a:rPr lang="de-DE" sz="4000" dirty="0" err="1" smtClean="0">
                <a:cs typeface="Times New Roman" pitchFamily="84" charset="0"/>
              </a:rPr>
              <a:t>model</a:t>
            </a:r>
            <a:r>
              <a:rPr lang="de-DE" sz="4000" dirty="0" smtClean="0">
                <a:cs typeface="Times New Roman" pitchFamily="84" charset="0"/>
              </a:rPr>
              <a:t> </a:t>
            </a:r>
            <a:endParaRPr lang="de-DE" sz="4000" dirty="0" smtClean="0">
              <a:latin typeface="Symbol" panose="05050102010706020507" pitchFamily="18" charset="2"/>
              <a:cs typeface="Times New Roman" pitchFamily="84" charset="0"/>
            </a:endParaRPr>
          </a:p>
        </p:txBody>
      </p:sp>
      <p:sp>
        <p:nvSpPr>
          <p:cNvPr id="1067" name="Textfeld 1033"/>
          <p:cNvSpPr txBox="1"/>
          <p:nvPr/>
        </p:nvSpPr>
        <p:spPr>
          <a:xfrm>
            <a:off x="17925442" y="16182127"/>
            <a:ext cx="1069524" cy="923330"/>
          </a:xfrm>
          <a:prstGeom prst="rect">
            <a:avLst/>
          </a:prstGeom>
          <a:noFill/>
        </p:spPr>
        <p:txBody>
          <a:bodyPr wrap="none" rtlCol="0">
            <a:spAutoFit/>
          </a:bodyPr>
          <a:lstStyle/>
          <a:p>
            <a:r>
              <a:rPr lang="de-DE" sz="5400" dirty="0" smtClean="0"/>
              <a:t>B3</a:t>
            </a:r>
            <a:endParaRPr lang="en-US" sz="5400" dirty="0"/>
          </a:p>
        </p:txBody>
      </p:sp>
      <p:sp>
        <p:nvSpPr>
          <p:cNvPr id="1074" name="Textfeld 913"/>
          <p:cNvSpPr txBox="1"/>
          <p:nvPr/>
        </p:nvSpPr>
        <p:spPr>
          <a:xfrm>
            <a:off x="20702079" y="15407332"/>
            <a:ext cx="1069524" cy="923330"/>
          </a:xfrm>
          <a:prstGeom prst="rect">
            <a:avLst/>
          </a:prstGeom>
          <a:noFill/>
        </p:spPr>
        <p:txBody>
          <a:bodyPr wrap="none" rtlCol="0">
            <a:spAutoFit/>
          </a:bodyPr>
          <a:lstStyle/>
          <a:p>
            <a:r>
              <a:rPr lang="de-DE" sz="5400" dirty="0" smtClean="0"/>
              <a:t>B4</a:t>
            </a:r>
            <a:endParaRPr lang="en-US" sz="5400" dirty="0"/>
          </a:p>
        </p:txBody>
      </p:sp>
      <p:sp>
        <p:nvSpPr>
          <p:cNvPr id="1076" name="Textfeld 914"/>
          <p:cNvSpPr txBox="1"/>
          <p:nvPr/>
        </p:nvSpPr>
        <p:spPr>
          <a:xfrm rot="5400000">
            <a:off x="26740151" y="20034053"/>
            <a:ext cx="3147015" cy="923330"/>
          </a:xfrm>
          <a:prstGeom prst="rect">
            <a:avLst/>
          </a:prstGeom>
          <a:noFill/>
        </p:spPr>
        <p:txBody>
          <a:bodyPr wrap="none" rtlCol="0">
            <a:spAutoFit/>
          </a:bodyPr>
          <a:lstStyle/>
          <a:p>
            <a:r>
              <a:rPr lang="de-DE" sz="5400" dirty="0" err="1" smtClean="0"/>
              <a:t>Clade</a:t>
            </a:r>
            <a:r>
              <a:rPr lang="de-DE" sz="5400" dirty="0" smtClean="0"/>
              <a:t> B2</a:t>
            </a:r>
            <a:endParaRPr lang="en-US" sz="5400" dirty="0"/>
          </a:p>
        </p:txBody>
      </p:sp>
      <p:sp>
        <p:nvSpPr>
          <p:cNvPr id="1078" name="Textfeld 915"/>
          <p:cNvSpPr txBox="1"/>
          <p:nvPr/>
        </p:nvSpPr>
        <p:spPr>
          <a:xfrm>
            <a:off x="20921155" y="24927627"/>
            <a:ext cx="684803" cy="923330"/>
          </a:xfrm>
          <a:prstGeom prst="rect">
            <a:avLst/>
          </a:prstGeom>
          <a:noFill/>
        </p:spPr>
        <p:txBody>
          <a:bodyPr wrap="none" rtlCol="0">
            <a:spAutoFit/>
          </a:bodyPr>
          <a:lstStyle/>
          <a:p>
            <a:r>
              <a:rPr lang="de-DE" sz="5400" dirty="0" smtClean="0"/>
              <a:t>A</a:t>
            </a:r>
            <a:endParaRPr lang="en-US" sz="5400" dirty="0"/>
          </a:p>
        </p:txBody>
      </p:sp>
      <p:sp>
        <p:nvSpPr>
          <p:cNvPr id="1081" name="Textfeld 1024"/>
          <p:cNvSpPr txBox="1"/>
          <p:nvPr/>
        </p:nvSpPr>
        <p:spPr>
          <a:xfrm>
            <a:off x="19098705" y="27808417"/>
            <a:ext cx="684803" cy="923330"/>
          </a:xfrm>
          <a:prstGeom prst="rect">
            <a:avLst/>
          </a:prstGeom>
          <a:noFill/>
        </p:spPr>
        <p:txBody>
          <a:bodyPr wrap="none" rtlCol="0">
            <a:spAutoFit/>
          </a:bodyPr>
          <a:lstStyle/>
          <a:p>
            <a:r>
              <a:rPr lang="de-DE" sz="5400" dirty="0" smtClean="0"/>
              <a:t>D</a:t>
            </a:r>
            <a:endParaRPr lang="en-US" sz="5400" dirty="0"/>
          </a:p>
        </p:txBody>
      </p:sp>
      <p:sp>
        <p:nvSpPr>
          <p:cNvPr id="1083" name="Textfeld 1026"/>
          <p:cNvSpPr txBox="1"/>
          <p:nvPr/>
        </p:nvSpPr>
        <p:spPr>
          <a:xfrm>
            <a:off x="19387171" y="35860412"/>
            <a:ext cx="1069524" cy="923330"/>
          </a:xfrm>
          <a:prstGeom prst="rect">
            <a:avLst/>
          </a:prstGeom>
          <a:noFill/>
        </p:spPr>
        <p:txBody>
          <a:bodyPr wrap="none" rtlCol="0">
            <a:spAutoFit/>
          </a:bodyPr>
          <a:lstStyle/>
          <a:p>
            <a:r>
              <a:rPr lang="de-DE" sz="5400" dirty="0" smtClean="0"/>
              <a:t>C2</a:t>
            </a:r>
            <a:endParaRPr lang="en-US" sz="5400" dirty="0"/>
          </a:p>
        </p:txBody>
      </p:sp>
      <p:sp>
        <p:nvSpPr>
          <p:cNvPr id="1084" name="Textfeld 1027"/>
          <p:cNvSpPr txBox="1"/>
          <p:nvPr/>
        </p:nvSpPr>
        <p:spPr>
          <a:xfrm>
            <a:off x="19545921" y="37005950"/>
            <a:ext cx="1069524" cy="923330"/>
          </a:xfrm>
          <a:prstGeom prst="rect">
            <a:avLst/>
          </a:prstGeom>
          <a:noFill/>
        </p:spPr>
        <p:txBody>
          <a:bodyPr wrap="none" rtlCol="0">
            <a:spAutoFit/>
          </a:bodyPr>
          <a:lstStyle/>
          <a:p>
            <a:r>
              <a:rPr lang="de-DE" sz="5400" dirty="0" smtClean="0"/>
              <a:t>C3</a:t>
            </a:r>
            <a:endParaRPr lang="en-US" sz="5400" dirty="0"/>
          </a:p>
        </p:txBody>
      </p:sp>
      <p:sp>
        <p:nvSpPr>
          <p:cNvPr id="1086" name="Textfeld 1028"/>
          <p:cNvSpPr txBox="1"/>
          <p:nvPr/>
        </p:nvSpPr>
        <p:spPr>
          <a:xfrm>
            <a:off x="20072971" y="38170508"/>
            <a:ext cx="646331" cy="923330"/>
          </a:xfrm>
          <a:prstGeom prst="rect">
            <a:avLst/>
          </a:prstGeom>
          <a:noFill/>
        </p:spPr>
        <p:txBody>
          <a:bodyPr wrap="none" rtlCol="0">
            <a:spAutoFit/>
          </a:bodyPr>
          <a:lstStyle/>
          <a:p>
            <a:r>
              <a:rPr lang="de-DE" sz="5400" dirty="0" smtClean="0"/>
              <a:t>E</a:t>
            </a:r>
            <a:endParaRPr lang="en-US" sz="5400" dirty="0"/>
          </a:p>
        </p:txBody>
      </p:sp>
      <p:sp>
        <p:nvSpPr>
          <p:cNvPr id="1091" name="Textfeld 1029"/>
          <p:cNvSpPr txBox="1"/>
          <p:nvPr/>
        </p:nvSpPr>
        <p:spPr>
          <a:xfrm>
            <a:off x="18828371" y="39561774"/>
            <a:ext cx="607859" cy="923330"/>
          </a:xfrm>
          <a:prstGeom prst="rect">
            <a:avLst/>
          </a:prstGeom>
          <a:noFill/>
        </p:spPr>
        <p:txBody>
          <a:bodyPr wrap="none" rtlCol="0">
            <a:spAutoFit/>
          </a:bodyPr>
          <a:lstStyle/>
          <a:p>
            <a:r>
              <a:rPr lang="de-DE" sz="5400" dirty="0" smtClean="0"/>
              <a:t>F</a:t>
            </a:r>
            <a:endParaRPr lang="en-US" sz="5400" dirty="0"/>
          </a:p>
        </p:txBody>
      </p:sp>
      <p:sp>
        <p:nvSpPr>
          <p:cNvPr id="1200" name="Textfeld 1030"/>
          <p:cNvSpPr txBox="1"/>
          <p:nvPr/>
        </p:nvSpPr>
        <p:spPr>
          <a:xfrm>
            <a:off x="14789771" y="40426062"/>
            <a:ext cx="723275" cy="923330"/>
          </a:xfrm>
          <a:prstGeom prst="rect">
            <a:avLst/>
          </a:prstGeom>
          <a:noFill/>
        </p:spPr>
        <p:txBody>
          <a:bodyPr wrap="none" rtlCol="0">
            <a:spAutoFit/>
          </a:bodyPr>
          <a:lstStyle/>
          <a:p>
            <a:r>
              <a:rPr lang="de-DE" sz="5400" dirty="0"/>
              <a:t>G</a:t>
            </a:r>
            <a:endParaRPr lang="en-US" sz="5400" dirty="0"/>
          </a:p>
        </p:txBody>
      </p:sp>
      <p:sp>
        <p:nvSpPr>
          <p:cNvPr id="1201" name="Textfeld 1025"/>
          <p:cNvSpPr txBox="1"/>
          <p:nvPr/>
        </p:nvSpPr>
        <p:spPr>
          <a:xfrm rot="5400000">
            <a:off x="27987855" y="32714618"/>
            <a:ext cx="3147015" cy="923330"/>
          </a:xfrm>
          <a:prstGeom prst="rect">
            <a:avLst/>
          </a:prstGeom>
          <a:noFill/>
        </p:spPr>
        <p:txBody>
          <a:bodyPr wrap="none" rtlCol="0">
            <a:spAutoFit/>
          </a:bodyPr>
          <a:lstStyle/>
          <a:p>
            <a:r>
              <a:rPr lang="de-DE" sz="5400" dirty="0" err="1" smtClean="0"/>
              <a:t>Clade</a:t>
            </a:r>
            <a:r>
              <a:rPr lang="de-DE" sz="5400" dirty="0" smtClean="0"/>
              <a:t> C1</a:t>
            </a:r>
            <a:endParaRPr lang="en-US" sz="5400" dirty="0"/>
          </a:p>
        </p:txBody>
      </p:sp>
      <p:sp>
        <p:nvSpPr>
          <p:cNvPr id="1202" name="Textfeld 913"/>
          <p:cNvSpPr txBox="1"/>
          <p:nvPr/>
        </p:nvSpPr>
        <p:spPr>
          <a:xfrm>
            <a:off x="17596191" y="14827747"/>
            <a:ext cx="1069524" cy="923330"/>
          </a:xfrm>
          <a:prstGeom prst="rect">
            <a:avLst/>
          </a:prstGeom>
          <a:noFill/>
        </p:spPr>
        <p:txBody>
          <a:bodyPr wrap="none" rtlCol="0">
            <a:spAutoFit/>
          </a:bodyPr>
          <a:lstStyle/>
          <a:p>
            <a:r>
              <a:rPr lang="de-DE" sz="5400" dirty="0" smtClean="0"/>
              <a:t>B5</a:t>
            </a:r>
            <a:endParaRPr lang="en-US" sz="5400" dirty="0"/>
          </a:p>
        </p:txBody>
      </p:sp>
      <p:sp>
        <p:nvSpPr>
          <p:cNvPr id="1228" name="Textfeld 1034"/>
          <p:cNvSpPr txBox="1"/>
          <p:nvPr/>
        </p:nvSpPr>
        <p:spPr>
          <a:xfrm>
            <a:off x="19089179" y="26561107"/>
            <a:ext cx="684803" cy="923330"/>
          </a:xfrm>
          <a:prstGeom prst="rect">
            <a:avLst/>
          </a:prstGeom>
          <a:noFill/>
        </p:spPr>
        <p:txBody>
          <a:bodyPr wrap="none" rtlCol="0">
            <a:spAutoFit/>
          </a:bodyPr>
          <a:lstStyle/>
          <a:p>
            <a:r>
              <a:rPr lang="de-DE" sz="5400" dirty="0"/>
              <a:t>H</a:t>
            </a:r>
            <a:endParaRPr lang="en-US" sz="5400" dirty="0"/>
          </a:p>
        </p:txBody>
      </p:sp>
      <p:cxnSp>
        <p:nvCxnSpPr>
          <p:cNvPr id="3" name="Gerade Verbindung 2"/>
          <p:cNvCxnSpPr/>
          <p:nvPr/>
        </p:nvCxnSpPr>
        <p:spPr bwMode="auto">
          <a:xfrm>
            <a:off x="25088850" y="17192625"/>
            <a:ext cx="0" cy="2143125"/>
          </a:xfrm>
          <a:prstGeom prst="line">
            <a:avLst/>
          </a:prstGeom>
          <a:solidFill>
            <a:schemeClr val="accent1"/>
          </a:solidFill>
          <a:ln w="5080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063" name="Gerade Verbindung 1062"/>
          <p:cNvCxnSpPr/>
          <p:nvPr/>
        </p:nvCxnSpPr>
        <p:spPr bwMode="auto">
          <a:xfrm>
            <a:off x="25088850" y="19983450"/>
            <a:ext cx="0" cy="2324100"/>
          </a:xfrm>
          <a:prstGeom prst="line">
            <a:avLst/>
          </a:prstGeom>
          <a:solidFill>
            <a:schemeClr val="accent1"/>
          </a:solidFill>
          <a:ln w="5080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070" name="Gerade Verbindung 1069"/>
          <p:cNvCxnSpPr/>
          <p:nvPr/>
        </p:nvCxnSpPr>
        <p:spPr bwMode="auto">
          <a:xfrm>
            <a:off x="26308050" y="23126700"/>
            <a:ext cx="0" cy="838200"/>
          </a:xfrm>
          <a:prstGeom prst="line">
            <a:avLst/>
          </a:prstGeom>
          <a:solidFill>
            <a:schemeClr val="accent1"/>
          </a:solidFill>
          <a:ln w="5080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088" name="Textfeld 914"/>
          <p:cNvSpPr txBox="1"/>
          <p:nvPr/>
        </p:nvSpPr>
        <p:spPr>
          <a:xfrm>
            <a:off x="25255258" y="17922451"/>
            <a:ext cx="1184940" cy="646331"/>
          </a:xfrm>
          <a:prstGeom prst="rect">
            <a:avLst/>
          </a:prstGeom>
          <a:noFill/>
        </p:spPr>
        <p:txBody>
          <a:bodyPr wrap="none" rtlCol="0">
            <a:spAutoFit/>
          </a:bodyPr>
          <a:lstStyle/>
          <a:p>
            <a:r>
              <a:rPr lang="de-DE" dirty="0" smtClean="0"/>
              <a:t>B2-a</a:t>
            </a:r>
            <a:endParaRPr lang="en-US" dirty="0"/>
          </a:p>
        </p:txBody>
      </p:sp>
      <p:sp>
        <p:nvSpPr>
          <p:cNvPr id="1089" name="Textfeld 914"/>
          <p:cNvSpPr txBox="1"/>
          <p:nvPr/>
        </p:nvSpPr>
        <p:spPr>
          <a:xfrm>
            <a:off x="25255258" y="20791557"/>
            <a:ext cx="1184940" cy="646331"/>
          </a:xfrm>
          <a:prstGeom prst="rect">
            <a:avLst/>
          </a:prstGeom>
          <a:noFill/>
        </p:spPr>
        <p:txBody>
          <a:bodyPr wrap="none" rtlCol="0">
            <a:spAutoFit/>
          </a:bodyPr>
          <a:lstStyle/>
          <a:p>
            <a:r>
              <a:rPr lang="de-DE" dirty="0" smtClean="0"/>
              <a:t>B2-c</a:t>
            </a:r>
            <a:endParaRPr lang="en-US" dirty="0"/>
          </a:p>
        </p:txBody>
      </p:sp>
      <p:sp>
        <p:nvSpPr>
          <p:cNvPr id="1205" name="Textfeld 914"/>
          <p:cNvSpPr txBox="1"/>
          <p:nvPr/>
        </p:nvSpPr>
        <p:spPr>
          <a:xfrm>
            <a:off x="26474458" y="23229957"/>
            <a:ext cx="1210588" cy="646331"/>
          </a:xfrm>
          <a:prstGeom prst="rect">
            <a:avLst/>
          </a:prstGeom>
          <a:noFill/>
        </p:spPr>
        <p:txBody>
          <a:bodyPr wrap="none" rtlCol="0">
            <a:spAutoFit/>
          </a:bodyPr>
          <a:lstStyle/>
          <a:p>
            <a:r>
              <a:rPr lang="de-DE" dirty="0" smtClean="0"/>
              <a:t>B2-d</a:t>
            </a:r>
            <a:endParaRPr lang="en-US" dirty="0"/>
          </a:p>
        </p:txBody>
      </p:sp>
      <p:cxnSp>
        <p:nvCxnSpPr>
          <p:cNvPr id="1207" name="Gerade Verbindung 1206"/>
          <p:cNvCxnSpPr/>
          <p:nvPr/>
        </p:nvCxnSpPr>
        <p:spPr bwMode="auto">
          <a:xfrm>
            <a:off x="24794777" y="34232850"/>
            <a:ext cx="0" cy="1181100"/>
          </a:xfrm>
          <a:prstGeom prst="line">
            <a:avLst/>
          </a:prstGeom>
          <a:solidFill>
            <a:schemeClr val="accent1"/>
          </a:solidFill>
          <a:ln w="5080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208" name="Textfeld 914"/>
          <p:cNvSpPr txBox="1"/>
          <p:nvPr/>
        </p:nvSpPr>
        <p:spPr>
          <a:xfrm>
            <a:off x="24884985" y="34500235"/>
            <a:ext cx="1210588" cy="646331"/>
          </a:xfrm>
          <a:prstGeom prst="rect">
            <a:avLst/>
          </a:prstGeom>
          <a:noFill/>
        </p:spPr>
        <p:txBody>
          <a:bodyPr wrap="none" rtlCol="0">
            <a:spAutoFit/>
          </a:bodyPr>
          <a:lstStyle/>
          <a:p>
            <a:r>
              <a:rPr lang="de-DE" dirty="0" smtClean="0"/>
              <a:t>C1-b</a:t>
            </a:r>
            <a:endParaRPr lang="en-US" dirty="0"/>
          </a:p>
        </p:txBody>
      </p:sp>
      <p:cxnSp>
        <p:nvCxnSpPr>
          <p:cNvPr id="1210" name="Gerade Verbindung 1209"/>
          <p:cNvCxnSpPr/>
          <p:nvPr/>
        </p:nvCxnSpPr>
        <p:spPr bwMode="auto">
          <a:xfrm>
            <a:off x="26337827" y="35480625"/>
            <a:ext cx="0" cy="314325"/>
          </a:xfrm>
          <a:prstGeom prst="line">
            <a:avLst/>
          </a:prstGeom>
          <a:solidFill>
            <a:schemeClr val="accent1"/>
          </a:solidFill>
          <a:ln w="5080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211" name="Textfeld 914"/>
          <p:cNvSpPr txBox="1"/>
          <p:nvPr/>
        </p:nvSpPr>
        <p:spPr>
          <a:xfrm>
            <a:off x="26428035" y="35328910"/>
            <a:ext cx="1184940" cy="646331"/>
          </a:xfrm>
          <a:prstGeom prst="rect">
            <a:avLst/>
          </a:prstGeom>
          <a:noFill/>
        </p:spPr>
        <p:txBody>
          <a:bodyPr wrap="none" rtlCol="0">
            <a:spAutoFit/>
          </a:bodyPr>
          <a:lstStyle/>
          <a:p>
            <a:r>
              <a:rPr lang="de-DE" smtClean="0"/>
              <a:t>C1-c</a:t>
            </a:r>
            <a:endParaRPr lang="en-US" dirty="0"/>
          </a:p>
        </p:txBody>
      </p:sp>
      <p:sp>
        <p:nvSpPr>
          <p:cNvPr id="1212" name="Textfeld 914"/>
          <p:cNvSpPr txBox="1"/>
          <p:nvPr/>
        </p:nvSpPr>
        <p:spPr>
          <a:xfrm>
            <a:off x="27771060" y="30299710"/>
            <a:ext cx="1184940" cy="646331"/>
          </a:xfrm>
          <a:prstGeom prst="rect">
            <a:avLst/>
          </a:prstGeom>
          <a:noFill/>
        </p:spPr>
        <p:txBody>
          <a:bodyPr wrap="none" rtlCol="0">
            <a:spAutoFit/>
          </a:bodyPr>
          <a:lstStyle/>
          <a:p>
            <a:r>
              <a:rPr lang="de-DE" dirty="0" smtClean="0"/>
              <a:t>C1-a</a:t>
            </a:r>
            <a:endParaRPr lang="en-US" dirty="0"/>
          </a:p>
        </p:txBody>
      </p:sp>
      <p:sp>
        <p:nvSpPr>
          <p:cNvPr id="1213" name="Textfeld 1212"/>
          <p:cNvSpPr txBox="1"/>
          <p:nvPr/>
        </p:nvSpPr>
        <p:spPr>
          <a:xfrm>
            <a:off x="28575" y="28575"/>
            <a:ext cx="2714626" cy="646331"/>
          </a:xfrm>
          <a:prstGeom prst="rect">
            <a:avLst/>
          </a:prstGeom>
          <a:noFill/>
        </p:spPr>
        <p:txBody>
          <a:bodyPr wrap="square" rtlCol="0">
            <a:spAutoFit/>
          </a:bodyPr>
          <a:lstStyle/>
          <a:p>
            <a:r>
              <a:rPr lang="de-DE" b="1" dirty="0" err="1" smtClean="0">
                <a:latin typeface="Arial" panose="020B0604020202020204" pitchFamily="34" charset="0"/>
                <a:cs typeface="Arial" panose="020B0604020202020204" pitchFamily="34" charset="0"/>
              </a:rPr>
              <a:t>Figure</a:t>
            </a:r>
            <a:r>
              <a:rPr lang="de-DE" b="1" smtClean="0">
                <a:latin typeface="Arial" panose="020B0604020202020204" pitchFamily="34" charset="0"/>
                <a:cs typeface="Arial" panose="020B0604020202020204" pitchFamily="34" charset="0"/>
              </a:rPr>
              <a:t> S2</a:t>
            </a:r>
            <a:endParaRPr lang="de-DE" b="1" dirty="0">
              <a:latin typeface="Arial" panose="020B0604020202020204" pitchFamily="34" charset="0"/>
              <a:cs typeface="Arial" panose="020B0604020202020204" pitchFamily="34" charset="0"/>
            </a:endParaRPr>
          </a:p>
        </p:txBody>
      </p:sp>
      <p:sp>
        <p:nvSpPr>
          <p:cNvPr id="1214" name="Textfeld 1213"/>
          <p:cNvSpPr txBox="1"/>
          <p:nvPr/>
        </p:nvSpPr>
        <p:spPr>
          <a:xfrm>
            <a:off x="20974050" y="40144601"/>
            <a:ext cx="8991600" cy="2554545"/>
          </a:xfrm>
          <a:prstGeom prst="rect">
            <a:avLst/>
          </a:prstGeom>
          <a:noFill/>
        </p:spPr>
        <p:txBody>
          <a:bodyPr wrap="square" rtlCol="0">
            <a:spAutoFit/>
          </a:bodyPr>
          <a:lstStyle/>
          <a:p>
            <a:pPr algn="just"/>
            <a:r>
              <a:rPr lang="en-US" sz="1600"/>
              <a:t>Figure </a:t>
            </a:r>
            <a:r>
              <a:rPr lang="en-US" sz="1600" smtClean="0"/>
              <a:t>S2. </a:t>
            </a:r>
            <a:r>
              <a:rPr lang="en-US" sz="1600" b="0" dirty="0"/>
              <a:t>Phylogenetic MLSA analysis of </a:t>
            </a:r>
            <a:r>
              <a:rPr lang="en-US" sz="1600" b="0" dirty="0" smtClean="0"/>
              <a:t>213 </a:t>
            </a:r>
            <a:r>
              <a:rPr lang="en-US" sz="1600" b="0" dirty="0"/>
              <a:t>taxa. The tree that is based on 43 universal proteins with 6,458 amino acid positions is representing the cyanobacterial diversity. The maximum likelihood tree was inferred by </a:t>
            </a:r>
            <a:r>
              <a:rPr lang="en-US" sz="1600" b="0" dirty="0" err="1"/>
              <a:t>RAxML</a:t>
            </a:r>
            <a:r>
              <a:rPr lang="en-US" sz="1600" b="0" dirty="0"/>
              <a:t> under a GTR+4</a:t>
            </a:r>
            <a:r>
              <a:rPr lang="en-US" sz="1600" b="0" dirty="0">
                <a:latin typeface="Symbol" panose="05050102010706020507" pitchFamily="18" charset="2"/>
              </a:rPr>
              <a:t></a:t>
            </a:r>
            <a:r>
              <a:rPr lang="en-US" sz="1600" b="0" dirty="0"/>
              <a:t> model, including 100 bootstrap replicates. The tree is divided into eight monophyletic clades (A-H), of which B and C are further divided into the subclades B1-B4 and C1-C3. </a:t>
            </a:r>
            <a:r>
              <a:rPr lang="en-US" sz="1600" b="0" dirty="0" smtClean="0"/>
              <a:t>Distinct lineages of B1, B2 and C1 are moreover highlighted with -a, -b </a:t>
            </a:r>
            <a:r>
              <a:rPr lang="en-US" sz="1600" b="0" dirty="0"/>
              <a:t>and </a:t>
            </a:r>
            <a:r>
              <a:rPr lang="en-US" sz="1600" b="0" dirty="0" smtClean="0"/>
              <a:t>-c. The three non-axenic strains, </a:t>
            </a:r>
            <a:r>
              <a:rPr lang="en-US" sz="1600" b="0" dirty="0"/>
              <a:t>whose </a:t>
            </a:r>
            <a:r>
              <a:rPr lang="en-US" sz="1600" b="0" dirty="0" smtClean="0"/>
              <a:t>metagenome was </a:t>
            </a:r>
            <a:r>
              <a:rPr lang="en-US" sz="1600" b="0" dirty="0"/>
              <a:t>analyzed in this study, are shown in red and highlighted in yellow. Note, only four deeply diverging taxa, probably representing ancient and diverse lineages, are currently not part of one of these clades. The scale bar indicates the mean number of inferred non-synonymous substitutions per amino acid position.</a:t>
            </a:r>
          </a:p>
        </p:txBody>
      </p:sp>
      <p:cxnSp>
        <p:nvCxnSpPr>
          <p:cNvPr id="1058" name="Gerade Verbindung 1057"/>
          <p:cNvCxnSpPr/>
          <p:nvPr/>
        </p:nvCxnSpPr>
        <p:spPr bwMode="auto">
          <a:xfrm>
            <a:off x="25088850" y="19469224"/>
            <a:ext cx="0" cy="380752"/>
          </a:xfrm>
          <a:prstGeom prst="line">
            <a:avLst/>
          </a:prstGeom>
          <a:solidFill>
            <a:schemeClr val="accent1"/>
          </a:solidFill>
          <a:ln w="5080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061" name="Textfeld 914"/>
          <p:cNvSpPr txBox="1"/>
          <p:nvPr/>
        </p:nvSpPr>
        <p:spPr>
          <a:xfrm>
            <a:off x="25255258" y="19334232"/>
            <a:ext cx="1210588" cy="646331"/>
          </a:xfrm>
          <a:prstGeom prst="rect">
            <a:avLst/>
          </a:prstGeom>
          <a:noFill/>
        </p:spPr>
        <p:txBody>
          <a:bodyPr wrap="none" rtlCol="0">
            <a:spAutoFit/>
          </a:bodyPr>
          <a:lstStyle/>
          <a:p>
            <a:r>
              <a:rPr lang="de-DE" dirty="0" smtClean="0"/>
              <a:t>B2-b</a:t>
            </a:r>
            <a:endParaRPr lang="en-US" dirty="0"/>
          </a:p>
        </p:txBody>
      </p:sp>
      <p:grpSp>
        <p:nvGrpSpPr>
          <p:cNvPr id="11" name="Gruppieren 10"/>
          <p:cNvGrpSpPr/>
          <p:nvPr/>
        </p:nvGrpSpPr>
        <p:grpSpPr>
          <a:xfrm>
            <a:off x="10599145" y="2945344"/>
            <a:ext cx="11608747" cy="11994707"/>
            <a:chOff x="10599145" y="2945344"/>
            <a:chExt cx="11608747" cy="11994707"/>
          </a:xfrm>
        </p:grpSpPr>
        <p:grpSp>
          <p:nvGrpSpPr>
            <p:cNvPr id="897" name="Group 896"/>
            <p:cNvGrpSpPr/>
            <p:nvPr/>
          </p:nvGrpSpPr>
          <p:grpSpPr>
            <a:xfrm>
              <a:off x="12004091" y="2945344"/>
              <a:ext cx="5267632" cy="10111646"/>
              <a:chOff x="12575591" y="1048557"/>
              <a:chExt cx="5267632" cy="11749012"/>
            </a:xfrm>
          </p:grpSpPr>
          <p:sp>
            <p:nvSpPr>
              <p:cNvPr id="1880" name="Rectangle 786"/>
              <p:cNvSpPr>
                <a:spLocks noChangeArrowheads="1"/>
              </p:cNvSpPr>
              <p:nvPr/>
            </p:nvSpPr>
            <p:spPr bwMode="auto">
              <a:xfrm>
                <a:off x="14434055" y="12435240"/>
                <a:ext cx="256756" cy="2145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smtClean="0">
                    <a:ln>
                      <a:noFill/>
                    </a:ln>
                    <a:solidFill>
                      <a:srgbClr val="000000"/>
                    </a:solidFill>
                    <a:effectLst/>
                    <a:latin typeface="Arial"/>
                    <a:cs typeface="Arial"/>
                  </a:rPr>
                  <a:t>100</a:t>
                </a:r>
                <a:endParaRPr kumimoji="0" lang="de-DE" sz="1200" b="0" i="0" u="none" strike="noStrike" cap="none" normalizeH="0" baseline="0" smtClean="0">
                  <a:ln>
                    <a:noFill/>
                  </a:ln>
                  <a:solidFill>
                    <a:schemeClr val="tx1"/>
                  </a:solidFill>
                  <a:effectLst/>
                  <a:latin typeface="Arial"/>
                  <a:cs typeface="Arial"/>
                </a:endParaRPr>
              </a:p>
            </p:txBody>
          </p:sp>
          <p:sp>
            <p:nvSpPr>
              <p:cNvPr id="1881" name="Rectangle 787"/>
              <p:cNvSpPr>
                <a:spLocks noChangeArrowheads="1"/>
              </p:cNvSpPr>
              <p:nvPr/>
            </p:nvSpPr>
            <p:spPr bwMode="auto">
              <a:xfrm>
                <a:off x="13957868" y="12583000"/>
                <a:ext cx="171171" cy="2145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smtClean="0">
                    <a:ln>
                      <a:noFill/>
                    </a:ln>
                    <a:solidFill>
                      <a:srgbClr val="000000"/>
                    </a:solidFill>
                    <a:effectLst/>
                    <a:latin typeface="Arial"/>
                    <a:cs typeface="Arial"/>
                  </a:rPr>
                  <a:t>98</a:t>
                </a:r>
                <a:endParaRPr kumimoji="0" lang="de-DE" sz="1200" b="0" i="0" u="none" strike="noStrike" cap="none" normalizeH="0" baseline="0" smtClean="0">
                  <a:ln>
                    <a:noFill/>
                  </a:ln>
                  <a:solidFill>
                    <a:schemeClr val="tx1"/>
                  </a:solidFill>
                  <a:effectLst/>
                  <a:latin typeface="Arial"/>
                  <a:cs typeface="Arial"/>
                </a:endParaRPr>
              </a:p>
            </p:txBody>
          </p:sp>
          <p:sp>
            <p:nvSpPr>
              <p:cNvPr id="1882" name="Rectangle 788"/>
              <p:cNvSpPr>
                <a:spLocks noChangeArrowheads="1"/>
              </p:cNvSpPr>
              <p:nvPr/>
            </p:nvSpPr>
            <p:spPr bwMode="auto">
              <a:xfrm>
                <a:off x="15347428" y="11861140"/>
                <a:ext cx="256756" cy="2145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smtClean="0">
                    <a:ln>
                      <a:noFill/>
                    </a:ln>
                    <a:solidFill>
                      <a:srgbClr val="000000"/>
                    </a:solidFill>
                    <a:effectLst/>
                    <a:latin typeface="Arial"/>
                    <a:cs typeface="Arial"/>
                  </a:rPr>
                  <a:t>100</a:t>
                </a:r>
                <a:endParaRPr kumimoji="0" lang="de-DE" sz="1200" b="0" i="0" u="none" strike="noStrike" cap="none" normalizeH="0" baseline="0" smtClean="0">
                  <a:ln>
                    <a:noFill/>
                  </a:ln>
                  <a:solidFill>
                    <a:schemeClr val="tx1"/>
                  </a:solidFill>
                  <a:effectLst/>
                  <a:latin typeface="Arial"/>
                  <a:cs typeface="Arial"/>
                </a:endParaRPr>
              </a:p>
            </p:txBody>
          </p:sp>
          <p:sp>
            <p:nvSpPr>
              <p:cNvPr id="1883" name="Rectangle 789"/>
              <p:cNvSpPr>
                <a:spLocks noChangeArrowheads="1"/>
              </p:cNvSpPr>
              <p:nvPr/>
            </p:nvSpPr>
            <p:spPr bwMode="auto">
              <a:xfrm>
                <a:off x="14770226" y="12005727"/>
                <a:ext cx="256756" cy="2145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smtClean="0">
                    <a:ln>
                      <a:noFill/>
                    </a:ln>
                    <a:solidFill>
                      <a:srgbClr val="000000"/>
                    </a:solidFill>
                    <a:effectLst/>
                    <a:latin typeface="Arial"/>
                    <a:cs typeface="Arial"/>
                  </a:rPr>
                  <a:t>100</a:t>
                </a:r>
                <a:endParaRPr kumimoji="0" lang="de-DE" sz="1200" b="0" i="0" u="none" strike="noStrike" cap="none" normalizeH="0" baseline="0" smtClean="0">
                  <a:ln>
                    <a:noFill/>
                  </a:ln>
                  <a:solidFill>
                    <a:schemeClr val="tx1"/>
                  </a:solidFill>
                  <a:effectLst/>
                  <a:latin typeface="Arial"/>
                  <a:cs typeface="Arial"/>
                </a:endParaRPr>
              </a:p>
            </p:txBody>
          </p:sp>
          <p:sp>
            <p:nvSpPr>
              <p:cNvPr id="1884" name="Rectangle 790"/>
              <p:cNvSpPr>
                <a:spLocks noChangeArrowheads="1"/>
              </p:cNvSpPr>
              <p:nvPr/>
            </p:nvSpPr>
            <p:spPr bwMode="auto">
              <a:xfrm>
                <a:off x="15867465" y="11284134"/>
                <a:ext cx="256756" cy="2145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smtClean="0">
                    <a:ln>
                      <a:noFill/>
                    </a:ln>
                    <a:solidFill>
                      <a:srgbClr val="000000"/>
                    </a:solidFill>
                    <a:effectLst/>
                    <a:latin typeface="Arial"/>
                    <a:cs typeface="Arial"/>
                  </a:rPr>
                  <a:t>100</a:t>
                </a:r>
                <a:endParaRPr kumimoji="0" lang="de-DE" sz="1200" b="0" i="0" u="none" strike="noStrike" cap="none" normalizeH="0" baseline="0" smtClean="0">
                  <a:ln>
                    <a:noFill/>
                  </a:ln>
                  <a:solidFill>
                    <a:schemeClr val="tx1"/>
                  </a:solidFill>
                  <a:effectLst/>
                  <a:latin typeface="Arial"/>
                  <a:cs typeface="Arial"/>
                </a:endParaRPr>
              </a:p>
            </p:txBody>
          </p:sp>
          <p:sp>
            <p:nvSpPr>
              <p:cNvPr id="1885" name="Rectangle 791"/>
              <p:cNvSpPr>
                <a:spLocks noChangeArrowheads="1"/>
              </p:cNvSpPr>
              <p:nvPr/>
            </p:nvSpPr>
            <p:spPr bwMode="auto">
              <a:xfrm>
                <a:off x="15559917" y="11136641"/>
                <a:ext cx="256756" cy="2145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smtClean="0">
                    <a:ln>
                      <a:noFill/>
                    </a:ln>
                    <a:solidFill>
                      <a:srgbClr val="000000"/>
                    </a:solidFill>
                    <a:effectLst/>
                    <a:latin typeface="Arial"/>
                    <a:cs typeface="Arial"/>
                  </a:rPr>
                  <a:t>100</a:t>
                </a:r>
                <a:endParaRPr kumimoji="0" lang="de-DE" sz="1200" b="0" i="0" u="none" strike="noStrike" cap="none" normalizeH="0" baseline="0" smtClean="0">
                  <a:ln>
                    <a:noFill/>
                  </a:ln>
                  <a:solidFill>
                    <a:schemeClr val="tx1"/>
                  </a:solidFill>
                  <a:effectLst/>
                  <a:latin typeface="Arial"/>
                  <a:cs typeface="Arial"/>
                </a:endParaRPr>
              </a:p>
            </p:txBody>
          </p:sp>
          <p:sp>
            <p:nvSpPr>
              <p:cNvPr id="1886" name="Rectangle 792"/>
              <p:cNvSpPr>
                <a:spLocks noChangeArrowheads="1"/>
              </p:cNvSpPr>
              <p:nvPr/>
            </p:nvSpPr>
            <p:spPr bwMode="auto">
              <a:xfrm>
                <a:off x="15787474" y="10954511"/>
                <a:ext cx="171171" cy="2145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smtClean="0">
                    <a:ln>
                      <a:noFill/>
                    </a:ln>
                    <a:solidFill>
                      <a:srgbClr val="000000"/>
                    </a:solidFill>
                    <a:effectLst/>
                    <a:latin typeface="Arial"/>
                    <a:cs typeface="Arial"/>
                  </a:rPr>
                  <a:t>77</a:t>
                </a:r>
                <a:endParaRPr kumimoji="0" lang="de-DE" sz="1200" b="0" i="0" u="none" strike="noStrike" cap="none" normalizeH="0" baseline="0" smtClean="0">
                  <a:ln>
                    <a:noFill/>
                  </a:ln>
                  <a:solidFill>
                    <a:schemeClr val="tx1"/>
                  </a:solidFill>
                  <a:effectLst/>
                  <a:latin typeface="Arial"/>
                  <a:cs typeface="Arial"/>
                </a:endParaRPr>
              </a:p>
            </p:txBody>
          </p:sp>
          <p:sp>
            <p:nvSpPr>
              <p:cNvPr id="1887" name="Rectangle 793"/>
              <p:cNvSpPr>
                <a:spLocks noChangeArrowheads="1"/>
              </p:cNvSpPr>
              <p:nvPr/>
            </p:nvSpPr>
            <p:spPr bwMode="auto">
              <a:xfrm>
                <a:off x="15981623" y="10129321"/>
                <a:ext cx="256756" cy="2145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smtClean="0">
                    <a:ln>
                      <a:noFill/>
                    </a:ln>
                    <a:solidFill>
                      <a:srgbClr val="000000"/>
                    </a:solidFill>
                    <a:effectLst/>
                    <a:latin typeface="Arial"/>
                    <a:cs typeface="Arial"/>
                  </a:rPr>
                  <a:t>100</a:t>
                </a:r>
                <a:endParaRPr kumimoji="0" lang="de-DE" sz="1200" b="0" i="0" u="none" strike="noStrike" cap="none" normalizeH="0" baseline="0" smtClean="0">
                  <a:ln>
                    <a:noFill/>
                  </a:ln>
                  <a:solidFill>
                    <a:schemeClr val="tx1"/>
                  </a:solidFill>
                  <a:effectLst/>
                  <a:latin typeface="Arial"/>
                  <a:cs typeface="Arial"/>
                </a:endParaRPr>
              </a:p>
            </p:txBody>
          </p:sp>
          <p:sp>
            <p:nvSpPr>
              <p:cNvPr id="1888" name="Rectangle 794"/>
              <p:cNvSpPr>
                <a:spLocks noChangeArrowheads="1"/>
              </p:cNvSpPr>
              <p:nvPr/>
            </p:nvSpPr>
            <p:spPr bwMode="auto">
              <a:xfrm>
                <a:off x="15771599" y="10270463"/>
                <a:ext cx="171171" cy="2145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smtClean="0">
                    <a:ln>
                      <a:noFill/>
                    </a:ln>
                    <a:solidFill>
                      <a:srgbClr val="000000"/>
                    </a:solidFill>
                    <a:effectLst/>
                    <a:latin typeface="Arial"/>
                    <a:cs typeface="Arial"/>
                  </a:rPr>
                  <a:t>75</a:t>
                </a:r>
                <a:endParaRPr kumimoji="0" lang="de-DE" sz="1200" b="0" i="0" u="none" strike="noStrike" cap="none" normalizeH="0" baseline="0" smtClean="0">
                  <a:ln>
                    <a:noFill/>
                  </a:ln>
                  <a:solidFill>
                    <a:schemeClr val="tx1"/>
                  </a:solidFill>
                  <a:effectLst/>
                  <a:latin typeface="Arial"/>
                  <a:cs typeface="Arial"/>
                </a:endParaRPr>
              </a:p>
            </p:txBody>
          </p:sp>
          <p:sp>
            <p:nvSpPr>
              <p:cNvPr id="1889" name="Rectangle 795"/>
              <p:cNvSpPr>
                <a:spLocks noChangeArrowheads="1"/>
              </p:cNvSpPr>
              <p:nvPr/>
            </p:nvSpPr>
            <p:spPr bwMode="auto">
              <a:xfrm>
                <a:off x="15601144" y="10490115"/>
                <a:ext cx="256756" cy="2145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smtClean="0">
                    <a:ln>
                      <a:noFill/>
                    </a:ln>
                    <a:solidFill>
                      <a:srgbClr val="000000"/>
                    </a:solidFill>
                    <a:effectLst/>
                    <a:latin typeface="Arial"/>
                    <a:cs typeface="Arial"/>
                  </a:rPr>
                  <a:t>100</a:t>
                </a:r>
                <a:endParaRPr kumimoji="0" lang="de-DE" sz="1200" b="0" i="0" u="none" strike="noStrike" cap="none" normalizeH="0" baseline="0" smtClean="0">
                  <a:ln>
                    <a:noFill/>
                  </a:ln>
                  <a:solidFill>
                    <a:schemeClr val="tx1"/>
                  </a:solidFill>
                  <a:effectLst/>
                  <a:latin typeface="Arial"/>
                  <a:cs typeface="Arial"/>
                </a:endParaRPr>
              </a:p>
            </p:txBody>
          </p:sp>
          <p:sp>
            <p:nvSpPr>
              <p:cNvPr id="1890" name="Rectangle 796"/>
              <p:cNvSpPr>
                <a:spLocks noChangeArrowheads="1"/>
              </p:cNvSpPr>
              <p:nvPr/>
            </p:nvSpPr>
            <p:spPr bwMode="auto">
              <a:xfrm>
                <a:off x="15220571" y="10814833"/>
                <a:ext cx="256756" cy="2145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smtClean="0">
                    <a:ln>
                      <a:noFill/>
                    </a:ln>
                    <a:solidFill>
                      <a:srgbClr val="000000"/>
                    </a:solidFill>
                    <a:effectLst/>
                    <a:latin typeface="Arial"/>
                    <a:cs typeface="Arial"/>
                  </a:rPr>
                  <a:t>100</a:t>
                </a:r>
                <a:endParaRPr kumimoji="0" lang="de-DE" sz="1200" b="0" i="0" u="none" strike="noStrike" cap="none" normalizeH="0" baseline="0" smtClean="0">
                  <a:ln>
                    <a:noFill/>
                  </a:ln>
                  <a:solidFill>
                    <a:schemeClr val="tx1"/>
                  </a:solidFill>
                  <a:effectLst/>
                  <a:latin typeface="Arial"/>
                  <a:cs typeface="Arial"/>
                </a:endParaRPr>
              </a:p>
            </p:txBody>
          </p:sp>
          <p:sp>
            <p:nvSpPr>
              <p:cNvPr id="1891" name="Rectangle 797"/>
              <p:cNvSpPr>
                <a:spLocks noChangeArrowheads="1"/>
              </p:cNvSpPr>
              <p:nvPr/>
            </p:nvSpPr>
            <p:spPr bwMode="auto">
              <a:xfrm>
                <a:off x="14602141" y="11194336"/>
                <a:ext cx="256756" cy="2145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smtClean="0">
                    <a:ln>
                      <a:noFill/>
                    </a:ln>
                    <a:solidFill>
                      <a:srgbClr val="000000"/>
                    </a:solidFill>
                    <a:effectLst/>
                    <a:latin typeface="Arial"/>
                    <a:cs typeface="Arial"/>
                  </a:rPr>
                  <a:t>100</a:t>
                </a:r>
                <a:endParaRPr kumimoji="0" lang="de-DE" sz="1200" b="0" i="0" u="none" strike="noStrike" cap="none" normalizeH="0" baseline="0" smtClean="0">
                  <a:ln>
                    <a:noFill/>
                  </a:ln>
                  <a:solidFill>
                    <a:schemeClr val="tx1"/>
                  </a:solidFill>
                  <a:effectLst/>
                  <a:latin typeface="Arial"/>
                  <a:cs typeface="Arial"/>
                </a:endParaRPr>
              </a:p>
            </p:txBody>
          </p:sp>
          <p:sp>
            <p:nvSpPr>
              <p:cNvPr id="1892" name="Rectangle 798"/>
              <p:cNvSpPr>
                <a:spLocks noChangeArrowheads="1"/>
              </p:cNvSpPr>
              <p:nvPr/>
            </p:nvSpPr>
            <p:spPr bwMode="auto">
              <a:xfrm>
                <a:off x="14167655" y="11599229"/>
                <a:ext cx="256756" cy="2145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smtClean="0">
                    <a:ln>
                      <a:noFill/>
                    </a:ln>
                    <a:solidFill>
                      <a:srgbClr val="000000"/>
                    </a:solidFill>
                    <a:effectLst/>
                    <a:latin typeface="Arial"/>
                    <a:cs typeface="Arial"/>
                  </a:rPr>
                  <a:t>100</a:t>
                </a:r>
                <a:endParaRPr kumimoji="0" lang="de-DE" sz="1200" b="0" i="0" u="none" strike="noStrike" cap="none" normalizeH="0" baseline="0" smtClean="0">
                  <a:ln>
                    <a:noFill/>
                  </a:ln>
                  <a:solidFill>
                    <a:schemeClr val="tx1"/>
                  </a:solidFill>
                  <a:effectLst/>
                  <a:latin typeface="Arial"/>
                  <a:cs typeface="Arial"/>
                </a:endParaRPr>
              </a:p>
            </p:txBody>
          </p:sp>
          <p:sp>
            <p:nvSpPr>
              <p:cNvPr id="1893" name="Rectangle 799"/>
              <p:cNvSpPr>
                <a:spLocks noChangeArrowheads="1"/>
              </p:cNvSpPr>
              <p:nvPr/>
            </p:nvSpPr>
            <p:spPr bwMode="auto">
              <a:xfrm>
                <a:off x="13491665" y="12089913"/>
                <a:ext cx="171171" cy="2145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smtClean="0">
                    <a:ln>
                      <a:noFill/>
                    </a:ln>
                    <a:solidFill>
                      <a:srgbClr val="000000"/>
                    </a:solidFill>
                    <a:effectLst/>
                    <a:latin typeface="Arial"/>
                    <a:cs typeface="Arial"/>
                  </a:rPr>
                  <a:t>49</a:t>
                </a:r>
                <a:endParaRPr kumimoji="0" lang="de-DE" sz="1200" b="0" i="0" u="none" strike="noStrike" cap="none" normalizeH="0" baseline="0" smtClean="0">
                  <a:ln>
                    <a:noFill/>
                  </a:ln>
                  <a:solidFill>
                    <a:schemeClr val="tx1"/>
                  </a:solidFill>
                  <a:effectLst/>
                  <a:latin typeface="Arial"/>
                  <a:cs typeface="Arial"/>
                </a:endParaRPr>
              </a:p>
            </p:txBody>
          </p:sp>
          <p:sp>
            <p:nvSpPr>
              <p:cNvPr id="1894" name="Rectangle 800"/>
              <p:cNvSpPr>
                <a:spLocks noChangeArrowheads="1"/>
              </p:cNvSpPr>
              <p:nvPr/>
            </p:nvSpPr>
            <p:spPr bwMode="auto">
              <a:xfrm>
                <a:off x="15531373" y="9747913"/>
                <a:ext cx="256756" cy="2145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smtClean="0">
                    <a:ln>
                      <a:noFill/>
                    </a:ln>
                    <a:solidFill>
                      <a:srgbClr val="000000"/>
                    </a:solidFill>
                    <a:effectLst/>
                    <a:latin typeface="Arial"/>
                    <a:cs typeface="Arial"/>
                  </a:rPr>
                  <a:t>100</a:t>
                </a:r>
                <a:endParaRPr kumimoji="0" lang="de-DE" sz="1200" b="0" i="0" u="none" strike="noStrike" cap="none" normalizeH="0" baseline="0" smtClean="0">
                  <a:ln>
                    <a:noFill/>
                  </a:ln>
                  <a:solidFill>
                    <a:schemeClr val="tx1"/>
                  </a:solidFill>
                  <a:effectLst/>
                  <a:latin typeface="Arial"/>
                  <a:cs typeface="Arial"/>
                </a:endParaRPr>
              </a:p>
            </p:txBody>
          </p:sp>
          <p:sp>
            <p:nvSpPr>
              <p:cNvPr id="1895" name="Rectangle 801"/>
              <p:cNvSpPr>
                <a:spLocks noChangeArrowheads="1"/>
              </p:cNvSpPr>
              <p:nvPr/>
            </p:nvSpPr>
            <p:spPr bwMode="auto">
              <a:xfrm>
                <a:off x="17586467" y="9359622"/>
                <a:ext cx="256756" cy="2145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smtClean="0">
                    <a:ln>
                      <a:noFill/>
                    </a:ln>
                    <a:solidFill>
                      <a:srgbClr val="000000"/>
                    </a:solidFill>
                    <a:effectLst/>
                    <a:latin typeface="Arial"/>
                    <a:cs typeface="Arial"/>
                  </a:rPr>
                  <a:t>100</a:t>
                </a:r>
                <a:endParaRPr kumimoji="0" lang="de-DE" sz="1200" b="0" i="0" u="none" strike="noStrike" cap="none" normalizeH="0" baseline="0" smtClean="0">
                  <a:ln>
                    <a:noFill/>
                  </a:ln>
                  <a:solidFill>
                    <a:schemeClr val="tx1"/>
                  </a:solidFill>
                  <a:effectLst/>
                  <a:latin typeface="Arial"/>
                  <a:cs typeface="Arial"/>
                </a:endParaRPr>
              </a:p>
            </p:txBody>
          </p:sp>
          <p:sp>
            <p:nvSpPr>
              <p:cNvPr id="1896" name="Rectangle 802"/>
              <p:cNvSpPr>
                <a:spLocks noChangeArrowheads="1"/>
              </p:cNvSpPr>
              <p:nvPr/>
            </p:nvSpPr>
            <p:spPr bwMode="auto">
              <a:xfrm>
                <a:off x="14183041" y="9552314"/>
                <a:ext cx="171171" cy="2145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smtClean="0">
                    <a:ln>
                      <a:noFill/>
                    </a:ln>
                    <a:solidFill>
                      <a:srgbClr val="000000"/>
                    </a:solidFill>
                    <a:effectLst/>
                    <a:latin typeface="Arial"/>
                    <a:cs typeface="Arial"/>
                  </a:rPr>
                  <a:t>96</a:t>
                </a:r>
                <a:endParaRPr kumimoji="0" lang="de-DE" sz="1200" b="0" i="0" u="none" strike="noStrike" cap="none" normalizeH="0" baseline="0" smtClean="0">
                  <a:ln>
                    <a:noFill/>
                  </a:ln>
                  <a:solidFill>
                    <a:schemeClr val="tx1"/>
                  </a:solidFill>
                  <a:effectLst/>
                  <a:latin typeface="Arial"/>
                  <a:cs typeface="Arial"/>
                </a:endParaRPr>
              </a:p>
            </p:txBody>
          </p:sp>
          <p:sp>
            <p:nvSpPr>
              <p:cNvPr id="1897" name="Rectangle 803"/>
              <p:cNvSpPr>
                <a:spLocks noChangeArrowheads="1"/>
              </p:cNvSpPr>
              <p:nvPr/>
            </p:nvSpPr>
            <p:spPr bwMode="auto">
              <a:xfrm>
                <a:off x="17373979" y="8205075"/>
                <a:ext cx="256756" cy="2145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smtClean="0">
                    <a:ln>
                      <a:noFill/>
                    </a:ln>
                    <a:solidFill>
                      <a:srgbClr val="000000"/>
                    </a:solidFill>
                    <a:effectLst/>
                    <a:latin typeface="Arial"/>
                    <a:cs typeface="Arial"/>
                  </a:rPr>
                  <a:t>100</a:t>
                </a:r>
                <a:endParaRPr kumimoji="0" lang="de-DE" sz="1200" b="0" i="0" u="none" strike="noStrike" cap="none" normalizeH="0" baseline="0" smtClean="0">
                  <a:ln>
                    <a:noFill/>
                  </a:ln>
                  <a:solidFill>
                    <a:schemeClr val="tx1"/>
                  </a:solidFill>
                  <a:effectLst/>
                  <a:latin typeface="Arial"/>
                  <a:cs typeface="Arial"/>
                </a:endParaRPr>
              </a:p>
            </p:txBody>
          </p:sp>
          <p:sp>
            <p:nvSpPr>
              <p:cNvPr id="1898" name="Rectangle 804"/>
              <p:cNvSpPr>
                <a:spLocks noChangeArrowheads="1"/>
              </p:cNvSpPr>
              <p:nvPr/>
            </p:nvSpPr>
            <p:spPr bwMode="auto">
              <a:xfrm>
                <a:off x="16882407" y="8349393"/>
                <a:ext cx="256756" cy="2145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smtClean="0">
                    <a:ln>
                      <a:noFill/>
                    </a:ln>
                    <a:solidFill>
                      <a:srgbClr val="000000"/>
                    </a:solidFill>
                    <a:effectLst/>
                    <a:latin typeface="Arial"/>
                    <a:cs typeface="Arial"/>
                  </a:rPr>
                  <a:t>100</a:t>
                </a:r>
                <a:endParaRPr kumimoji="0" lang="de-DE" sz="1200" b="0" i="0" u="none" strike="noStrike" cap="none" normalizeH="0" baseline="0" smtClean="0">
                  <a:ln>
                    <a:noFill/>
                  </a:ln>
                  <a:solidFill>
                    <a:schemeClr val="tx1"/>
                  </a:solidFill>
                  <a:effectLst/>
                  <a:latin typeface="Arial"/>
                  <a:cs typeface="Arial"/>
                </a:endParaRPr>
              </a:p>
            </p:txBody>
          </p:sp>
          <p:sp>
            <p:nvSpPr>
              <p:cNvPr id="1899" name="Rectangle 805"/>
              <p:cNvSpPr>
                <a:spLocks noChangeArrowheads="1"/>
              </p:cNvSpPr>
              <p:nvPr/>
            </p:nvSpPr>
            <p:spPr bwMode="auto">
              <a:xfrm>
                <a:off x="15010784" y="8517765"/>
                <a:ext cx="171171" cy="2145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smtClean="0">
                    <a:ln>
                      <a:noFill/>
                    </a:ln>
                    <a:solidFill>
                      <a:srgbClr val="000000"/>
                    </a:solidFill>
                    <a:effectLst/>
                    <a:latin typeface="Arial"/>
                    <a:cs typeface="Arial"/>
                  </a:rPr>
                  <a:t>85</a:t>
                </a:r>
                <a:endParaRPr kumimoji="0" lang="de-DE" sz="1200" b="0" i="0" u="none" strike="noStrike" cap="none" normalizeH="0" baseline="0" smtClean="0">
                  <a:ln>
                    <a:noFill/>
                  </a:ln>
                  <a:solidFill>
                    <a:schemeClr val="tx1"/>
                  </a:solidFill>
                  <a:effectLst/>
                  <a:latin typeface="Arial"/>
                  <a:cs typeface="Arial"/>
                </a:endParaRPr>
              </a:p>
            </p:txBody>
          </p:sp>
          <p:sp>
            <p:nvSpPr>
              <p:cNvPr id="1900" name="Rectangle 806"/>
              <p:cNvSpPr>
                <a:spLocks noChangeArrowheads="1"/>
              </p:cNvSpPr>
              <p:nvPr/>
            </p:nvSpPr>
            <p:spPr bwMode="auto">
              <a:xfrm>
                <a:off x="14503826" y="8698163"/>
                <a:ext cx="256756" cy="2145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dirty="0" smtClean="0">
                    <a:ln>
                      <a:noFill/>
                    </a:ln>
                    <a:solidFill>
                      <a:srgbClr val="000000"/>
                    </a:solidFill>
                    <a:effectLst/>
                    <a:latin typeface="Arial"/>
                    <a:cs typeface="Arial"/>
                  </a:rPr>
                  <a:t>100</a:t>
                </a:r>
                <a:endParaRPr kumimoji="0" lang="de-DE" sz="1200" b="0" i="0" u="none" strike="noStrike" cap="none" normalizeH="0" baseline="0" dirty="0" smtClean="0">
                  <a:ln>
                    <a:noFill/>
                  </a:ln>
                  <a:solidFill>
                    <a:schemeClr val="tx1"/>
                  </a:solidFill>
                  <a:effectLst/>
                  <a:latin typeface="Arial"/>
                  <a:cs typeface="Arial"/>
                </a:endParaRPr>
              </a:p>
            </p:txBody>
          </p:sp>
          <p:sp>
            <p:nvSpPr>
              <p:cNvPr id="1901" name="Rectangle 807"/>
              <p:cNvSpPr>
                <a:spLocks noChangeArrowheads="1"/>
              </p:cNvSpPr>
              <p:nvPr/>
            </p:nvSpPr>
            <p:spPr bwMode="auto">
              <a:xfrm>
                <a:off x="13888097" y="8885242"/>
                <a:ext cx="171171" cy="2145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smtClean="0">
                    <a:ln>
                      <a:noFill/>
                    </a:ln>
                    <a:solidFill>
                      <a:srgbClr val="000000"/>
                    </a:solidFill>
                    <a:effectLst/>
                    <a:latin typeface="Arial"/>
                    <a:cs typeface="Arial"/>
                  </a:rPr>
                  <a:t>89</a:t>
                </a:r>
                <a:endParaRPr kumimoji="0" lang="de-DE" sz="1200" b="0" i="0" u="none" strike="noStrike" cap="none" normalizeH="0" baseline="0" smtClean="0">
                  <a:ln>
                    <a:noFill/>
                  </a:ln>
                  <a:solidFill>
                    <a:schemeClr val="tx1"/>
                  </a:solidFill>
                  <a:effectLst/>
                  <a:latin typeface="Arial"/>
                  <a:cs typeface="Arial"/>
                </a:endParaRPr>
              </a:p>
            </p:txBody>
          </p:sp>
          <p:sp>
            <p:nvSpPr>
              <p:cNvPr id="1902" name="Rectangle 808"/>
              <p:cNvSpPr>
                <a:spLocks noChangeArrowheads="1"/>
              </p:cNvSpPr>
              <p:nvPr/>
            </p:nvSpPr>
            <p:spPr bwMode="auto">
              <a:xfrm>
                <a:off x="13450437" y="9217975"/>
                <a:ext cx="171171" cy="2145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smtClean="0">
                    <a:ln>
                      <a:noFill/>
                    </a:ln>
                    <a:solidFill>
                      <a:srgbClr val="000000"/>
                    </a:solidFill>
                    <a:effectLst/>
                    <a:latin typeface="Arial"/>
                    <a:cs typeface="Arial"/>
                  </a:rPr>
                  <a:t>75</a:t>
                </a:r>
                <a:endParaRPr kumimoji="0" lang="de-DE" sz="1200" b="0" i="0" u="none" strike="noStrike" cap="none" normalizeH="0" baseline="0" smtClean="0">
                  <a:ln>
                    <a:noFill/>
                  </a:ln>
                  <a:solidFill>
                    <a:schemeClr val="tx1"/>
                  </a:solidFill>
                  <a:effectLst/>
                  <a:latin typeface="Arial"/>
                  <a:cs typeface="Arial"/>
                </a:endParaRPr>
              </a:p>
            </p:txBody>
          </p:sp>
          <p:sp>
            <p:nvSpPr>
              <p:cNvPr id="1903" name="Rectangle 810"/>
              <p:cNvSpPr>
                <a:spLocks noChangeArrowheads="1"/>
              </p:cNvSpPr>
              <p:nvPr/>
            </p:nvSpPr>
            <p:spPr bwMode="auto">
              <a:xfrm>
                <a:off x="13114124" y="10653143"/>
                <a:ext cx="171171" cy="2145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smtClean="0">
                    <a:ln>
                      <a:noFill/>
                    </a:ln>
                    <a:solidFill>
                      <a:srgbClr val="000000"/>
                    </a:solidFill>
                    <a:effectLst/>
                    <a:latin typeface="Arial"/>
                    <a:cs typeface="Arial"/>
                  </a:rPr>
                  <a:t>42</a:t>
                </a:r>
                <a:endParaRPr kumimoji="0" lang="de-DE" sz="1200" b="0" i="0" u="none" strike="noStrike" cap="none" normalizeH="0" baseline="0" smtClean="0">
                  <a:ln>
                    <a:noFill/>
                  </a:ln>
                  <a:solidFill>
                    <a:schemeClr val="tx1"/>
                  </a:solidFill>
                  <a:effectLst/>
                  <a:latin typeface="Arial"/>
                  <a:cs typeface="Arial"/>
                </a:endParaRPr>
              </a:p>
            </p:txBody>
          </p:sp>
          <p:sp>
            <p:nvSpPr>
              <p:cNvPr id="1904" name="Rectangle 811"/>
              <p:cNvSpPr>
                <a:spLocks noChangeArrowheads="1"/>
              </p:cNvSpPr>
              <p:nvPr/>
            </p:nvSpPr>
            <p:spPr bwMode="auto">
              <a:xfrm>
                <a:off x="12860345" y="12032889"/>
                <a:ext cx="171171" cy="2145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smtClean="0">
                    <a:ln>
                      <a:noFill/>
                    </a:ln>
                    <a:solidFill>
                      <a:srgbClr val="000000"/>
                    </a:solidFill>
                    <a:effectLst/>
                    <a:latin typeface="Arial"/>
                    <a:cs typeface="Arial"/>
                  </a:rPr>
                  <a:t>48</a:t>
                </a:r>
                <a:endParaRPr kumimoji="0" lang="de-DE" sz="1200" b="0" i="0" u="none" strike="noStrike" cap="none" normalizeH="0" baseline="0" smtClean="0">
                  <a:ln>
                    <a:noFill/>
                  </a:ln>
                  <a:solidFill>
                    <a:schemeClr val="tx1"/>
                  </a:solidFill>
                  <a:effectLst/>
                  <a:latin typeface="Arial"/>
                  <a:cs typeface="Arial"/>
                </a:endParaRPr>
              </a:p>
            </p:txBody>
          </p:sp>
          <p:sp>
            <p:nvSpPr>
              <p:cNvPr id="1905" name="Rectangle 812"/>
              <p:cNvSpPr>
                <a:spLocks noChangeArrowheads="1"/>
              </p:cNvSpPr>
              <p:nvPr/>
            </p:nvSpPr>
            <p:spPr bwMode="auto">
              <a:xfrm>
                <a:off x="14602141" y="7588078"/>
                <a:ext cx="256756" cy="2145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dirty="0" smtClean="0">
                    <a:ln>
                      <a:noFill/>
                    </a:ln>
                    <a:solidFill>
                      <a:srgbClr val="000000"/>
                    </a:solidFill>
                    <a:effectLst/>
                    <a:latin typeface="Arial"/>
                    <a:cs typeface="Arial"/>
                  </a:rPr>
                  <a:t>100</a:t>
                </a:r>
                <a:endParaRPr kumimoji="0" lang="de-DE" sz="1200" b="0" i="0" u="none" strike="noStrike" cap="none" normalizeH="0" baseline="0" dirty="0" smtClean="0">
                  <a:ln>
                    <a:noFill/>
                  </a:ln>
                  <a:solidFill>
                    <a:schemeClr val="tx1"/>
                  </a:solidFill>
                  <a:effectLst/>
                  <a:latin typeface="Arial"/>
                  <a:cs typeface="Arial"/>
                </a:endParaRPr>
              </a:p>
            </p:txBody>
          </p:sp>
          <p:sp>
            <p:nvSpPr>
              <p:cNvPr id="1906" name="Rectangle 813"/>
              <p:cNvSpPr>
                <a:spLocks noChangeArrowheads="1"/>
              </p:cNvSpPr>
              <p:nvPr/>
            </p:nvSpPr>
            <p:spPr bwMode="auto">
              <a:xfrm>
                <a:off x="15984703" y="7024779"/>
                <a:ext cx="256756" cy="2145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dirty="0" smtClean="0">
                    <a:ln>
                      <a:noFill/>
                    </a:ln>
                    <a:solidFill>
                      <a:srgbClr val="000000"/>
                    </a:solidFill>
                    <a:effectLst/>
                    <a:latin typeface="Arial"/>
                    <a:cs typeface="Arial"/>
                  </a:rPr>
                  <a:t>100</a:t>
                </a:r>
                <a:endParaRPr kumimoji="0" lang="de-DE" sz="1200" b="0" i="0" u="none" strike="noStrike" cap="none" normalizeH="0" baseline="0" dirty="0" smtClean="0">
                  <a:ln>
                    <a:noFill/>
                  </a:ln>
                  <a:solidFill>
                    <a:schemeClr val="tx1"/>
                  </a:solidFill>
                  <a:effectLst/>
                  <a:latin typeface="Arial"/>
                  <a:cs typeface="Arial"/>
                </a:endParaRPr>
              </a:p>
            </p:txBody>
          </p:sp>
          <p:sp>
            <p:nvSpPr>
              <p:cNvPr id="1907" name="Rectangle 814"/>
              <p:cNvSpPr>
                <a:spLocks noChangeArrowheads="1"/>
              </p:cNvSpPr>
              <p:nvPr/>
            </p:nvSpPr>
            <p:spPr bwMode="auto">
              <a:xfrm>
                <a:off x="15772405" y="7158299"/>
                <a:ext cx="256756" cy="2145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dirty="0" smtClean="0">
                    <a:ln>
                      <a:noFill/>
                    </a:ln>
                    <a:solidFill>
                      <a:srgbClr val="000000"/>
                    </a:solidFill>
                    <a:effectLst/>
                    <a:latin typeface="Arial"/>
                    <a:cs typeface="Arial"/>
                  </a:rPr>
                  <a:t>100</a:t>
                </a:r>
                <a:endParaRPr kumimoji="0" lang="de-DE" sz="1200" b="0" i="0" u="none" strike="noStrike" cap="none" normalizeH="0" baseline="0" dirty="0" smtClean="0">
                  <a:ln>
                    <a:noFill/>
                  </a:ln>
                  <a:solidFill>
                    <a:schemeClr val="tx1"/>
                  </a:solidFill>
                  <a:effectLst/>
                  <a:latin typeface="Arial"/>
                  <a:cs typeface="Arial"/>
                </a:endParaRPr>
              </a:p>
            </p:txBody>
          </p:sp>
          <p:sp>
            <p:nvSpPr>
              <p:cNvPr id="1908" name="Rectangle 815"/>
              <p:cNvSpPr>
                <a:spLocks noChangeArrowheads="1"/>
              </p:cNvSpPr>
              <p:nvPr/>
            </p:nvSpPr>
            <p:spPr bwMode="auto">
              <a:xfrm>
                <a:off x="17139124" y="6485584"/>
                <a:ext cx="256756" cy="2145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dirty="0" smtClean="0">
                    <a:ln>
                      <a:noFill/>
                    </a:ln>
                    <a:solidFill>
                      <a:srgbClr val="000000"/>
                    </a:solidFill>
                    <a:effectLst/>
                    <a:latin typeface="Arial"/>
                    <a:cs typeface="Arial"/>
                  </a:rPr>
                  <a:t>100</a:t>
                </a:r>
                <a:endParaRPr kumimoji="0" lang="de-DE" sz="1200" b="0" i="0" u="none" strike="noStrike" cap="none" normalizeH="0" baseline="0" dirty="0" smtClean="0">
                  <a:ln>
                    <a:noFill/>
                  </a:ln>
                  <a:solidFill>
                    <a:schemeClr val="tx1"/>
                  </a:solidFill>
                  <a:effectLst/>
                  <a:latin typeface="Arial"/>
                  <a:cs typeface="Arial"/>
                </a:endParaRPr>
              </a:p>
            </p:txBody>
          </p:sp>
          <p:sp>
            <p:nvSpPr>
              <p:cNvPr id="1909" name="Rectangle 816"/>
              <p:cNvSpPr>
                <a:spLocks noChangeArrowheads="1"/>
              </p:cNvSpPr>
              <p:nvPr/>
            </p:nvSpPr>
            <p:spPr bwMode="auto">
              <a:xfrm>
                <a:off x="17221105" y="5878125"/>
                <a:ext cx="171171" cy="2145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dirty="0" smtClean="0">
                    <a:ln>
                      <a:noFill/>
                    </a:ln>
                    <a:solidFill>
                      <a:srgbClr val="000000"/>
                    </a:solidFill>
                    <a:effectLst/>
                    <a:latin typeface="Arial"/>
                    <a:cs typeface="Arial"/>
                  </a:rPr>
                  <a:t>84</a:t>
                </a:r>
                <a:endParaRPr kumimoji="0" lang="de-DE" sz="1200" b="0" i="0" u="none" strike="noStrike" cap="none" normalizeH="0" baseline="0" dirty="0" smtClean="0">
                  <a:ln>
                    <a:noFill/>
                  </a:ln>
                  <a:solidFill>
                    <a:schemeClr val="tx1"/>
                  </a:solidFill>
                  <a:effectLst/>
                  <a:latin typeface="Arial"/>
                  <a:cs typeface="Arial"/>
                </a:endParaRPr>
              </a:p>
            </p:txBody>
          </p:sp>
          <p:sp>
            <p:nvSpPr>
              <p:cNvPr id="1910" name="Rectangle 817"/>
              <p:cNvSpPr>
                <a:spLocks noChangeArrowheads="1"/>
              </p:cNvSpPr>
              <p:nvPr/>
            </p:nvSpPr>
            <p:spPr bwMode="auto">
              <a:xfrm>
                <a:off x="16910950" y="6059483"/>
                <a:ext cx="256756" cy="2145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dirty="0" smtClean="0">
                    <a:ln>
                      <a:noFill/>
                    </a:ln>
                    <a:solidFill>
                      <a:srgbClr val="000000"/>
                    </a:solidFill>
                    <a:effectLst/>
                    <a:latin typeface="Arial"/>
                    <a:cs typeface="Arial"/>
                  </a:rPr>
                  <a:t>100</a:t>
                </a:r>
                <a:endParaRPr kumimoji="0" lang="de-DE" sz="1200" b="0" i="0" u="none" strike="noStrike" cap="none" normalizeH="0" baseline="0" dirty="0" smtClean="0">
                  <a:ln>
                    <a:noFill/>
                  </a:ln>
                  <a:solidFill>
                    <a:schemeClr val="tx1"/>
                  </a:solidFill>
                  <a:effectLst/>
                  <a:latin typeface="Arial"/>
                  <a:cs typeface="Arial"/>
                </a:endParaRPr>
              </a:p>
            </p:txBody>
          </p:sp>
          <p:sp>
            <p:nvSpPr>
              <p:cNvPr id="1911" name="Rectangle 818"/>
              <p:cNvSpPr>
                <a:spLocks noChangeArrowheads="1"/>
              </p:cNvSpPr>
              <p:nvPr/>
            </p:nvSpPr>
            <p:spPr bwMode="auto">
              <a:xfrm>
                <a:off x="16362291" y="6292388"/>
                <a:ext cx="256756" cy="2145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dirty="0" smtClean="0">
                    <a:ln>
                      <a:noFill/>
                    </a:ln>
                    <a:solidFill>
                      <a:srgbClr val="000000"/>
                    </a:solidFill>
                    <a:effectLst/>
                    <a:latin typeface="Arial"/>
                    <a:cs typeface="Arial"/>
                  </a:rPr>
                  <a:t>100</a:t>
                </a:r>
                <a:endParaRPr kumimoji="0" lang="de-DE" sz="1200" b="0" i="0" u="none" strike="noStrike" cap="none" normalizeH="0" baseline="0" dirty="0" smtClean="0">
                  <a:ln>
                    <a:noFill/>
                  </a:ln>
                  <a:solidFill>
                    <a:schemeClr val="tx1"/>
                  </a:solidFill>
                  <a:effectLst/>
                  <a:latin typeface="Arial"/>
                  <a:cs typeface="Arial"/>
                </a:endParaRPr>
              </a:p>
            </p:txBody>
          </p:sp>
          <p:sp>
            <p:nvSpPr>
              <p:cNvPr id="1912" name="Rectangle 819"/>
              <p:cNvSpPr>
                <a:spLocks noChangeArrowheads="1"/>
              </p:cNvSpPr>
              <p:nvPr/>
            </p:nvSpPr>
            <p:spPr bwMode="auto">
              <a:xfrm>
                <a:off x="15940490" y="5281892"/>
                <a:ext cx="256756" cy="2145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dirty="0" smtClean="0">
                    <a:ln>
                      <a:noFill/>
                    </a:ln>
                    <a:solidFill>
                      <a:srgbClr val="000000"/>
                    </a:solidFill>
                    <a:effectLst/>
                    <a:latin typeface="Arial"/>
                    <a:cs typeface="Arial"/>
                  </a:rPr>
                  <a:t>100</a:t>
                </a:r>
                <a:endParaRPr kumimoji="0" lang="de-DE" sz="1200" b="0" i="0" u="none" strike="noStrike" cap="none" normalizeH="0" baseline="0" dirty="0" smtClean="0">
                  <a:ln>
                    <a:noFill/>
                  </a:ln>
                  <a:solidFill>
                    <a:schemeClr val="tx1"/>
                  </a:solidFill>
                  <a:effectLst/>
                  <a:latin typeface="Arial"/>
                  <a:cs typeface="Arial"/>
                </a:endParaRPr>
              </a:p>
            </p:txBody>
          </p:sp>
          <p:sp>
            <p:nvSpPr>
              <p:cNvPr id="1913" name="Rectangle 820"/>
              <p:cNvSpPr>
                <a:spLocks noChangeArrowheads="1"/>
              </p:cNvSpPr>
              <p:nvPr/>
            </p:nvSpPr>
            <p:spPr bwMode="auto">
              <a:xfrm>
                <a:off x="15521296" y="5426211"/>
                <a:ext cx="171171" cy="2145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dirty="0" smtClean="0">
                    <a:ln>
                      <a:noFill/>
                    </a:ln>
                    <a:solidFill>
                      <a:srgbClr val="000000"/>
                    </a:solidFill>
                    <a:effectLst/>
                    <a:latin typeface="Arial"/>
                    <a:cs typeface="Arial"/>
                  </a:rPr>
                  <a:t>62</a:t>
                </a:r>
                <a:endParaRPr kumimoji="0" lang="de-DE" sz="1200" b="0" i="0" u="none" strike="noStrike" cap="none" normalizeH="0" baseline="0" dirty="0" smtClean="0">
                  <a:ln>
                    <a:noFill/>
                  </a:ln>
                  <a:solidFill>
                    <a:schemeClr val="tx1"/>
                  </a:solidFill>
                  <a:effectLst/>
                  <a:latin typeface="Arial"/>
                  <a:cs typeface="Arial"/>
                </a:endParaRPr>
              </a:p>
            </p:txBody>
          </p:sp>
          <p:sp>
            <p:nvSpPr>
              <p:cNvPr id="1914" name="Rectangle 821"/>
              <p:cNvSpPr>
                <a:spLocks noChangeArrowheads="1"/>
              </p:cNvSpPr>
              <p:nvPr/>
            </p:nvSpPr>
            <p:spPr bwMode="auto">
              <a:xfrm>
                <a:off x="15223019" y="6100735"/>
                <a:ext cx="171171" cy="2145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dirty="0" smtClean="0">
                    <a:ln>
                      <a:noFill/>
                    </a:ln>
                    <a:solidFill>
                      <a:srgbClr val="000000"/>
                    </a:solidFill>
                    <a:effectLst/>
                    <a:latin typeface="Arial"/>
                    <a:cs typeface="Arial"/>
                  </a:rPr>
                  <a:t>55</a:t>
                </a:r>
                <a:endParaRPr kumimoji="0" lang="de-DE" sz="1200" b="0" i="0" u="none" strike="noStrike" cap="none" normalizeH="0" baseline="0" dirty="0" smtClean="0">
                  <a:ln>
                    <a:noFill/>
                  </a:ln>
                  <a:solidFill>
                    <a:schemeClr val="tx1"/>
                  </a:solidFill>
                  <a:effectLst/>
                  <a:latin typeface="Arial"/>
                  <a:cs typeface="Arial"/>
                </a:endParaRPr>
              </a:p>
            </p:txBody>
          </p:sp>
          <p:sp>
            <p:nvSpPr>
              <p:cNvPr id="1915" name="Rectangle 822"/>
              <p:cNvSpPr>
                <a:spLocks noChangeArrowheads="1"/>
              </p:cNvSpPr>
              <p:nvPr/>
            </p:nvSpPr>
            <p:spPr bwMode="auto">
              <a:xfrm>
                <a:off x="15740686" y="4704620"/>
                <a:ext cx="256756" cy="2145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dirty="0" smtClean="0">
                    <a:ln>
                      <a:noFill/>
                    </a:ln>
                    <a:solidFill>
                      <a:srgbClr val="000000"/>
                    </a:solidFill>
                    <a:effectLst/>
                    <a:latin typeface="Arial"/>
                    <a:cs typeface="Arial"/>
                  </a:rPr>
                  <a:t>100</a:t>
                </a:r>
                <a:endParaRPr kumimoji="0" lang="de-DE" sz="1200" b="0" i="0" u="none" strike="noStrike" cap="none" normalizeH="0" baseline="0" dirty="0" smtClean="0">
                  <a:ln>
                    <a:noFill/>
                  </a:ln>
                  <a:solidFill>
                    <a:schemeClr val="tx1"/>
                  </a:solidFill>
                  <a:effectLst/>
                  <a:latin typeface="Arial"/>
                  <a:cs typeface="Arial"/>
                </a:endParaRPr>
              </a:p>
            </p:txBody>
          </p:sp>
          <p:sp>
            <p:nvSpPr>
              <p:cNvPr id="1916" name="Rectangle 823"/>
              <p:cNvSpPr>
                <a:spLocks noChangeArrowheads="1"/>
              </p:cNvSpPr>
              <p:nvPr/>
            </p:nvSpPr>
            <p:spPr bwMode="auto">
              <a:xfrm>
                <a:off x="15322060" y="4856830"/>
                <a:ext cx="256756" cy="2145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dirty="0" smtClean="0">
                    <a:ln>
                      <a:noFill/>
                    </a:ln>
                    <a:solidFill>
                      <a:srgbClr val="000000"/>
                    </a:solidFill>
                    <a:effectLst/>
                    <a:latin typeface="Arial"/>
                    <a:cs typeface="Arial"/>
                  </a:rPr>
                  <a:t>100</a:t>
                </a:r>
                <a:endParaRPr kumimoji="0" lang="de-DE" sz="1200" b="0" i="0" u="none" strike="noStrike" cap="none" normalizeH="0" baseline="0" dirty="0" smtClean="0">
                  <a:ln>
                    <a:noFill/>
                  </a:ln>
                  <a:solidFill>
                    <a:schemeClr val="tx1"/>
                  </a:solidFill>
                  <a:effectLst/>
                  <a:latin typeface="Arial"/>
                  <a:cs typeface="Arial"/>
                </a:endParaRPr>
              </a:p>
            </p:txBody>
          </p:sp>
          <p:sp>
            <p:nvSpPr>
              <p:cNvPr id="1917" name="Rectangle 824"/>
              <p:cNvSpPr>
                <a:spLocks noChangeArrowheads="1"/>
              </p:cNvSpPr>
              <p:nvPr/>
            </p:nvSpPr>
            <p:spPr bwMode="auto">
              <a:xfrm>
                <a:off x="14985889" y="5354051"/>
                <a:ext cx="256756" cy="2145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dirty="0" smtClean="0">
                    <a:ln>
                      <a:noFill/>
                    </a:ln>
                    <a:solidFill>
                      <a:srgbClr val="000000"/>
                    </a:solidFill>
                    <a:effectLst/>
                    <a:latin typeface="Arial"/>
                    <a:cs typeface="Arial"/>
                  </a:rPr>
                  <a:t>100</a:t>
                </a:r>
                <a:endParaRPr kumimoji="0" lang="de-DE" sz="1200" b="0" i="0" u="none" strike="noStrike" cap="none" normalizeH="0" baseline="0" dirty="0" smtClean="0">
                  <a:ln>
                    <a:noFill/>
                  </a:ln>
                  <a:solidFill>
                    <a:schemeClr val="tx1"/>
                  </a:solidFill>
                  <a:effectLst/>
                  <a:latin typeface="Arial"/>
                  <a:cs typeface="Arial"/>
                </a:endParaRPr>
              </a:p>
            </p:txBody>
          </p:sp>
          <p:sp>
            <p:nvSpPr>
              <p:cNvPr id="1918" name="Rectangle 825"/>
              <p:cNvSpPr>
                <a:spLocks noChangeArrowheads="1"/>
              </p:cNvSpPr>
              <p:nvPr/>
            </p:nvSpPr>
            <p:spPr bwMode="auto">
              <a:xfrm>
                <a:off x="14212058" y="6047457"/>
                <a:ext cx="256756" cy="2145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dirty="0" smtClean="0">
                    <a:ln>
                      <a:noFill/>
                    </a:ln>
                    <a:solidFill>
                      <a:srgbClr val="000000"/>
                    </a:solidFill>
                    <a:effectLst/>
                    <a:latin typeface="Arial"/>
                    <a:cs typeface="Arial"/>
                  </a:rPr>
                  <a:t>100</a:t>
                </a:r>
                <a:endParaRPr kumimoji="0" lang="de-DE" sz="1200" b="0" i="0" u="none" strike="noStrike" cap="none" normalizeH="0" baseline="0" dirty="0" smtClean="0">
                  <a:ln>
                    <a:noFill/>
                  </a:ln>
                  <a:solidFill>
                    <a:schemeClr val="tx1"/>
                  </a:solidFill>
                  <a:effectLst/>
                  <a:latin typeface="Arial"/>
                  <a:cs typeface="Arial"/>
                </a:endParaRPr>
              </a:p>
            </p:txBody>
          </p:sp>
          <p:sp>
            <p:nvSpPr>
              <p:cNvPr id="1919" name="Rectangle 826"/>
              <p:cNvSpPr>
                <a:spLocks noChangeArrowheads="1"/>
              </p:cNvSpPr>
              <p:nvPr/>
            </p:nvSpPr>
            <p:spPr bwMode="auto">
              <a:xfrm>
                <a:off x="13802294" y="6595221"/>
                <a:ext cx="171171" cy="2145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dirty="0" smtClean="0">
                    <a:ln>
                      <a:noFill/>
                    </a:ln>
                    <a:solidFill>
                      <a:srgbClr val="000000"/>
                    </a:solidFill>
                    <a:effectLst/>
                    <a:latin typeface="Arial"/>
                    <a:cs typeface="Arial"/>
                  </a:rPr>
                  <a:t>46</a:t>
                </a:r>
                <a:endParaRPr kumimoji="0" lang="de-DE" sz="1200" b="0" i="0" u="none" strike="noStrike" cap="none" normalizeH="0" baseline="0" dirty="0" smtClean="0">
                  <a:ln>
                    <a:noFill/>
                  </a:ln>
                  <a:solidFill>
                    <a:schemeClr val="tx1"/>
                  </a:solidFill>
                  <a:effectLst/>
                  <a:latin typeface="Arial"/>
                  <a:cs typeface="Arial"/>
                </a:endParaRPr>
              </a:p>
            </p:txBody>
          </p:sp>
          <p:sp>
            <p:nvSpPr>
              <p:cNvPr id="1920" name="Rectangle 827"/>
              <p:cNvSpPr>
                <a:spLocks noChangeArrowheads="1"/>
              </p:cNvSpPr>
              <p:nvPr/>
            </p:nvSpPr>
            <p:spPr bwMode="auto">
              <a:xfrm>
                <a:off x="15264768" y="4357845"/>
                <a:ext cx="256756" cy="2145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dirty="0" smtClean="0">
                    <a:ln>
                      <a:noFill/>
                    </a:ln>
                    <a:solidFill>
                      <a:srgbClr val="000000"/>
                    </a:solidFill>
                    <a:effectLst/>
                    <a:latin typeface="Arial"/>
                    <a:cs typeface="Arial"/>
                  </a:rPr>
                  <a:t>100</a:t>
                </a:r>
                <a:endParaRPr kumimoji="0" lang="de-DE" sz="1200" b="0" i="0" u="none" strike="noStrike" cap="none" normalizeH="0" baseline="0" dirty="0" smtClean="0">
                  <a:ln>
                    <a:noFill/>
                  </a:ln>
                  <a:solidFill>
                    <a:schemeClr val="tx1"/>
                  </a:solidFill>
                  <a:effectLst/>
                  <a:latin typeface="Arial"/>
                  <a:cs typeface="Arial"/>
                </a:endParaRPr>
              </a:p>
            </p:txBody>
          </p:sp>
          <p:sp>
            <p:nvSpPr>
              <p:cNvPr id="1921" name="Rectangle 828"/>
              <p:cNvSpPr>
                <a:spLocks noChangeArrowheads="1"/>
              </p:cNvSpPr>
              <p:nvPr/>
            </p:nvSpPr>
            <p:spPr bwMode="auto">
              <a:xfrm>
                <a:off x="15238800" y="3764630"/>
                <a:ext cx="171171" cy="2145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dirty="0" smtClean="0">
                    <a:ln>
                      <a:noFill/>
                    </a:ln>
                    <a:solidFill>
                      <a:srgbClr val="000000"/>
                    </a:solidFill>
                    <a:effectLst/>
                    <a:latin typeface="Arial"/>
                    <a:cs typeface="Arial"/>
                  </a:rPr>
                  <a:t>98</a:t>
                </a:r>
                <a:endParaRPr kumimoji="0" lang="de-DE" sz="1200" b="0" i="0" u="none" strike="noStrike" cap="none" normalizeH="0" baseline="0" dirty="0" smtClean="0">
                  <a:ln>
                    <a:noFill/>
                  </a:ln>
                  <a:solidFill>
                    <a:schemeClr val="tx1"/>
                  </a:solidFill>
                  <a:effectLst/>
                  <a:latin typeface="Arial"/>
                  <a:cs typeface="Arial"/>
                </a:endParaRPr>
              </a:p>
            </p:txBody>
          </p:sp>
          <p:sp>
            <p:nvSpPr>
              <p:cNvPr id="1922" name="Rectangle 829"/>
              <p:cNvSpPr>
                <a:spLocks noChangeArrowheads="1"/>
              </p:cNvSpPr>
              <p:nvPr/>
            </p:nvSpPr>
            <p:spPr bwMode="auto">
              <a:xfrm>
                <a:off x="15068345" y="3942812"/>
                <a:ext cx="256756" cy="2145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dirty="0" smtClean="0">
                    <a:ln>
                      <a:noFill/>
                    </a:ln>
                    <a:solidFill>
                      <a:srgbClr val="000000"/>
                    </a:solidFill>
                    <a:effectLst/>
                    <a:latin typeface="Arial"/>
                    <a:cs typeface="Arial"/>
                  </a:rPr>
                  <a:t>100</a:t>
                </a:r>
                <a:endParaRPr kumimoji="0" lang="de-DE" sz="1200" b="0" i="0" u="none" strike="noStrike" cap="none" normalizeH="0" baseline="0" dirty="0" smtClean="0">
                  <a:ln>
                    <a:noFill/>
                  </a:ln>
                  <a:solidFill>
                    <a:schemeClr val="tx1"/>
                  </a:solidFill>
                  <a:effectLst/>
                  <a:latin typeface="Arial"/>
                  <a:cs typeface="Arial"/>
                </a:endParaRPr>
              </a:p>
            </p:txBody>
          </p:sp>
          <p:sp>
            <p:nvSpPr>
              <p:cNvPr id="1923" name="Rectangle 830"/>
              <p:cNvSpPr>
                <a:spLocks noChangeArrowheads="1"/>
              </p:cNvSpPr>
              <p:nvPr/>
            </p:nvSpPr>
            <p:spPr bwMode="auto">
              <a:xfrm>
                <a:off x="14208883" y="4186787"/>
                <a:ext cx="256756" cy="2145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dirty="0" smtClean="0">
                    <a:ln>
                      <a:noFill/>
                    </a:ln>
                    <a:solidFill>
                      <a:srgbClr val="000000"/>
                    </a:solidFill>
                    <a:effectLst/>
                    <a:latin typeface="Arial"/>
                    <a:cs typeface="Arial"/>
                  </a:rPr>
                  <a:t>100</a:t>
                </a:r>
                <a:endParaRPr kumimoji="0" lang="de-DE" sz="1200" b="0" i="0" u="none" strike="noStrike" cap="none" normalizeH="0" baseline="0" dirty="0" smtClean="0">
                  <a:ln>
                    <a:noFill/>
                  </a:ln>
                  <a:solidFill>
                    <a:schemeClr val="tx1"/>
                  </a:solidFill>
                  <a:effectLst/>
                  <a:latin typeface="Arial"/>
                  <a:cs typeface="Arial"/>
                </a:endParaRPr>
              </a:p>
            </p:txBody>
          </p:sp>
          <p:sp>
            <p:nvSpPr>
              <p:cNvPr id="1924" name="Rectangle 831"/>
              <p:cNvSpPr>
                <a:spLocks noChangeArrowheads="1"/>
              </p:cNvSpPr>
              <p:nvPr/>
            </p:nvSpPr>
            <p:spPr bwMode="auto">
              <a:xfrm>
                <a:off x="14687771" y="3357914"/>
                <a:ext cx="256756" cy="2145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dirty="0" smtClean="0">
                    <a:ln>
                      <a:noFill/>
                    </a:ln>
                    <a:solidFill>
                      <a:srgbClr val="000000"/>
                    </a:solidFill>
                    <a:effectLst/>
                    <a:latin typeface="Arial"/>
                    <a:cs typeface="Arial"/>
                  </a:rPr>
                  <a:t>100</a:t>
                </a:r>
                <a:endParaRPr kumimoji="0" lang="de-DE" sz="1200" b="0" i="0" u="none" strike="noStrike" cap="none" normalizeH="0" baseline="0" dirty="0" smtClean="0">
                  <a:ln>
                    <a:noFill/>
                  </a:ln>
                  <a:solidFill>
                    <a:schemeClr val="tx1"/>
                  </a:solidFill>
                  <a:effectLst/>
                  <a:latin typeface="Arial"/>
                  <a:cs typeface="Arial"/>
                </a:endParaRPr>
              </a:p>
            </p:txBody>
          </p:sp>
          <p:sp>
            <p:nvSpPr>
              <p:cNvPr id="1925" name="Rectangle 832"/>
              <p:cNvSpPr>
                <a:spLocks noChangeArrowheads="1"/>
              </p:cNvSpPr>
              <p:nvPr/>
            </p:nvSpPr>
            <p:spPr bwMode="auto">
              <a:xfrm>
                <a:off x="15318885" y="2587949"/>
                <a:ext cx="256756" cy="2145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dirty="0" smtClean="0">
                    <a:ln>
                      <a:noFill/>
                    </a:ln>
                    <a:solidFill>
                      <a:srgbClr val="000000"/>
                    </a:solidFill>
                    <a:effectLst/>
                    <a:latin typeface="Arial"/>
                    <a:cs typeface="Arial"/>
                  </a:rPr>
                  <a:t>100</a:t>
                </a:r>
                <a:endParaRPr kumimoji="0" lang="de-DE" sz="1200" b="0" i="0" u="none" strike="noStrike" cap="none" normalizeH="0" baseline="0" dirty="0" smtClean="0">
                  <a:ln>
                    <a:noFill/>
                  </a:ln>
                  <a:solidFill>
                    <a:schemeClr val="tx1"/>
                  </a:solidFill>
                  <a:effectLst/>
                  <a:latin typeface="Arial"/>
                  <a:cs typeface="Arial"/>
                </a:endParaRPr>
              </a:p>
            </p:txBody>
          </p:sp>
          <p:sp>
            <p:nvSpPr>
              <p:cNvPr id="1926" name="Rectangle 833"/>
              <p:cNvSpPr>
                <a:spLocks noChangeArrowheads="1"/>
              </p:cNvSpPr>
              <p:nvPr/>
            </p:nvSpPr>
            <p:spPr bwMode="auto">
              <a:xfrm>
                <a:off x="15067586" y="2732266"/>
                <a:ext cx="171171" cy="2145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dirty="0" smtClean="0">
                    <a:ln>
                      <a:noFill/>
                    </a:ln>
                    <a:solidFill>
                      <a:srgbClr val="000000"/>
                    </a:solidFill>
                    <a:effectLst/>
                    <a:latin typeface="Arial"/>
                    <a:cs typeface="Arial"/>
                  </a:rPr>
                  <a:t>64</a:t>
                </a:r>
                <a:endParaRPr kumimoji="0" lang="de-DE" sz="1200" b="0" i="0" u="none" strike="noStrike" cap="none" normalizeH="0" baseline="0" dirty="0" smtClean="0">
                  <a:ln>
                    <a:noFill/>
                  </a:ln>
                  <a:solidFill>
                    <a:schemeClr val="tx1"/>
                  </a:solidFill>
                  <a:effectLst/>
                  <a:latin typeface="Arial"/>
                  <a:cs typeface="Arial"/>
                </a:endParaRPr>
              </a:p>
            </p:txBody>
          </p:sp>
          <p:sp>
            <p:nvSpPr>
              <p:cNvPr id="1927" name="Rectangle 834"/>
              <p:cNvSpPr>
                <a:spLocks noChangeArrowheads="1"/>
              </p:cNvSpPr>
              <p:nvPr/>
            </p:nvSpPr>
            <p:spPr bwMode="auto">
              <a:xfrm>
                <a:off x="14855857" y="2900639"/>
                <a:ext cx="256756" cy="2145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dirty="0" smtClean="0">
                    <a:ln>
                      <a:noFill/>
                    </a:ln>
                    <a:solidFill>
                      <a:srgbClr val="000000"/>
                    </a:solidFill>
                    <a:effectLst/>
                    <a:latin typeface="Arial"/>
                    <a:cs typeface="Arial"/>
                  </a:rPr>
                  <a:t>100</a:t>
                </a:r>
                <a:endParaRPr kumimoji="0" lang="de-DE" sz="1200" b="0" i="0" u="none" strike="noStrike" cap="none" normalizeH="0" baseline="0" dirty="0" smtClean="0">
                  <a:ln>
                    <a:noFill/>
                  </a:ln>
                  <a:solidFill>
                    <a:schemeClr val="tx1"/>
                  </a:solidFill>
                  <a:effectLst/>
                  <a:latin typeface="Arial"/>
                  <a:cs typeface="Arial"/>
                </a:endParaRPr>
              </a:p>
            </p:txBody>
          </p:sp>
          <p:sp>
            <p:nvSpPr>
              <p:cNvPr id="1928" name="Rectangle 835"/>
              <p:cNvSpPr>
                <a:spLocks noChangeArrowheads="1"/>
              </p:cNvSpPr>
              <p:nvPr/>
            </p:nvSpPr>
            <p:spPr bwMode="auto">
              <a:xfrm>
                <a:off x="14265401" y="3129411"/>
                <a:ext cx="171171" cy="2145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dirty="0" smtClean="0">
                    <a:ln>
                      <a:noFill/>
                    </a:ln>
                    <a:solidFill>
                      <a:srgbClr val="000000"/>
                    </a:solidFill>
                    <a:effectLst/>
                    <a:latin typeface="Arial"/>
                    <a:cs typeface="Arial"/>
                  </a:rPr>
                  <a:t>97</a:t>
                </a:r>
                <a:endParaRPr kumimoji="0" lang="de-DE" sz="1200" b="0" i="0" u="none" strike="noStrike" cap="none" normalizeH="0" baseline="0" dirty="0" smtClean="0">
                  <a:ln>
                    <a:noFill/>
                  </a:ln>
                  <a:solidFill>
                    <a:schemeClr val="tx1"/>
                  </a:solidFill>
                  <a:effectLst/>
                  <a:latin typeface="Arial"/>
                  <a:cs typeface="Arial"/>
                </a:endParaRPr>
              </a:p>
            </p:txBody>
          </p:sp>
          <p:sp>
            <p:nvSpPr>
              <p:cNvPr id="1929" name="Rectangle 836"/>
              <p:cNvSpPr>
                <a:spLocks noChangeArrowheads="1"/>
              </p:cNvSpPr>
              <p:nvPr/>
            </p:nvSpPr>
            <p:spPr bwMode="auto">
              <a:xfrm>
                <a:off x="15534075" y="1818519"/>
                <a:ext cx="171171" cy="2145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dirty="0" smtClean="0">
                    <a:ln>
                      <a:noFill/>
                    </a:ln>
                    <a:solidFill>
                      <a:srgbClr val="000000"/>
                    </a:solidFill>
                    <a:effectLst/>
                    <a:latin typeface="Arial"/>
                    <a:cs typeface="Arial"/>
                  </a:rPr>
                  <a:t>97</a:t>
                </a:r>
                <a:endParaRPr kumimoji="0" lang="de-DE" sz="1200" b="0" i="0" u="none" strike="noStrike" cap="none" normalizeH="0" baseline="0" dirty="0" smtClean="0">
                  <a:ln>
                    <a:noFill/>
                  </a:ln>
                  <a:solidFill>
                    <a:schemeClr val="tx1"/>
                  </a:solidFill>
                  <a:effectLst/>
                  <a:latin typeface="Arial"/>
                  <a:cs typeface="Arial"/>
                </a:endParaRPr>
              </a:p>
            </p:txBody>
          </p:sp>
          <p:sp>
            <p:nvSpPr>
              <p:cNvPr id="1930" name="Rectangle 837"/>
              <p:cNvSpPr>
                <a:spLocks noChangeArrowheads="1"/>
              </p:cNvSpPr>
              <p:nvPr/>
            </p:nvSpPr>
            <p:spPr bwMode="auto">
              <a:xfrm>
                <a:off x="16460511" y="1048557"/>
                <a:ext cx="256756" cy="2145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dirty="0" smtClean="0">
                    <a:ln>
                      <a:noFill/>
                    </a:ln>
                    <a:solidFill>
                      <a:srgbClr val="000000"/>
                    </a:solidFill>
                    <a:effectLst/>
                    <a:latin typeface="Arial"/>
                    <a:cs typeface="Arial"/>
                  </a:rPr>
                  <a:t>100</a:t>
                </a:r>
                <a:endParaRPr kumimoji="0" lang="de-DE" sz="1200" b="0" i="0" u="none" strike="noStrike" cap="none" normalizeH="0" baseline="0" dirty="0" smtClean="0">
                  <a:ln>
                    <a:noFill/>
                  </a:ln>
                  <a:solidFill>
                    <a:schemeClr val="tx1"/>
                  </a:solidFill>
                  <a:effectLst/>
                  <a:latin typeface="Arial"/>
                  <a:cs typeface="Arial"/>
                </a:endParaRPr>
              </a:p>
            </p:txBody>
          </p:sp>
          <p:sp>
            <p:nvSpPr>
              <p:cNvPr id="1931" name="Rectangle 838"/>
              <p:cNvSpPr>
                <a:spLocks noChangeArrowheads="1"/>
              </p:cNvSpPr>
              <p:nvPr/>
            </p:nvSpPr>
            <p:spPr bwMode="auto">
              <a:xfrm>
                <a:off x="16168838" y="1192873"/>
                <a:ext cx="256756" cy="2145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dirty="0" smtClean="0">
                    <a:ln>
                      <a:noFill/>
                    </a:ln>
                    <a:solidFill>
                      <a:srgbClr val="000000"/>
                    </a:solidFill>
                    <a:effectLst/>
                    <a:latin typeface="Arial"/>
                    <a:cs typeface="Arial"/>
                  </a:rPr>
                  <a:t>100</a:t>
                </a:r>
                <a:endParaRPr kumimoji="0" lang="de-DE" sz="1200" b="0" i="0" u="none" strike="noStrike" cap="none" normalizeH="0" baseline="0" dirty="0" smtClean="0">
                  <a:ln>
                    <a:noFill/>
                  </a:ln>
                  <a:solidFill>
                    <a:schemeClr val="tx1"/>
                  </a:solidFill>
                  <a:effectLst/>
                  <a:latin typeface="Arial"/>
                  <a:cs typeface="Arial"/>
                </a:endParaRPr>
              </a:p>
            </p:txBody>
          </p:sp>
          <p:sp>
            <p:nvSpPr>
              <p:cNvPr id="1932" name="Rectangle 839"/>
              <p:cNvSpPr>
                <a:spLocks noChangeArrowheads="1"/>
              </p:cNvSpPr>
              <p:nvPr/>
            </p:nvSpPr>
            <p:spPr bwMode="auto">
              <a:xfrm>
                <a:off x="15604319" y="1372309"/>
                <a:ext cx="256756" cy="2145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dirty="0" smtClean="0">
                    <a:ln>
                      <a:noFill/>
                    </a:ln>
                    <a:solidFill>
                      <a:srgbClr val="000000"/>
                    </a:solidFill>
                    <a:effectLst/>
                    <a:latin typeface="Arial"/>
                    <a:cs typeface="Arial"/>
                  </a:rPr>
                  <a:t>100</a:t>
                </a:r>
                <a:endParaRPr kumimoji="0" lang="de-DE" sz="1200" b="0" i="0" u="none" strike="noStrike" cap="none" normalizeH="0" baseline="0" dirty="0" smtClean="0">
                  <a:ln>
                    <a:noFill/>
                  </a:ln>
                  <a:solidFill>
                    <a:schemeClr val="tx1"/>
                  </a:solidFill>
                  <a:effectLst/>
                  <a:latin typeface="Arial"/>
                  <a:cs typeface="Arial"/>
                </a:endParaRPr>
              </a:p>
            </p:txBody>
          </p:sp>
          <p:sp>
            <p:nvSpPr>
              <p:cNvPr id="1933" name="Rectangle 840"/>
              <p:cNvSpPr>
                <a:spLocks noChangeArrowheads="1"/>
              </p:cNvSpPr>
              <p:nvPr/>
            </p:nvSpPr>
            <p:spPr bwMode="auto">
              <a:xfrm>
                <a:off x="15068345" y="1578679"/>
                <a:ext cx="256756" cy="2145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dirty="0" smtClean="0">
                    <a:ln>
                      <a:noFill/>
                    </a:ln>
                    <a:solidFill>
                      <a:srgbClr val="000000"/>
                    </a:solidFill>
                    <a:effectLst/>
                    <a:latin typeface="Arial"/>
                    <a:cs typeface="Arial"/>
                  </a:rPr>
                  <a:t>100</a:t>
                </a:r>
                <a:endParaRPr kumimoji="0" lang="de-DE" sz="1200" b="0" i="0" u="none" strike="noStrike" cap="none" normalizeH="0" baseline="0" dirty="0" smtClean="0">
                  <a:ln>
                    <a:noFill/>
                  </a:ln>
                  <a:solidFill>
                    <a:schemeClr val="tx1"/>
                  </a:solidFill>
                  <a:effectLst/>
                  <a:latin typeface="Arial"/>
                  <a:cs typeface="Arial"/>
                </a:endParaRPr>
              </a:p>
            </p:txBody>
          </p:sp>
          <p:sp>
            <p:nvSpPr>
              <p:cNvPr id="1934" name="Rectangle 841"/>
              <p:cNvSpPr>
                <a:spLocks noChangeArrowheads="1"/>
              </p:cNvSpPr>
              <p:nvPr/>
            </p:nvSpPr>
            <p:spPr bwMode="auto">
              <a:xfrm>
                <a:off x="14522387" y="1845810"/>
                <a:ext cx="171171" cy="2145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dirty="0" smtClean="0">
                    <a:ln>
                      <a:noFill/>
                    </a:ln>
                    <a:solidFill>
                      <a:srgbClr val="000000"/>
                    </a:solidFill>
                    <a:effectLst/>
                    <a:latin typeface="Arial"/>
                    <a:cs typeface="Arial"/>
                  </a:rPr>
                  <a:t>98</a:t>
                </a:r>
                <a:endParaRPr kumimoji="0" lang="de-DE" sz="1200" b="0" i="0" u="none" strike="noStrike" cap="none" normalizeH="0" baseline="0" dirty="0" smtClean="0">
                  <a:ln>
                    <a:noFill/>
                  </a:ln>
                  <a:solidFill>
                    <a:schemeClr val="tx1"/>
                  </a:solidFill>
                  <a:effectLst/>
                  <a:latin typeface="Arial"/>
                  <a:cs typeface="Arial"/>
                </a:endParaRPr>
              </a:p>
            </p:txBody>
          </p:sp>
          <p:sp>
            <p:nvSpPr>
              <p:cNvPr id="1935" name="Rectangle 842"/>
              <p:cNvSpPr>
                <a:spLocks noChangeArrowheads="1"/>
              </p:cNvSpPr>
              <p:nvPr/>
            </p:nvSpPr>
            <p:spPr bwMode="auto">
              <a:xfrm>
                <a:off x="14170151" y="2073478"/>
                <a:ext cx="171171" cy="2145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dirty="0" smtClean="0">
                    <a:ln>
                      <a:noFill/>
                    </a:ln>
                    <a:solidFill>
                      <a:srgbClr val="000000"/>
                    </a:solidFill>
                    <a:effectLst/>
                    <a:latin typeface="Arial"/>
                    <a:cs typeface="Arial"/>
                  </a:rPr>
                  <a:t>40</a:t>
                </a:r>
                <a:endParaRPr kumimoji="0" lang="de-DE" sz="1200" b="0" i="0" u="none" strike="noStrike" cap="none" normalizeH="0" baseline="0" dirty="0" smtClean="0">
                  <a:ln>
                    <a:noFill/>
                  </a:ln>
                  <a:solidFill>
                    <a:schemeClr val="tx1"/>
                  </a:solidFill>
                  <a:effectLst/>
                  <a:latin typeface="Arial"/>
                  <a:cs typeface="Arial"/>
                </a:endParaRPr>
              </a:p>
            </p:txBody>
          </p:sp>
          <p:sp>
            <p:nvSpPr>
              <p:cNvPr id="1936" name="Rectangle 843"/>
              <p:cNvSpPr>
                <a:spLocks noChangeArrowheads="1"/>
              </p:cNvSpPr>
              <p:nvPr/>
            </p:nvSpPr>
            <p:spPr bwMode="auto">
              <a:xfrm>
                <a:off x="13973538" y="2599975"/>
                <a:ext cx="171171" cy="2145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dirty="0" smtClean="0">
                    <a:ln>
                      <a:noFill/>
                    </a:ln>
                    <a:solidFill>
                      <a:srgbClr val="000000"/>
                    </a:solidFill>
                    <a:effectLst/>
                    <a:latin typeface="Arial"/>
                    <a:cs typeface="Arial"/>
                  </a:rPr>
                  <a:t>51</a:t>
                </a:r>
                <a:endParaRPr kumimoji="0" lang="de-DE" sz="1200" b="0" i="0" u="none" strike="noStrike" cap="none" normalizeH="0" baseline="0" dirty="0" smtClean="0">
                  <a:ln>
                    <a:noFill/>
                  </a:ln>
                  <a:solidFill>
                    <a:schemeClr val="tx1"/>
                  </a:solidFill>
                  <a:effectLst/>
                  <a:latin typeface="Arial"/>
                  <a:cs typeface="Arial"/>
                </a:endParaRPr>
              </a:p>
            </p:txBody>
          </p:sp>
          <p:sp>
            <p:nvSpPr>
              <p:cNvPr id="1937" name="Rectangle 844"/>
              <p:cNvSpPr>
                <a:spLocks noChangeArrowheads="1"/>
              </p:cNvSpPr>
              <p:nvPr/>
            </p:nvSpPr>
            <p:spPr bwMode="auto">
              <a:xfrm>
                <a:off x="13761019" y="3385204"/>
                <a:ext cx="171171" cy="2145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dirty="0" smtClean="0">
                    <a:ln>
                      <a:noFill/>
                    </a:ln>
                    <a:solidFill>
                      <a:srgbClr val="000000"/>
                    </a:solidFill>
                    <a:effectLst/>
                    <a:latin typeface="Arial"/>
                    <a:cs typeface="Arial"/>
                  </a:rPr>
                  <a:t>41</a:t>
                </a:r>
                <a:endParaRPr kumimoji="0" lang="de-DE" sz="1200" b="0" i="0" u="none" strike="noStrike" cap="none" normalizeH="0" baseline="0" dirty="0" smtClean="0">
                  <a:ln>
                    <a:noFill/>
                  </a:ln>
                  <a:solidFill>
                    <a:schemeClr val="tx1"/>
                  </a:solidFill>
                  <a:effectLst/>
                  <a:latin typeface="Arial"/>
                  <a:cs typeface="Arial"/>
                </a:endParaRPr>
              </a:p>
            </p:txBody>
          </p:sp>
          <p:sp>
            <p:nvSpPr>
              <p:cNvPr id="1938" name="Rectangle 845"/>
              <p:cNvSpPr>
                <a:spLocks noChangeArrowheads="1"/>
              </p:cNvSpPr>
              <p:nvPr/>
            </p:nvSpPr>
            <p:spPr bwMode="auto">
              <a:xfrm>
                <a:off x="13577295" y="4972707"/>
                <a:ext cx="171171" cy="2145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dirty="0" smtClean="0">
                    <a:ln>
                      <a:noFill/>
                    </a:ln>
                    <a:solidFill>
                      <a:srgbClr val="000000"/>
                    </a:solidFill>
                    <a:effectLst/>
                    <a:latin typeface="Arial"/>
                    <a:cs typeface="Arial"/>
                  </a:rPr>
                  <a:t>99</a:t>
                </a:r>
                <a:endParaRPr kumimoji="0" lang="de-DE" sz="1200" b="0" i="0" u="none" strike="noStrike" cap="none" normalizeH="0" baseline="0" dirty="0" smtClean="0">
                  <a:ln>
                    <a:noFill/>
                  </a:ln>
                  <a:solidFill>
                    <a:schemeClr val="tx1"/>
                  </a:solidFill>
                  <a:effectLst/>
                  <a:latin typeface="Arial"/>
                  <a:cs typeface="Arial"/>
                </a:endParaRPr>
              </a:p>
            </p:txBody>
          </p:sp>
          <p:sp>
            <p:nvSpPr>
              <p:cNvPr id="1939" name="Rectangle 846"/>
              <p:cNvSpPr>
                <a:spLocks noChangeArrowheads="1"/>
              </p:cNvSpPr>
              <p:nvPr/>
            </p:nvSpPr>
            <p:spPr bwMode="auto">
              <a:xfrm>
                <a:off x="13069864" y="6318990"/>
                <a:ext cx="171171" cy="2145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dirty="0" smtClean="0">
                    <a:ln>
                      <a:noFill/>
                    </a:ln>
                    <a:solidFill>
                      <a:srgbClr val="000000"/>
                    </a:solidFill>
                    <a:effectLst/>
                    <a:latin typeface="Arial"/>
                    <a:cs typeface="Arial"/>
                  </a:rPr>
                  <a:t>89</a:t>
                </a:r>
                <a:endParaRPr kumimoji="0" lang="de-DE" sz="1200" b="0" i="0" u="none" strike="noStrike" cap="none" normalizeH="0" baseline="0" dirty="0" smtClean="0">
                  <a:ln>
                    <a:noFill/>
                  </a:ln>
                  <a:solidFill>
                    <a:schemeClr val="tx1"/>
                  </a:solidFill>
                  <a:effectLst/>
                  <a:latin typeface="Arial"/>
                  <a:cs typeface="Arial"/>
                </a:endParaRPr>
              </a:p>
            </p:txBody>
          </p:sp>
          <p:sp>
            <p:nvSpPr>
              <p:cNvPr id="1940" name="Rectangle 847"/>
              <p:cNvSpPr>
                <a:spLocks noChangeArrowheads="1"/>
              </p:cNvSpPr>
              <p:nvPr/>
            </p:nvSpPr>
            <p:spPr bwMode="auto">
              <a:xfrm>
                <a:off x="12575591" y="9153835"/>
                <a:ext cx="256756" cy="2145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smtClean="0">
                    <a:ln>
                      <a:noFill/>
                    </a:ln>
                    <a:solidFill>
                      <a:srgbClr val="000000"/>
                    </a:solidFill>
                    <a:effectLst/>
                    <a:latin typeface="Arial"/>
                    <a:cs typeface="Arial"/>
                  </a:rPr>
                  <a:t>100</a:t>
                </a:r>
                <a:endParaRPr kumimoji="0" lang="de-DE" sz="1200" b="0" i="0" u="none" strike="noStrike" cap="none" normalizeH="0" baseline="0" smtClean="0">
                  <a:ln>
                    <a:noFill/>
                  </a:ln>
                  <a:solidFill>
                    <a:schemeClr val="tx1"/>
                  </a:solidFill>
                  <a:effectLst/>
                  <a:latin typeface="Arial"/>
                  <a:cs typeface="Arial"/>
                </a:endParaRPr>
              </a:p>
            </p:txBody>
          </p:sp>
        </p:grpSp>
        <p:sp>
          <p:nvSpPr>
            <p:cNvPr id="966" name="Freeform 7"/>
            <p:cNvSpPr>
              <a:spLocks/>
            </p:cNvSpPr>
            <p:nvPr/>
          </p:nvSpPr>
          <p:spPr bwMode="auto">
            <a:xfrm>
              <a:off x="16177334" y="3056486"/>
              <a:ext cx="0" cy="79353"/>
            </a:xfrm>
            <a:custGeom>
              <a:avLst/>
              <a:gdLst>
                <a:gd name="T0" fmla="*/ 69 h 69"/>
                <a:gd name="T1" fmla="*/ 0 h 69"/>
                <a:gd name="T2" fmla="*/ 0 h 69"/>
              </a:gdLst>
              <a:ahLst/>
              <a:cxnLst>
                <a:cxn ang="0">
                  <a:pos x="0" y="T0"/>
                </a:cxn>
                <a:cxn ang="0">
                  <a:pos x="0" y="T1"/>
                </a:cxn>
                <a:cxn ang="0">
                  <a:pos x="0" y="T2"/>
                </a:cxn>
              </a:cxnLst>
              <a:rect l="0" t="0" r="r" b="b"/>
              <a:pathLst>
                <a:path h="69">
                  <a:moveTo>
                    <a:pt x="0" y="69"/>
                  </a:moveTo>
                  <a:lnTo>
                    <a:pt x="0" y="0"/>
                  </a:lnTo>
                  <a:lnTo>
                    <a:pt x="0" y="0"/>
                  </a:lnTo>
                </a:path>
              </a:pathLst>
            </a:custGeom>
            <a:noFill/>
            <a:ln w="25400"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none" lIns="0" tIns="0" rIns="0" bIns="0" numCol="1" anchor="t" anchorCtr="0" compatLnSpc="1">
              <a:prstTxWarp prst="textNoShape">
                <a:avLst/>
              </a:prstTxWarp>
            </a:bodyPr>
            <a:lstStyle/>
            <a:p>
              <a:endParaRPr lang="en-GB"/>
            </a:p>
          </p:txBody>
        </p:sp>
        <p:sp>
          <p:nvSpPr>
            <p:cNvPr id="967" name="Freeform 9"/>
            <p:cNvSpPr>
              <a:spLocks/>
            </p:cNvSpPr>
            <p:nvPr/>
          </p:nvSpPr>
          <p:spPr bwMode="auto">
            <a:xfrm>
              <a:off x="16177334" y="3142740"/>
              <a:ext cx="0" cy="79353"/>
            </a:xfrm>
            <a:custGeom>
              <a:avLst/>
              <a:gdLst>
                <a:gd name="T0" fmla="*/ 0 h 69"/>
                <a:gd name="T1" fmla="*/ 69 h 69"/>
                <a:gd name="T2" fmla="*/ 69 h 69"/>
              </a:gdLst>
              <a:ahLst/>
              <a:cxnLst>
                <a:cxn ang="0">
                  <a:pos x="0" y="T0"/>
                </a:cxn>
                <a:cxn ang="0">
                  <a:pos x="0" y="T1"/>
                </a:cxn>
                <a:cxn ang="0">
                  <a:pos x="0" y="T2"/>
                </a:cxn>
              </a:cxnLst>
              <a:rect l="0" t="0" r="r" b="b"/>
              <a:pathLst>
                <a:path h="69">
                  <a:moveTo>
                    <a:pt x="0" y="0"/>
                  </a:moveTo>
                  <a:lnTo>
                    <a:pt x="0" y="69"/>
                  </a:lnTo>
                  <a:lnTo>
                    <a:pt x="0" y="69"/>
                  </a:lnTo>
                </a:path>
              </a:pathLst>
            </a:custGeom>
            <a:noFill/>
            <a:ln w="25400"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none" lIns="0" tIns="0" rIns="0" bIns="0" numCol="1" anchor="t" anchorCtr="0" compatLnSpc="1">
              <a:prstTxWarp prst="textNoShape">
                <a:avLst/>
              </a:prstTxWarp>
            </a:bodyPr>
            <a:lstStyle/>
            <a:p>
              <a:endParaRPr lang="en-GB"/>
            </a:p>
          </p:txBody>
        </p:sp>
        <p:sp>
          <p:nvSpPr>
            <p:cNvPr id="968" name="Freeform 10"/>
            <p:cNvSpPr>
              <a:spLocks/>
            </p:cNvSpPr>
            <p:nvPr/>
          </p:nvSpPr>
          <p:spPr bwMode="auto">
            <a:xfrm>
              <a:off x="15881823" y="3139290"/>
              <a:ext cx="295509" cy="120756"/>
            </a:xfrm>
            <a:custGeom>
              <a:avLst/>
              <a:gdLst>
                <a:gd name="T0" fmla="*/ 0 w 21"/>
                <a:gd name="T1" fmla="*/ 105 h 105"/>
                <a:gd name="T2" fmla="*/ 0 w 21"/>
                <a:gd name="T3" fmla="*/ 0 h 105"/>
                <a:gd name="T4" fmla="*/ 21 w 21"/>
                <a:gd name="T5" fmla="*/ 0 h 105"/>
              </a:gdLst>
              <a:ahLst/>
              <a:cxnLst>
                <a:cxn ang="0">
                  <a:pos x="T0" y="T1"/>
                </a:cxn>
                <a:cxn ang="0">
                  <a:pos x="T2" y="T3"/>
                </a:cxn>
                <a:cxn ang="0">
                  <a:pos x="T4" y="T5"/>
                </a:cxn>
              </a:cxnLst>
              <a:rect l="0" t="0" r="r" b="b"/>
              <a:pathLst>
                <a:path w="21" h="105">
                  <a:moveTo>
                    <a:pt x="0" y="105"/>
                  </a:moveTo>
                  <a:lnTo>
                    <a:pt x="0" y="0"/>
                  </a:lnTo>
                  <a:lnTo>
                    <a:pt x="21" y="0"/>
                  </a:lnTo>
                </a:path>
              </a:pathLst>
            </a:custGeom>
            <a:noFill/>
            <a:ln w="25400"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none" lIns="0" tIns="0" rIns="0" bIns="0" numCol="1" anchor="t" anchorCtr="0" compatLnSpc="1">
              <a:prstTxWarp prst="textNoShape">
                <a:avLst/>
              </a:prstTxWarp>
            </a:bodyPr>
            <a:lstStyle/>
            <a:p>
              <a:endParaRPr lang="en-GB"/>
            </a:p>
          </p:txBody>
        </p:sp>
        <p:sp>
          <p:nvSpPr>
            <p:cNvPr id="969" name="Freeform 12"/>
            <p:cNvSpPr>
              <a:spLocks/>
            </p:cNvSpPr>
            <p:nvPr/>
          </p:nvSpPr>
          <p:spPr bwMode="auto">
            <a:xfrm>
              <a:off x="15881823" y="3266946"/>
              <a:ext cx="126647" cy="120756"/>
            </a:xfrm>
            <a:custGeom>
              <a:avLst/>
              <a:gdLst>
                <a:gd name="T0" fmla="*/ 0 w 9"/>
                <a:gd name="T1" fmla="*/ 0 h 105"/>
                <a:gd name="T2" fmla="*/ 0 w 9"/>
                <a:gd name="T3" fmla="*/ 105 h 105"/>
                <a:gd name="T4" fmla="*/ 9 w 9"/>
                <a:gd name="T5" fmla="*/ 105 h 105"/>
              </a:gdLst>
              <a:ahLst/>
              <a:cxnLst>
                <a:cxn ang="0">
                  <a:pos x="T0" y="T1"/>
                </a:cxn>
                <a:cxn ang="0">
                  <a:pos x="T2" y="T3"/>
                </a:cxn>
                <a:cxn ang="0">
                  <a:pos x="T4" y="T5"/>
                </a:cxn>
              </a:cxnLst>
              <a:rect l="0" t="0" r="r" b="b"/>
              <a:pathLst>
                <a:path w="9" h="105">
                  <a:moveTo>
                    <a:pt x="0" y="0"/>
                  </a:moveTo>
                  <a:lnTo>
                    <a:pt x="0" y="105"/>
                  </a:lnTo>
                  <a:lnTo>
                    <a:pt x="9" y="105"/>
                  </a:lnTo>
                </a:path>
              </a:pathLst>
            </a:custGeom>
            <a:noFill/>
            <a:ln w="25400"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none" lIns="0" tIns="0" rIns="0" bIns="0" numCol="1" anchor="t" anchorCtr="0" compatLnSpc="1">
              <a:prstTxWarp prst="textNoShape">
                <a:avLst/>
              </a:prstTxWarp>
            </a:bodyPr>
            <a:lstStyle/>
            <a:p>
              <a:endParaRPr lang="en-GB"/>
            </a:p>
          </p:txBody>
        </p:sp>
        <p:sp>
          <p:nvSpPr>
            <p:cNvPr id="970" name="Freeform 13"/>
            <p:cNvSpPr>
              <a:spLocks/>
            </p:cNvSpPr>
            <p:nvPr/>
          </p:nvSpPr>
          <p:spPr bwMode="auto">
            <a:xfrm>
              <a:off x="15318948" y="3263496"/>
              <a:ext cx="562875" cy="141457"/>
            </a:xfrm>
            <a:custGeom>
              <a:avLst/>
              <a:gdLst>
                <a:gd name="T0" fmla="*/ 0 w 40"/>
                <a:gd name="T1" fmla="*/ 123 h 123"/>
                <a:gd name="T2" fmla="*/ 0 w 40"/>
                <a:gd name="T3" fmla="*/ 0 h 123"/>
                <a:gd name="T4" fmla="*/ 40 w 40"/>
                <a:gd name="T5" fmla="*/ 0 h 123"/>
              </a:gdLst>
              <a:ahLst/>
              <a:cxnLst>
                <a:cxn ang="0">
                  <a:pos x="T0" y="T1"/>
                </a:cxn>
                <a:cxn ang="0">
                  <a:pos x="T2" y="T3"/>
                </a:cxn>
                <a:cxn ang="0">
                  <a:pos x="T4" y="T5"/>
                </a:cxn>
              </a:cxnLst>
              <a:rect l="0" t="0" r="r" b="b"/>
              <a:pathLst>
                <a:path w="40" h="123">
                  <a:moveTo>
                    <a:pt x="0" y="123"/>
                  </a:moveTo>
                  <a:lnTo>
                    <a:pt x="0" y="0"/>
                  </a:lnTo>
                  <a:lnTo>
                    <a:pt x="40" y="0"/>
                  </a:lnTo>
                </a:path>
              </a:pathLst>
            </a:custGeom>
            <a:noFill/>
            <a:ln w="25400"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none" lIns="0" tIns="0" rIns="0" bIns="0" numCol="1" anchor="t" anchorCtr="0" compatLnSpc="1">
              <a:prstTxWarp prst="textNoShape">
                <a:avLst/>
              </a:prstTxWarp>
            </a:bodyPr>
            <a:lstStyle/>
            <a:p>
              <a:endParaRPr lang="en-GB"/>
            </a:p>
          </p:txBody>
        </p:sp>
        <p:sp>
          <p:nvSpPr>
            <p:cNvPr id="971" name="Freeform 15"/>
            <p:cNvSpPr>
              <a:spLocks/>
            </p:cNvSpPr>
            <p:nvPr/>
          </p:nvSpPr>
          <p:spPr bwMode="auto">
            <a:xfrm>
              <a:off x="15318948" y="3411853"/>
              <a:ext cx="633236" cy="141457"/>
            </a:xfrm>
            <a:custGeom>
              <a:avLst/>
              <a:gdLst>
                <a:gd name="T0" fmla="*/ 0 w 45"/>
                <a:gd name="T1" fmla="*/ 0 h 123"/>
                <a:gd name="T2" fmla="*/ 0 w 45"/>
                <a:gd name="T3" fmla="*/ 123 h 123"/>
                <a:gd name="T4" fmla="*/ 45 w 45"/>
                <a:gd name="T5" fmla="*/ 123 h 123"/>
              </a:gdLst>
              <a:ahLst/>
              <a:cxnLst>
                <a:cxn ang="0">
                  <a:pos x="T0" y="T1"/>
                </a:cxn>
                <a:cxn ang="0">
                  <a:pos x="T2" y="T3"/>
                </a:cxn>
                <a:cxn ang="0">
                  <a:pos x="T4" y="T5"/>
                </a:cxn>
              </a:cxnLst>
              <a:rect l="0" t="0" r="r" b="b"/>
              <a:pathLst>
                <a:path w="45" h="123">
                  <a:moveTo>
                    <a:pt x="0" y="0"/>
                  </a:moveTo>
                  <a:lnTo>
                    <a:pt x="0" y="123"/>
                  </a:lnTo>
                  <a:lnTo>
                    <a:pt x="45" y="123"/>
                  </a:lnTo>
                </a:path>
              </a:pathLst>
            </a:custGeom>
            <a:noFill/>
            <a:ln w="25400"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none" lIns="0" tIns="0" rIns="0" bIns="0" numCol="1" anchor="t" anchorCtr="0" compatLnSpc="1">
              <a:prstTxWarp prst="textNoShape">
                <a:avLst/>
              </a:prstTxWarp>
            </a:bodyPr>
            <a:lstStyle/>
            <a:p>
              <a:endParaRPr lang="en-GB"/>
            </a:p>
          </p:txBody>
        </p:sp>
        <p:sp>
          <p:nvSpPr>
            <p:cNvPr id="1024" name="Freeform 16"/>
            <p:cNvSpPr>
              <a:spLocks/>
            </p:cNvSpPr>
            <p:nvPr/>
          </p:nvSpPr>
          <p:spPr bwMode="auto">
            <a:xfrm>
              <a:off x="14784216" y="3408402"/>
              <a:ext cx="534734" cy="193209"/>
            </a:xfrm>
            <a:custGeom>
              <a:avLst/>
              <a:gdLst>
                <a:gd name="T0" fmla="*/ 0 w 38"/>
                <a:gd name="T1" fmla="*/ 168 h 168"/>
                <a:gd name="T2" fmla="*/ 0 w 38"/>
                <a:gd name="T3" fmla="*/ 0 h 168"/>
                <a:gd name="T4" fmla="*/ 38 w 38"/>
                <a:gd name="T5" fmla="*/ 0 h 168"/>
              </a:gdLst>
              <a:ahLst/>
              <a:cxnLst>
                <a:cxn ang="0">
                  <a:pos x="T0" y="T1"/>
                </a:cxn>
                <a:cxn ang="0">
                  <a:pos x="T2" y="T3"/>
                </a:cxn>
                <a:cxn ang="0">
                  <a:pos x="T4" y="T5"/>
                </a:cxn>
              </a:cxnLst>
              <a:rect l="0" t="0" r="r" b="b"/>
              <a:pathLst>
                <a:path w="38" h="168">
                  <a:moveTo>
                    <a:pt x="0" y="168"/>
                  </a:moveTo>
                  <a:lnTo>
                    <a:pt x="0" y="0"/>
                  </a:lnTo>
                  <a:lnTo>
                    <a:pt x="38" y="0"/>
                  </a:lnTo>
                </a:path>
              </a:pathLst>
            </a:custGeom>
            <a:noFill/>
            <a:ln w="25400"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none" lIns="0" tIns="0" rIns="0" bIns="0" numCol="1" anchor="t" anchorCtr="0" compatLnSpc="1">
              <a:prstTxWarp prst="textNoShape">
                <a:avLst/>
              </a:prstTxWarp>
            </a:bodyPr>
            <a:lstStyle/>
            <a:p>
              <a:endParaRPr lang="en-GB"/>
            </a:p>
          </p:txBody>
        </p:sp>
        <p:sp>
          <p:nvSpPr>
            <p:cNvPr id="1025" name="Freeform 18"/>
            <p:cNvSpPr>
              <a:spLocks/>
            </p:cNvSpPr>
            <p:nvPr/>
          </p:nvSpPr>
          <p:spPr bwMode="auto">
            <a:xfrm>
              <a:off x="15164157" y="3718917"/>
              <a:ext cx="703596" cy="79353"/>
            </a:xfrm>
            <a:custGeom>
              <a:avLst/>
              <a:gdLst>
                <a:gd name="T0" fmla="*/ 0 w 50"/>
                <a:gd name="T1" fmla="*/ 69 h 69"/>
                <a:gd name="T2" fmla="*/ 0 w 50"/>
                <a:gd name="T3" fmla="*/ 0 h 69"/>
                <a:gd name="T4" fmla="*/ 50 w 50"/>
                <a:gd name="T5" fmla="*/ 0 h 69"/>
              </a:gdLst>
              <a:ahLst/>
              <a:cxnLst>
                <a:cxn ang="0">
                  <a:pos x="T0" y="T1"/>
                </a:cxn>
                <a:cxn ang="0">
                  <a:pos x="T2" y="T3"/>
                </a:cxn>
                <a:cxn ang="0">
                  <a:pos x="T4" y="T5"/>
                </a:cxn>
              </a:cxnLst>
              <a:rect l="0" t="0" r="r" b="b"/>
              <a:pathLst>
                <a:path w="50" h="69">
                  <a:moveTo>
                    <a:pt x="0" y="69"/>
                  </a:moveTo>
                  <a:lnTo>
                    <a:pt x="0" y="0"/>
                  </a:lnTo>
                  <a:lnTo>
                    <a:pt x="50" y="0"/>
                  </a:lnTo>
                </a:path>
              </a:pathLst>
            </a:custGeom>
            <a:noFill/>
            <a:ln w="25400"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none" lIns="0" tIns="0" rIns="0" bIns="0" numCol="1" anchor="t" anchorCtr="0" compatLnSpc="1">
              <a:prstTxWarp prst="textNoShape">
                <a:avLst/>
              </a:prstTxWarp>
            </a:bodyPr>
            <a:lstStyle/>
            <a:p>
              <a:endParaRPr lang="en-GB"/>
            </a:p>
          </p:txBody>
        </p:sp>
        <p:sp>
          <p:nvSpPr>
            <p:cNvPr id="1027" name="Freeform 20"/>
            <p:cNvSpPr>
              <a:spLocks/>
            </p:cNvSpPr>
            <p:nvPr/>
          </p:nvSpPr>
          <p:spPr bwMode="auto">
            <a:xfrm>
              <a:off x="15164157" y="3805172"/>
              <a:ext cx="1013179" cy="79353"/>
            </a:xfrm>
            <a:custGeom>
              <a:avLst/>
              <a:gdLst>
                <a:gd name="T0" fmla="*/ 0 w 72"/>
                <a:gd name="T1" fmla="*/ 0 h 69"/>
                <a:gd name="T2" fmla="*/ 0 w 72"/>
                <a:gd name="T3" fmla="*/ 69 h 69"/>
                <a:gd name="T4" fmla="*/ 72 w 72"/>
                <a:gd name="T5" fmla="*/ 69 h 69"/>
              </a:gdLst>
              <a:ahLst/>
              <a:cxnLst>
                <a:cxn ang="0">
                  <a:pos x="T0" y="T1"/>
                </a:cxn>
                <a:cxn ang="0">
                  <a:pos x="T2" y="T3"/>
                </a:cxn>
                <a:cxn ang="0">
                  <a:pos x="T4" y="T5"/>
                </a:cxn>
              </a:cxnLst>
              <a:rect l="0" t="0" r="r" b="b"/>
              <a:pathLst>
                <a:path w="72" h="69">
                  <a:moveTo>
                    <a:pt x="0" y="0"/>
                  </a:moveTo>
                  <a:lnTo>
                    <a:pt x="0" y="69"/>
                  </a:lnTo>
                  <a:lnTo>
                    <a:pt x="72" y="69"/>
                  </a:lnTo>
                </a:path>
              </a:pathLst>
            </a:custGeom>
            <a:noFill/>
            <a:ln w="25400"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none" lIns="0" tIns="0" rIns="0" bIns="0" numCol="1" anchor="t" anchorCtr="0" compatLnSpc="1">
              <a:prstTxWarp prst="textNoShape">
                <a:avLst/>
              </a:prstTxWarp>
            </a:bodyPr>
            <a:lstStyle/>
            <a:p>
              <a:endParaRPr lang="en-GB"/>
            </a:p>
          </p:txBody>
        </p:sp>
        <p:sp>
          <p:nvSpPr>
            <p:cNvPr id="1028" name="Freeform 21"/>
            <p:cNvSpPr>
              <a:spLocks/>
            </p:cNvSpPr>
            <p:nvPr/>
          </p:nvSpPr>
          <p:spPr bwMode="auto">
            <a:xfrm>
              <a:off x="14784216" y="3608512"/>
              <a:ext cx="379943" cy="193209"/>
            </a:xfrm>
            <a:custGeom>
              <a:avLst/>
              <a:gdLst>
                <a:gd name="T0" fmla="*/ 0 w 27"/>
                <a:gd name="T1" fmla="*/ 0 h 168"/>
                <a:gd name="T2" fmla="*/ 0 w 27"/>
                <a:gd name="T3" fmla="*/ 168 h 168"/>
                <a:gd name="T4" fmla="*/ 27 w 27"/>
                <a:gd name="T5" fmla="*/ 168 h 168"/>
              </a:gdLst>
              <a:ahLst/>
              <a:cxnLst>
                <a:cxn ang="0">
                  <a:pos x="T0" y="T1"/>
                </a:cxn>
                <a:cxn ang="0">
                  <a:pos x="T2" y="T3"/>
                </a:cxn>
                <a:cxn ang="0">
                  <a:pos x="T4" y="T5"/>
                </a:cxn>
              </a:cxnLst>
              <a:rect l="0" t="0" r="r" b="b"/>
              <a:pathLst>
                <a:path w="27" h="168">
                  <a:moveTo>
                    <a:pt x="0" y="0"/>
                  </a:moveTo>
                  <a:lnTo>
                    <a:pt x="0" y="168"/>
                  </a:lnTo>
                  <a:lnTo>
                    <a:pt x="27" y="168"/>
                  </a:lnTo>
                </a:path>
              </a:pathLst>
            </a:custGeom>
            <a:noFill/>
            <a:ln w="25400"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none" lIns="0" tIns="0" rIns="0" bIns="0" numCol="1" anchor="t" anchorCtr="0" compatLnSpc="1">
              <a:prstTxWarp prst="textNoShape">
                <a:avLst/>
              </a:prstTxWarp>
            </a:bodyPr>
            <a:lstStyle/>
            <a:p>
              <a:endParaRPr lang="en-GB"/>
            </a:p>
          </p:txBody>
        </p:sp>
        <p:sp>
          <p:nvSpPr>
            <p:cNvPr id="1029" name="Freeform 22"/>
            <p:cNvSpPr>
              <a:spLocks/>
            </p:cNvSpPr>
            <p:nvPr/>
          </p:nvSpPr>
          <p:spPr bwMode="auto">
            <a:xfrm>
              <a:off x="14150979" y="3605062"/>
              <a:ext cx="633236" cy="219661"/>
            </a:xfrm>
            <a:custGeom>
              <a:avLst/>
              <a:gdLst>
                <a:gd name="T0" fmla="*/ 0 w 45"/>
                <a:gd name="T1" fmla="*/ 191 h 191"/>
                <a:gd name="T2" fmla="*/ 0 w 45"/>
                <a:gd name="T3" fmla="*/ 0 h 191"/>
                <a:gd name="T4" fmla="*/ 45 w 45"/>
                <a:gd name="T5" fmla="*/ 0 h 191"/>
              </a:gdLst>
              <a:ahLst/>
              <a:cxnLst>
                <a:cxn ang="0">
                  <a:pos x="T0" y="T1"/>
                </a:cxn>
                <a:cxn ang="0">
                  <a:pos x="T2" y="T3"/>
                </a:cxn>
                <a:cxn ang="0">
                  <a:pos x="T4" y="T5"/>
                </a:cxn>
              </a:cxnLst>
              <a:rect l="0" t="0" r="r" b="b"/>
              <a:pathLst>
                <a:path w="45" h="191">
                  <a:moveTo>
                    <a:pt x="0" y="191"/>
                  </a:moveTo>
                  <a:lnTo>
                    <a:pt x="0" y="0"/>
                  </a:lnTo>
                  <a:lnTo>
                    <a:pt x="45" y="0"/>
                  </a:lnTo>
                </a:path>
              </a:pathLst>
            </a:custGeom>
            <a:noFill/>
            <a:ln w="25400"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none" lIns="0" tIns="0" rIns="0" bIns="0" numCol="1" anchor="t" anchorCtr="0" compatLnSpc="1">
              <a:prstTxWarp prst="textNoShape">
                <a:avLst/>
              </a:prstTxWarp>
            </a:bodyPr>
            <a:lstStyle/>
            <a:p>
              <a:endParaRPr lang="en-GB"/>
            </a:p>
          </p:txBody>
        </p:sp>
        <p:sp>
          <p:nvSpPr>
            <p:cNvPr id="1030" name="Freeform 24"/>
            <p:cNvSpPr>
              <a:spLocks/>
            </p:cNvSpPr>
            <p:nvPr/>
          </p:nvSpPr>
          <p:spPr bwMode="auto">
            <a:xfrm>
              <a:off x="14150979" y="3831623"/>
              <a:ext cx="1308688" cy="218510"/>
            </a:xfrm>
            <a:custGeom>
              <a:avLst/>
              <a:gdLst>
                <a:gd name="T0" fmla="*/ 0 w 93"/>
                <a:gd name="T1" fmla="*/ 0 h 190"/>
                <a:gd name="T2" fmla="*/ 0 w 93"/>
                <a:gd name="T3" fmla="*/ 190 h 190"/>
                <a:gd name="T4" fmla="*/ 93 w 93"/>
                <a:gd name="T5" fmla="*/ 190 h 190"/>
              </a:gdLst>
              <a:ahLst/>
              <a:cxnLst>
                <a:cxn ang="0">
                  <a:pos x="T0" y="T1"/>
                </a:cxn>
                <a:cxn ang="0">
                  <a:pos x="T2" y="T3"/>
                </a:cxn>
                <a:cxn ang="0">
                  <a:pos x="T4" y="T5"/>
                </a:cxn>
              </a:cxnLst>
              <a:rect l="0" t="0" r="r" b="b"/>
              <a:pathLst>
                <a:path w="93" h="190">
                  <a:moveTo>
                    <a:pt x="0" y="0"/>
                  </a:moveTo>
                  <a:lnTo>
                    <a:pt x="0" y="190"/>
                  </a:lnTo>
                  <a:lnTo>
                    <a:pt x="93" y="190"/>
                  </a:lnTo>
                </a:path>
              </a:pathLst>
            </a:custGeom>
            <a:noFill/>
            <a:ln w="25400"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none" lIns="0" tIns="0" rIns="0" bIns="0" numCol="1" anchor="t" anchorCtr="0" compatLnSpc="1">
              <a:prstTxWarp prst="textNoShape">
                <a:avLst/>
              </a:prstTxWarp>
            </a:bodyPr>
            <a:lstStyle/>
            <a:p>
              <a:endParaRPr lang="en-GB"/>
            </a:p>
          </p:txBody>
        </p:sp>
        <p:sp>
          <p:nvSpPr>
            <p:cNvPr id="1031" name="Freeform 25"/>
            <p:cNvSpPr>
              <a:spLocks/>
            </p:cNvSpPr>
            <p:nvPr/>
          </p:nvSpPr>
          <p:spPr bwMode="auto">
            <a:xfrm>
              <a:off x="13799181" y="3828172"/>
              <a:ext cx="351798" cy="189759"/>
            </a:xfrm>
            <a:custGeom>
              <a:avLst/>
              <a:gdLst>
                <a:gd name="T0" fmla="*/ 0 w 25"/>
                <a:gd name="T1" fmla="*/ 165 h 165"/>
                <a:gd name="T2" fmla="*/ 0 w 25"/>
                <a:gd name="T3" fmla="*/ 0 h 165"/>
                <a:gd name="T4" fmla="*/ 25 w 25"/>
                <a:gd name="T5" fmla="*/ 0 h 165"/>
              </a:gdLst>
              <a:ahLst/>
              <a:cxnLst>
                <a:cxn ang="0">
                  <a:pos x="T0" y="T1"/>
                </a:cxn>
                <a:cxn ang="0">
                  <a:pos x="T2" y="T3"/>
                </a:cxn>
                <a:cxn ang="0">
                  <a:pos x="T4" y="T5"/>
                </a:cxn>
              </a:cxnLst>
              <a:rect l="0" t="0" r="r" b="b"/>
              <a:pathLst>
                <a:path w="25" h="165">
                  <a:moveTo>
                    <a:pt x="0" y="165"/>
                  </a:moveTo>
                  <a:lnTo>
                    <a:pt x="0" y="0"/>
                  </a:lnTo>
                  <a:lnTo>
                    <a:pt x="25" y="0"/>
                  </a:lnTo>
                </a:path>
              </a:pathLst>
            </a:custGeom>
            <a:noFill/>
            <a:ln w="25400"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none" lIns="0" tIns="0" rIns="0" bIns="0" numCol="1" anchor="t" anchorCtr="0" compatLnSpc="1">
              <a:prstTxWarp prst="textNoShape">
                <a:avLst/>
              </a:prstTxWarp>
            </a:bodyPr>
            <a:lstStyle/>
            <a:p>
              <a:endParaRPr lang="en-GB"/>
            </a:p>
          </p:txBody>
        </p:sp>
        <p:sp>
          <p:nvSpPr>
            <p:cNvPr id="1032" name="Freeform 27"/>
            <p:cNvSpPr>
              <a:spLocks/>
            </p:cNvSpPr>
            <p:nvPr/>
          </p:nvSpPr>
          <p:spPr bwMode="auto">
            <a:xfrm>
              <a:off x="13799181" y="4024831"/>
              <a:ext cx="1027250" cy="190909"/>
            </a:xfrm>
            <a:custGeom>
              <a:avLst/>
              <a:gdLst>
                <a:gd name="T0" fmla="*/ 0 w 73"/>
                <a:gd name="T1" fmla="*/ 0 h 166"/>
                <a:gd name="T2" fmla="*/ 0 w 73"/>
                <a:gd name="T3" fmla="*/ 166 h 166"/>
                <a:gd name="T4" fmla="*/ 73 w 73"/>
                <a:gd name="T5" fmla="*/ 166 h 166"/>
              </a:gdLst>
              <a:ahLst/>
              <a:cxnLst>
                <a:cxn ang="0">
                  <a:pos x="T0" y="T1"/>
                </a:cxn>
                <a:cxn ang="0">
                  <a:pos x="T2" y="T3"/>
                </a:cxn>
                <a:cxn ang="0">
                  <a:pos x="T4" y="T5"/>
                </a:cxn>
              </a:cxnLst>
              <a:rect l="0" t="0" r="r" b="b"/>
              <a:pathLst>
                <a:path w="73" h="166">
                  <a:moveTo>
                    <a:pt x="0" y="0"/>
                  </a:moveTo>
                  <a:lnTo>
                    <a:pt x="0" y="166"/>
                  </a:lnTo>
                  <a:lnTo>
                    <a:pt x="73" y="166"/>
                  </a:lnTo>
                </a:path>
              </a:pathLst>
            </a:custGeom>
            <a:noFill/>
            <a:ln w="25400"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none" lIns="0" tIns="0" rIns="0" bIns="0" numCol="1" anchor="t" anchorCtr="0" compatLnSpc="1">
              <a:prstTxWarp prst="textNoShape">
                <a:avLst/>
              </a:prstTxWarp>
            </a:bodyPr>
            <a:lstStyle/>
            <a:p>
              <a:endParaRPr lang="en-GB"/>
            </a:p>
          </p:txBody>
        </p:sp>
        <p:sp>
          <p:nvSpPr>
            <p:cNvPr id="1033" name="Freeform 28"/>
            <p:cNvSpPr>
              <a:spLocks/>
            </p:cNvSpPr>
            <p:nvPr/>
          </p:nvSpPr>
          <p:spPr bwMode="auto">
            <a:xfrm>
              <a:off x="13602173" y="4021381"/>
              <a:ext cx="197007" cy="449671"/>
            </a:xfrm>
            <a:custGeom>
              <a:avLst/>
              <a:gdLst>
                <a:gd name="T0" fmla="*/ 0 w 14"/>
                <a:gd name="T1" fmla="*/ 391 h 391"/>
                <a:gd name="T2" fmla="*/ 0 w 14"/>
                <a:gd name="T3" fmla="*/ 0 h 391"/>
                <a:gd name="T4" fmla="*/ 14 w 14"/>
                <a:gd name="T5" fmla="*/ 0 h 391"/>
              </a:gdLst>
              <a:ahLst/>
              <a:cxnLst>
                <a:cxn ang="0">
                  <a:pos x="T0" y="T1"/>
                </a:cxn>
                <a:cxn ang="0">
                  <a:pos x="T2" y="T3"/>
                </a:cxn>
                <a:cxn ang="0">
                  <a:pos x="T4" y="T5"/>
                </a:cxn>
              </a:cxnLst>
              <a:rect l="0" t="0" r="r" b="b"/>
              <a:pathLst>
                <a:path w="14" h="391">
                  <a:moveTo>
                    <a:pt x="0" y="391"/>
                  </a:moveTo>
                  <a:lnTo>
                    <a:pt x="0" y="0"/>
                  </a:lnTo>
                  <a:lnTo>
                    <a:pt x="14" y="0"/>
                  </a:lnTo>
                </a:path>
              </a:pathLst>
            </a:custGeom>
            <a:noFill/>
            <a:ln w="25400"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none" lIns="0" tIns="0" rIns="0" bIns="0" numCol="1" anchor="t" anchorCtr="0" compatLnSpc="1">
              <a:prstTxWarp prst="textNoShape">
                <a:avLst/>
              </a:prstTxWarp>
            </a:bodyPr>
            <a:lstStyle/>
            <a:p>
              <a:endParaRPr lang="en-GB"/>
            </a:p>
          </p:txBody>
        </p:sp>
        <p:sp>
          <p:nvSpPr>
            <p:cNvPr id="1034" name="Freeform 30"/>
            <p:cNvSpPr>
              <a:spLocks/>
            </p:cNvSpPr>
            <p:nvPr/>
          </p:nvSpPr>
          <p:spPr bwMode="auto">
            <a:xfrm>
              <a:off x="15037509" y="4381349"/>
              <a:ext cx="197007" cy="79353"/>
            </a:xfrm>
            <a:custGeom>
              <a:avLst/>
              <a:gdLst>
                <a:gd name="T0" fmla="*/ 0 w 14"/>
                <a:gd name="T1" fmla="*/ 69 h 69"/>
                <a:gd name="T2" fmla="*/ 0 w 14"/>
                <a:gd name="T3" fmla="*/ 0 h 69"/>
                <a:gd name="T4" fmla="*/ 14 w 14"/>
                <a:gd name="T5" fmla="*/ 0 h 69"/>
              </a:gdLst>
              <a:ahLst/>
              <a:cxnLst>
                <a:cxn ang="0">
                  <a:pos x="T0" y="T1"/>
                </a:cxn>
                <a:cxn ang="0">
                  <a:pos x="T2" y="T3"/>
                </a:cxn>
                <a:cxn ang="0">
                  <a:pos x="T4" y="T5"/>
                </a:cxn>
              </a:cxnLst>
              <a:rect l="0" t="0" r="r" b="b"/>
              <a:pathLst>
                <a:path w="14" h="69">
                  <a:moveTo>
                    <a:pt x="0" y="69"/>
                  </a:moveTo>
                  <a:lnTo>
                    <a:pt x="0" y="0"/>
                  </a:lnTo>
                  <a:lnTo>
                    <a:pt x="14" y="0"/>
                  </a:lnTo>
                </a:path>
              </a:pathLst>
            </a:custGeom>
            <a:noFill/>
            <a:ln w="25400"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none" lIns="0" tIns="0" rIns="0" bIns="0" numCol="1" anchor="t" anchorCtr="0" compatLnSpc="1">
              <a:prstTxWarp prst="textNoShape">
                <a:avLst/>
              </a:prstTxWarp>
            </a:bodyPr>
            <a:lstStyle/>
            <a:p>
              <a:endParaRPr lang="en-GB"/>
            </a:p>
          </p:txBody>
        </p:sp>
        <p:sp>
          <p:nvSpPr>
            <p:cNvPr id="1035" name="Freeform 32"/>
            <p:cNvSpPr>
              <a:spLocks/>
            </p:cNvSpPr>
            <p:nvPr/>
          </p:nvSpPr>
          <p:spPr bwMode="auto">
            <a:xfrm>
              <a:off x="15037509" y="4467603"/>
              <a:ext cx="281438" cy="79353"/>
            </a:xfrm>
            <a:custGeom>
              <a:avLst/>
              <a:gdLst>
                <a:gd name="T0" fmla="*/ 0 w 20"/>
                <a:gd name="T1" fmla="*/ 0 h 69"/>
                <a:gd name="T2" fmla="*/ 0 w 20"/>
                <a:gd name="T3" fmla="*/ 69 h 69"/>
                <a:gd name="T4" fmla="*/ 20 w 20"/>
                <a:gd name="T5" fmla="*/ 69 h 69"/>
              </a:gdLst>
              <a:ahLst/>
              <a:cxnLst>
                <a:cxn ang="0">
                  <a:pos x="T0" y="T1"/>
                </a:cxn>
                <a:cxn ang="0">
                  <a:pos x="T2" y="T3"/>
                </a:cxn>
                <a:cxn ang="0">
                  <a:pos x="T4" y="T5"/>
                </a:cxn>
              </a:cxnLst>
              <a:rect l="0" t="0" r="r" b="b"/>
              <a:pathLst>
                <a:path w="20" h="69">
                  <a:moveTo>
                    <a:pt x="0" y="0"/>
                  </a:moveTo>
                  <a:lnTo>
                    <a:pt x="0" y="69"/>
                  </a:lnTo>
                  <a:lnTo>
                    <a:pt x="20" y="69"/>
                  </a:lnTo>
                </a:path>
              </a:pathLst>
            </a:custGeom>
            <a:noFill/>
            <a:ln w="25400"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none" lIns="0" tIns="0" rIns="0" bIns="0" numCol="1" anchor="t" anchorCtr="0" compatLnSpc="1">
              <a:prstTxWarp prst="textNoShape">
                <a:avLst/>
              </a:prstTxWarp>
            </a:bodyPr>
            <a:lstStyle/>
            <a:p>
              <a:endParaRPr lang="en-GB"/>
            </a:p>
          </p:txBody>
        </p:sp>
        <p:sp>
          <p:nvSpPr>
            <p:cNvPr id="1036" name="Freeform 33"/>
            <p:cNvSpPr>
              <a:spLocks/>
            </p:cNvSpPr>
            <p:nvPr/>
          </p:nvSpPr>
          <p:spPr bwMode="auto">
            <a:xfrm>
              <a:off x="14699782" y="4464152"/>
              <a:ext cx="337726" cy="120756"/>
            </a:xfrm>
            <a:custGeom>
              <a:avLst/>
              <a:gdLst>
                <a:gd name="T0" fmla="*/ 0 w 24"/>
                <a:gd name="T1" fmla="*/ 105 h 105"/>
                <a:gd name="T2" fmla="*/ 0 w 24"/>
                <a:gd name="T3" fmla="*/ 0 h 105"/>
                <a:gd name="T4" fmla="*/ 24 w 24"/>
                <a:gd name="T5" fmla="*/ 0 h 105"/>
              </a:gdLst>
              <a:ahLst/>
              <a:cxnLst>
                <a:cxn ang="0">
                  <a:pos x="T0" y="T1"/>
                </a:cxn>
                <a:cxn ang="0">
                  <a:pos x="T2" y="T3"/>
                </a:cxn>
                <a:cxn ang="0">
                  <a:pos x="T4" y="T5"/>
                </a:cxn>
              </a:cxnLst>
              <a:rect l="0" t="0" r="r" b="b"/>
              <a:pathLst>
                <a:path w="24" h="105">
                  <a:moveTo>
                    <a:pt x="0" y="105"/>
                  </a:moveTo>
                  <a:lnTo>
                    <a:pt x="0" y="0"/>
                  </a:lnTo>
                  <a:lnTo>
                    <a:pt x="24" y="0"/>
                  </a:lnTo>
                </a:path>
              </a:pathLst>
            </a:custGeom>
            <a:noFill/>
            <a:ln w="25400"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none" lIns="0" tIns="0" rIns="0" bIns="0" numCol="1" anchor="t" anchorCtr="0" compatLnSpc="1">
              <a:prstTxWarp prst="textNoShape">
                <a:avLst/>
              </a:prstTxWarp>
            </a:bodyPr>
            <a:lstStyle/>
            <a:p>
              <a:endParaRPr lang="en-GB"/>
            </a:p>
          </p:txBody>
        </p:sp>
        <p:sp>
          <p:nvSpPr>
            <p:cNvPr id="1037" name="Freeform 35"/>
            <p:cNvSpPr>
              <a:spLocks/>
            </p:cNvSpPr>
            <p:nvPr/>
          </p:nvSpPr>
          <p:spPr bwMode="auto">
            <a:xfrm>
              <a:off x="14699782" y="4591808"/>
              <a:ext cx="534734" cy="120756"/>
            </a:xfrm>
            <a:custGeom>
              <a:avLst/>
              <a:gdLst>
                <a:gd name="T0" fmla="*/ 0 w 38"/>
                <a:gd name="T1" fmla="*/ 0 h 105"/>
                <a:gd name="T2" fmla="*/ 0 w 38"/>
                <a:gd name="T3" fmla="*/ 105 h 105"/>
                <a:gd name="T4" fmla="*/ 38 w 38"/>
                <a:gd name="T5" fmla="*/ 105 h 105"/>
              </a:gdLst>
              <a:ahLst/>
              <a:cxnLst>
                <a:cxn ang="0">
                  <a:pos x="T0" y="T1"/>
                </a:cxn>
                <a:cxn ang="0">
                  <a:pos x="T2" y="T3"/>
                </a:cxn>
                <a:cxn ang="0">
                  <a:pos x="T4" y="T5"/>
                </a:cxn>
              </a:cxnLst>
              <a:rect l="0" t="0" r="r" b="b"/>
              <a:pathLst>
                <a:path w="38" h="105">
                  <a:moveTo>
                    <a:pt x="0" y="0"/>
                  </a:moveTo>
                  <a:lnTo>
                    <a:pt x="0" y="105"/>
                  </a:lnTo>
                  <a:lnTo>
                    <a:pt x="38" y="105"/>
                  </a:lnTo>
                </a:path>
              </a:pathLst>
            </a:custGeom>
            <a:noFill/>
            <a:ln w="25400"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none" lIns="0" tIns="0" rIns="0" bIns="0" numCol="1" anchor="t" anchorCtr="0" compatLnSpc="1">
              <a:prstTxWarp prst="textNoShape">
                <a:avLst/>
              </a:prstTxWarp>
            </a:bodyPr>
            <a:lstStyle/>
            <a:p>
              <a:endParaRPr lang="en-GB"/>
            </a:p>
          </p:txBody>
        </p:sp>
        <p:sp>
          <p:nvSpPr>
            <p:cNvPr id="1038" name="Freeform 36"/>
            <p:cNvSpPr>
              <a:spLocks/>
            </p:cNvSpPr>
            <p:nvPr/>
          </p:nvSpPr>
          <p:spPr bwMode="auto">
            <a:xfrm>
              <a:off x="14573135" y="4588358"/>
              <a:ext cx="126647" cy="141457"/>
            </a:xfrm>
            <a:custGeom>
              <a:avLst/>
              <a:gdLst>
                <a:gd name="T0" fmla="*/ 0 w 9"/>
                <a:gd name="T1" fmla="*/ 123 h 123"/>
                <a:gd name="T2" fmla="*/ 0 w 9"/>
                <a:gd name="T3" fmla="*/ 0 h 123"/>
                <a:gd name="T4" fmla="*/ 9 w 9"/>
                <a:gd name="T5" fmla="*/ 0 h 123"/>
              </a:gdLst>
              <a:ahLst/>
              <a:cxnLst>
                <a:cxn ang="0">
                  <a:pos x="T0" y="T1"/>
                </a:cxn>
                <a:cxn ang="0">
                  <a:pos x="T2" y="T3"/>
                </a:cxn>
                <a:cxn ang="0">
                  <a:pos x="T4" y="T5"/>
                </a:cxn>
              </a:cxnLst>
              <a:rect l="0" t="0" r="r" b="b"/>
              <a:pathLst>
                <a:path w="9" h="123">
                  <a:moveTo>
                    <a:pt x="0" y="123"/>
                  </a:moveTo>
                  <a:lnTo>
                    <a:pt x="0" y="0"/>
                  </a:lnTo>
                  <a:lnTo>
                    <a:pt x="9" y="0"/>
                  </a:lnTo>
                </a:path>
              </a:pathLst>
            </a:custGeom>
            <a:noFill/>
            <a:ln w="25400"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none" lIns="0" tIns="0" rIns="0" bIns="0" numCol="1" anchor="t" anchorCtr="0" compatLnSpc="1">
              <a:prstTxWarp prst="textNoShape">
                <a:avLst/>
              </a:prstTxWarp>
            </a:bodyPr>
            <a:lstStyle/>
            <a:p>
              <a:endParaRPr lang="en-GB"/>
            </a:p>
          </p:txBody>
        </p:sp>
        <p:sp>
          <p:nvSpPr>
            <p:cNvPr id="1039" name="Freeform 38"/>
            <p:cNvSpPr>
              <a:spLocks/>
            </p:cNvSpPr>
            <p:nvPr/>
          </p:nvSpPr>
          <p:spPr bwMode="auto">
            <a:xfrm>
              <a:off x="14573135" y="4736715"/>
              <a:ext cx="464373" cy="141457"/>
            </a:xfrm>
            <a:custGeom>
              <a:avLst/>
              <a:gdLst>
                <a:gd name="T0" fmla="*/ 0 w 33"/>
                <a:gd name="T1" fmla="*/ 0 h 123"/>
                <a:gd name="T2" fmla="*/ 0 w 33"/>
                <a:gd name="T3" fmla="*/ 123 h 123"/>
                <a:gd name="T4" fmla="*/ 33 w 33"/>
                <a:gd name="T5" fmla="*/ 123 h 123"/>
              </a:gdLst>
              <a:ahLst/>
              <a:cxnLst>
                <a:cxn ang="0">
                  <a:pos x="T0" y="T1"/>
                </a:cxn>
                <a:cxn ang="0">
                  <a:pos x="T2" y="T3"/>
                </a:cxn>
                <a:cxn ang="0">
                  <a:pos x="T4" y="T5"/>
                </a:cxn>
              </a:cxnLst>
              <a:rect l="0" t="0" r="r" b="b"/>
              <a:pathLst>
                <a:path w="33" h="123">
                  <a:moveTo>
                    <a:pt x="0" y="0"/>
                  </a:moveTo>
                  <a:lnTo>
                    <a:pt x="0" y="123"/>
                  </a:lnTo>
                  <a:lnTo>
                    <a:pt x="33" y="123"/>
                  </a:lnTo>
                </a:path>
              </a:pathLst>
            </a:custGeom>
            <a:noFill/>
            <a:ln w="25400"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none" lIns="0" tIns="0" rIns="0" bIns="0" numCol="1" anchor="t" anchorCtr="0" compatLnSpc="1">
              <a:prstTxWarp prst="textNoShape">
                <a:avLst/>
              </a:prstTxWarp>
            </a:bodyPr>
            <a:lstStyle/>
            <a:p>
              <a:endParaRPr lang="en-GB"/>
            </a:p>
          </p:txBody>
        </p:sp>
        <p:sp>
          <p:nvSpPr>
            <p:cNvPr id="1040" name="Freeform 39"/>
            <p:cNvSpPr>
              <a:spLocks/>
            </p:cNvSpPr>
            <p:nvPr/>
          </p:nvSpPr>
          <p:spPr bwMode="auto">
            <a:xfrm>
              <a:off x="13897686" y="4733265"/>
              <a:ext cx="675452" cy="193209"/>
            </a:xfrm>
            <a:custGeom>
              <a:avLst/>
              <a:gdLst>
                <a:gd name="T0" fmla="*/ 0 w 48"/>
                <a:gd name="T1" fmla="*/ 168 h 168"/>
                <a:gd name="T2" fmla="*/ 0 w 48"/>
                <a:gd name="T3" fmla="*/ 0 h 168"/>
                <a:gd name="T4" fmla="*/ 48 w 48"/>
                <a:gd name="T5" fmla="*/ 0 h 168"/>
              </a:gdLst>
              <a:ahLst/>
              <a:cxnLst>
                <a:cxn ang="0">
                  <a:pos x="T0" y="T1"/>
                </a:cxn>
                <a:cxn ang="0">
                  <a:pos x="T2" y="T3"/>
                </a:cxn>
                <a:cxn ang="0">
                  <a:pos x="T4" y="T5"/>
                </a:cxn>
              </a:cxnLst>
              <a:rect l="0" t="0" r="r" b="b"/>
              <a:pathLst>
                <a:path w="48" h="168">
                  <a:moveTo>
                    <a:pt x="0" y="168"/>
                  </a:moveTo>
                  <a:lnTo>
                    <a:pt x="0" y="0"/>
                  </a:lnTo>
                  <a:lnTo>
                    <a:pt x="48" y="0"/>
                  </a:lnTo>
                </a:path>
              </a:pathLst>
            </a:custGeom>
            <a:noFill/>
            <a:ln w="25400"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none" lIns="0" tIns="0" rIns="0" bIns="0" numCol="1" anchor="t" anchorCtr="0" compatLnSpc="1">
              <a:prstTxWarp prst="textNoShape">
                <a:avLst/>
              </a:prstTxWarp>
            </a:bodyPr>
            <a:lstStyle/>
            <a:p>
              <a:endParaRPr lang="en-GB"/>
            </a:p>
          </p:txBody>
        </p:sp>
        <p:sp>
          <p:nvSpPr>
            <p:cNvPr id="1041" name="Freeform 41"/>
            <p:cNvSpPr>
              <a:spLocks/>
            </p:cNvSpPr>
            <p:nvPr/>
          </p:nvSpPr>
          <p:spPr bwMode="auto">
            <a:xfrm>
              <a:off x="14404273" y="5043780"/>
              <a:ext cx="1013179" cy="79353"/>
            </a:xfrm>
            <a:custGeom>
              <a:avLst/>
              <a:gdLst>
                <a:gd name="T0" fmla="*/ 0 w 72"/>
                <a:gd name="T1" fmla="*/ 69 h 69"/>
                <a:gd name="T2" fmla="*/ 0 w 72"/>
                <a:gd name="T3" fmla="*/ 0 h 69"/>
                <a:gd name="T4" fmla="*/ 72 w 72"/>
                <a:gd name="T5" fmla="*/ 0 h 69"/>
              </a:gdLst>
              <a:ahLst/>
              <a:cxnLst>
                <a:cxn ang="0">
                  <a:pos x="T0" y="T1"/>
                </a:cxn>
                <a:cxn ang="0">
                  <a:pos x="T2" y="T3"/>
                </a:cxn>
                <a:cxn ang="0">
                  <a:pos x="T4" y="T5"/>
                </a:cxn>
              </a:cxnLst>
              <a:rect l="0" t="0" r="r" b="b"/>
              <a:pathLst>
                <a:path w="72" h="69">
                  <a:moveTo>
                    <a:pt x="0" y="69"/>
                  </a:moveTo>
                  <a:lnTo>
                    <a:pt x="0" y="0"/>
                  </a:lnTo>
                  <a:lnTo>
                    <a:pt x="72" y="0"/>
                  </a:lnTo>
                </a:path>
              </a:pathLst>
            </a:custGeom>
            <a:noFill/>
            <a:ln w="25400"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none" lIns="0" tIns="0" rIns="0" bIns="0" numCol="1" anchor="t" anchorCtr="0" compatLnSpc="1">
              <a:prstTxWarp prst="textNoShape">
                <a:avLst/>
              </a:prstTxWarp>
            </a:bodyPr>
            <a:lstStyle/>
            <a:p>
              <a:endParaRPr lang="en-GB"/>
            </a:p>
          </p:txBody>
        </p:sp>
        <p:sp>
          <p:nvSpPr>
            <p:cNvPr id="1042" name="Freeform 43"/>
            <p:cNvSpPr>
              <a:spLocks/>
            </p:cNvSpPr>
            <p:nvPr/>
          </p:nvSpPr>
          <p:spPr bwMode="auto">
            <a:xfrm>
              <a:off x="14404273" y="5130034"/>
              <a:ext cx="1350905" cy="79353"/>
            </a:xfrm>
            <a:custGeom>
              <a:avLst/>
              <a:gdLst>
                <a:gd name="T0" fmla="*/ 0 w 96"/>
                <a:gd name="T1" fmla="*/ 0 h 69"/>
                <a:gd name="T2" fmla="*/ 0 w 96"/>
                <a:gd name="T3" fmla="*/ 69 h 69"/>
                <a:gd name="T4" fmla="*/ 96 w 96"/>
                <a:gd name="T5" fmla="*/ 69 h 69"/>
              </a:gdLst>
              <a:ahLst/>
              <a:cxnLst>
                <a:cxn ang="0">
                  <a:pos x="T0" y="T1"/>
                </a:cxn>
                <a:cxn ang="0">
                  <a:pos x="T2" y="T3"/>
                </a:cxn>
                <a:cxn ang="0">
                  <a:pos x="T4" y="T5"/>
                </a:cxn>
              </a:cxnLst>
              <a:rect l="0" t="0" r="r" b="b"/>
              <a:pathLst>
                <a:path w="96" h="69">
                  <a:moveTo>
                    <a:pt x="0" y="0"/>
                  </a:moveTo>
                  <a:lnTo>
                    <a:pt x="0" y="69"/>
                  </a:lnTo>
                  <a:lnTo>
                    <a:pt x="96" y="69"/>
                  </a:lnTo>
                </a:path>
              </a:pathLst>
            </a:custGeom>
            <a:noFill/>
            <a:ln w="25400"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none" lIns="0" tIns="0" rIns="0" bIns="0" numCol="1" anchor="t" anchorCtr="0" compatLnSpc="1">
              <a:prstTxWarp prst="textNoShape">
                <a:avLst/>
              </a:prstTxWarp>
            </a:bodyPr>
            <a:lstStyle/>
            <a:p>
              <a:endParaRPr lang="en-GB"/>
            </a:p>
          </p:txBody>
        </p:sp>
        <p:sp>
          <p:nvSpPr>
            <p:cNvPr id="1044" name="Freeform 44"/>
            <p:cNvSpPr>
              <a:spLocks/>
            </p:cNvSpPr>
            <p:nvPr/>
          </p:nvSpPr>
          <p:spPr bwMode="auto">
            <a:xfrm>
              <a:off x="13897686" y="4933374"/>
              <a:ext cx="506588" cy="193209"/>
            </a:xfrm>
            <a:custGeom>
              <a:avLst/>
              <a:gdLst>
                <a:gd name="T0" fmla="*/ 0 w 36"/>
                <a:gd name="T1" fmla="*/ 0 h 168"/>
                <a:gd name="T2" fmla="*/ 0 w 36"/>
                <a:gd name="T3" fmla="*/ 168 h 168"/>
                <a:gd name="T4" fmla="*/ 36 w 36"/>
                <a:gd name="T5" fmla="*/ 168 h 168"/>
              </a:gdLst>
              <a:ahLst/>
              <a:cxnLst>
                <a:cxn ang="0">
                  <a:pos x="T0" y="T1"/>
                </a:cxn>
                <a:cxn ang="0">
                  <a:pos x="T2" y="T3"/>
                </a:cxn>
                <a:cxn ang="0">
                  <a:pos x="T4" y="T5"/>
                </a:cxn>
              </a:cxnLst>
              <a:rect l="0" t="0" r="r" b="b"/>
              <a:pathLst>
                <a:path w="36" h="168">
                  <a:moveTo>
                    <a:pt x="0" y="0"/>
                  </a:moveTo>
                  <a:lnTo>
                    <a:pt x="0" y="168"/>
                  </a:lnTo>
                  <a:lnTo>
                    <a:pt x="36" y="168"/>
                  </a:lnTo>
                </a:path>
              </a:pathLst>
            </a:custGeom>
            <a:noFill/>
            <a:ln w="25400"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none" lIns="0" tIns="0" rIns="0" bIns="0" numCol="1" anchor="t" anchorCtr="0" compatLnSpc="1">
              <a:prstTxWarp prst="textNoShape">
                <a:avLst/>
              </a:prstTxWarp>
            </a:bodyPr>
            <a:lstStyle/>
            <a:p>
              <a:endParaRPr lang="en-GB"/>
            </a:p>
          </p:txBody>
        </p:sp>
        <p:sp>
          <p:nvSpPr>
            <p:cNvPr id="1045" name="Freeform 45"/>
            <p:cNvSpPr>
              <a:spLocks/>
            </p:cNvSpPr>
            <p:nvPr/>
          </p:nvSpPr>
          <p:spPr bwMode="auto">
            <a:xfrm>
              <a:off x="13602173" y="4477953"/>
              <a:ext cx="295509" cy="451972"/>
            </a:xfrm>
            <a:custGeom>
              <a:avLst/>
              <a:gdLst>
                <a:gd name="T0" fmla="*/ 0 w 21"/>
                <a:gd name="T1" fmla="*/ 0 h 393"/>
                <a:gd name="T2" fmla="*/ 0 w 21"/>
                <a:gd name="T3" fmla="*/ 393 h 393"/>
                <a:gd name="T4" fmla="*/ 21 w 21"/>
                <a:gd name="T5" fmla="*/ 393 h 393"/>
              </a:gdLst>
              <a:ahLst/>
              <a:cxnLst>
                <a:cxn ang="0">
                  <a:pos x="T0" y="T1"/>
                </a:cxn>
                <a:cxn ang="0">
                  <a:pos x="T2" y="T3"/>
                </a:cxn>
                <a:cxn ang="0">
                  <a:pos x="T4" y="T5"/>
                </a:cxn>
              </a:cxnLst>
              <a:rect l="0" t="0" r="r" b="b"/>
              <a:pathLst>
                <a:path w="21" h="393">
                  <a:moveTo>
                    <a:pt x="0" y="0"/>
                  </a:moveTo>
                  <a:lnTo>
                    <a:pt x="0" y="393"/>
                  </a:lnTo>
                  <a:lnTo>
                    <a:pt x="21" y="393"/>
                  </a:lnTo>
                </a:path>
              </a:pathLst>
            </a:custGeom>
            <a:noFill/>
            <a:ln w="25400"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none" lIns="0" tIns="0" rIns="0" bIns="0" numCol="1" anchor="t" anchorCtr="0" compatLnSpc="1">
              <a:prstTxWarp prst="textNoShape">
                <a:avLst/>
              </a:prstTxWarp>
            </a:bodyPr>
            <a:lstStyle/>
            <a:p>
              <a:endParaRPr lang="en-GB"/>
            </a:p>
          </p:txBody>
        </p:sp>
        <p:sp>
          <p:nvSpPr>
            <p:cNvPr id="1046" name="Freeform 46"/>
            <p:cNvSpPr>
              <a:spLocks/>
            </p:cNvSpPr>
            <p:nvPr/>
          </p:nvSpPr>
          <p:spPr bwMode="auto">
            <a:xfrm>
              <a:off x="13391096" y="4474502"/>
              <a:ext cx="211079" cy="675081"/>
            </a:xfrm>
            <a:custGeom>
              <a:avLst/>
              <a:gdLst>
                <a:gd name="T0" fmla="*/ 0 w 15"/>
                <a:gd name="T1" fmla="*/ 587 h 587"/>
                <a:gd name="T2" fmla="*/ 0 w 15"/>
                <a:gd name="T3" fmla="*/ 0 h 587"/>
                <a:gd name="T4" fmla="*/ 15 w 15"/>
                <a:gd name="T5" fmla="*/ 0 h 587"/>
              </a:gdLst>
              <a:ahLst/>
              <a:cxnLst>
                <a:cxn ang="0">
                  <a:pos x="T0" y="T1"/>
                </a:cxn>
                <a:cxn ang="0">
                  <a:pos x="T2" y="T3"/>
                </a:cxn>
                <a:cxn ang="0">
                  <a:pos x="T4" y="T5"/>
                </a:cxn>
              </a:cxnLst>
              <a:rect l="0" t="0" r="r" b="b"/>
              <a:pathLst>
                <a:path w="15" h="587">
                  <a:moveTo>
                    <a:pt x="0" y="587"/>
                  </a:moveTo>
                  <a:lnTo>
                    <a:pt x="0" y="0"/>
                  </a:lnTo>
                  <a:lnTo>
                    <a:pt x="15" y="0"/>
                  </a:lnTo>
                </a:path>
              </a:pathLst>
            </a:custGeom>
            <a:noFill/>
            <a:ln w="25400"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none" lIns="0" tIns="0" rIns="0" bIns="0" numCol="1" anchor="t" anchorCtr="0" compatLnSpc="1">
              <a:prstTxWarp prst="textNoShape">
                <a:avLst/>
              </a:prstTxWarp>
            </a:bodyPr>
            <a:lstStyle/>
            <a:p>
              <a:endParaRPr lang="en-GB"/>
            </a:p>
          </p:txBody>
        </p:sp>
        <p:sp>
          <p:nvSpPr>
            <p:cNvPr id="1047" name="Freeform 48"/>
            <p:cNvSpPr>
              <a:spLocks/>
            </p:cNvSpPr>
            <p:nvPr/>
          </p:nvSpPr>
          <p:spPr bwMode="auto">
            <a:xfrm>
              <a:off x="14868648" y="5374995"/>
              <a:ext cx="379943" cy="79353"/>
            </a:xfrm>
            <a:custGeom>
              <a:avLst/>
              <a:gdLst>
                <a:gd name="T0" fmla="*/ 0 w 27"/>
                <a:gd name="T1" fmla="*/ 69 h 69"/>
                <a:gd name="T2" fmla="*/ 0 w 27"/>
                <a:gd name="T3" fmla="*/ 0 h 69"/>
                <a:gd name="T4" fmla="*/ 27 w 27"/>
                <a:gd name="T5" fmla="*/ 0 h 69"/>
              </a:gdLst>
              <a:ahLst/>
              <a:cxnLst>
                <a:cxn ang="0">
                  <a:pos x="T0" y="T1"/>
                </a:cxn>
                <a:cxn ang="0">
                  <a:pos x="T2" y="T3"/>
                </a:cxn>
                <a:cxn ang="0">
                  <a:pos x="T4" y="T5"/>
                </a:cxn>
              </a:cxnLst>
              <a:rect l="0" t="0" r="r" b="b"/>
              <a:pathLst>
                <a:path w="27" h="69">
                  <a:moveTo>
                    <a:pt x="0" y="69"/>
                  </a:moveTo>
                  <a:lnTo>
                    <a:pt x="0" y="0"/>
                  </a:lnTo>
                  <a:lnTo>
                    <a:pt x="27" y="0"/>
                  </a:lnTo>
                </a:path>
              </a:pathLst>
            </a:custGeom>
            <a:noFill/>
            <a:ln w="25400"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none" lIns="0" tIns="0" rIns="0" bIns="0" numCol="1" anchor="t" anchorCtr="0" compatLnSpc="1">
              <a:prstTxWarp prst="textNoShape">
                <a:avLst/>
              </a:prstTxWarp>
            </a:bodyPr>
            <a:lstStyle/>
            <a:p>
              <a:endParaRPr lang="en-GB"/>
            </a:p>
          </p:txBody>
        </p:sp>
        <p:sp>
          <p:nvSpPr>
            <p:cNvPr id="1048" name="Freeform 50"/>
            <p:cNvSpPr>
              <a:spLocks/>
            </p:cNvSpPr>
            <p:nvPr/>
          </p:nvSpPr>
          <p:spPr bwMode="auto">
            <a:xfrm>
              <a:off x="14868648" y="5461249"/>
              <a:ext cx="295509" cy="79353"/>
            </a:xfrm>
            <a:custGeom>
              <a:avLst/>
              <a:gdLst>
                <a:gd name="T0" fmla="*/ 0 w 21"/>
                <a:gd name="T1" fmla="*/ 0 h 69"/>
                <a:gd name="T2" fmla="*/ 0 w 21"/>
                <a:gd name="T3" fmla="*/ 69 h 69"/>
                <a:gd name="T4" fmla="*/ 21 w 21"/>
                <a:gd name="T5" fmla="*/ 69 h 69"/>
              </a:gdLst>
              <a:ahLst/>
              <a:cxnLst>
                <a:cxn ang="0">
                  <a:pos x="T0" y="T1"/>
                </a:cxn>
                <a:cxn ang="0">
                  <a:pos x="T2" y="T3"/>
                </a:cxn>
                <a:cxn ang="0">
                  <a:pos x="T4" y="T5"/>
                </a:cxn>
              </a:cxnLst>
              <a:rect l="0" t="0" r="r" b="b"/>
              <a:pathLst>
                <a:path w="21" h="69">
                  <a:moveTo>
                    <a:pt x="0" y="0"/>
                  </a:moveTo>
                  <a:lnTo>
                    <a:pt x="0" y="69"/>
                  </a:lnTo>
                  <a:lnTo>
                    <a:pt x="21" y="69"/>
                  </a:lnTo>
                </a:path>
              </a:pathLst>
            </a:custGeom>
            <a:noFill/>
            <a:ln w="25400"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none" lIns="0" tIns="0" rIns="0" bIns="0" numCol="1" anchor="t" anchorCtr="0" compatLnSpc="1">
              <a:prstTxWarp prst="textNoShape">
                <a:avLst/>
              </a:prstTxWarp>
            </a:bodyPr>
            <a:lstStyle/>
            <a:p>
              <a:endParaRPr lang="en-GB"/>
            </a:p>
          </p:txBody>
        </p:sp>
        <p:sp>
          <p:nvSpPr>
            <p:cNvPr id="1049" name="Freeform 51"/>
            <p:cNvSpPr>
              <a:spLocks/>
            </p:cNvSpPr>
            <p:nvPr/>
          </p:nvSpPr>
          <p:spPr bwMode="auto">
            <a:xfrm>
              <a:off x="14784216" y="5457799"/>
              <a:ext cx="84430" cy="162158"/>
            </a:xfrm>
            <a:custGeom>
              <a:avLst/>
              <a:gdLst>
                <a:gd name="T0" fmla="*/ 0 w 6"/>
                <a:gd name="T1" fmla="*/ 141 h 141"/>
                <a:gd name="T2" fmla="*/ 0 w 6"/>
                <a:gd name="T3" fmla="*/ 0 h 141"/>
                <a:gd name="T4" fmla="*/ 6 w 6"/>
                <a:gd name="T5" fmla="*/ 0 h 141"/>
              </a:gdLst>
              <a:ahLst/>
              <a:cxnLst>
                <a:cxn ang="0">
                  <a:pos x="T0" y="T1"/>
                </a:cxn>
                <a:cxn ang="0">
                  <a:pos x="T2" y="T3"/>
                </a:cxn>
                <a:cxn ang="0">
                  <a:pos x="T4" y="T5"/>
                </a:cxn>
              </a:cxnLst>
              <a:rect l="0" t="0" r="r" b="b"/>
              <a:pathLst>
                <a:path w="6" h="141">
                  <a:moveTo>
                    <a:pt x="0" y="141"/>
                  </a:moveTo>
                  <a:lnTo>
                    <a:pt x="0" y="0"/>
                  </a:lnTo>
                  <a:lnTo>
                    <a:pt x="6" y="0"/>
                  </a:lnTo>
                </a:path>
              </a:pathLst>
            </a:custGeom>
            <a:noFill/>
            <a:ln w="25400"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none" lIns="0" tIns="0" rIns="0" bIns="0" numCol="1" anchor="t" anchorCtr="0" compatLnSpc="1">
              <a:prstTxWarp prst="textNoShape">
                <a:avLst/>
              </a:prstTxWarp>
            </a:bodyPr>
            <a:lstStyle/>
            <a:p>
              <a:endParaRPr lang="en-GB"/>
            </a:p>
          </p:txBody>
        </p:sp>
        <p:sp>
          <p:nvSpPr>
            <p:cNvPr id="1050" name="Freeform 53"/>
            <p:cNvSpPr>
              <a:spLocks/>
            </p:cNvSpPr>
            <p:nvPr/>
          </p:nvSpPr>
          <p:spPr bwMode="auto">
            <a:xfrm>
              <a:off x="14981222" y="5706211"/>
              <a:ext cx="168862" cy="79353"/>
            </a:xfrm>
            <a:custGeom>
              <a:avLst/>
              <a:gdLst>
                <a:gd name="T0" fmla="*/ 0 w 12"/>
                <a:gd name="T1" fmla="*/ 69 h 69"/>
                <a:gd name="T2" fmla="*/ 0 w 12"/>
                <a:gd name="T3" fmla="*/ 0 h 69"/>
                <a:gd name="T4" fmla="*/ 12 w 12"/>
                <a:gd name="T5" fmla="*/ 0 h 69"/>
              </a:gdLst>
              <a:ahLst/>
              <a:cxnLst>
                <a:cxn ang="0">
                  <a:pos x="T0" y="T1"/>
                </a:cxn>
                <a:cxn ang="0">
                  <a:pos x="T2" y="T3"/>
                </a:cxn>
                <a:cxn ang="0">
                  <a:pos x="T4" y="T5"/>
                </a:cxn>
              </a:cxnLst>
              <a:rect l="0" t="0" r="r" b="b"/>
              <a:pathLst>
                <a:path w="12" h="69">
                  <a:moveTo>
                    <a:pt x="0" y="69"/>
                  </a:moveTo>
                  <a:lnTo>
                    <a:pt x="0" y="0"/>
                  </a:lnTo>
                  <a:lnTo>
                    <a:pt x="12" y="0"/>
                  </a:lnTo>
                </a:path>
              </a:pathLst>
            </a:custGeom>
            <a:noFill/>
            <a:ln w="25400"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none" lIns="0" tIns="0" rIns="0" bIns="0" numCol="1" anchor="t" anchorCtr="0" compatLnSpc="1">
              <a:prstTxWarp prst="textNoShape">
                <a:avLst/>
              </a:prstTxWarp>
            </a:bodyPr>
            <a:lstStyle/>
            <a:p>
              <a:endParaRPr lang="en-GB"/>
            </a:p>
          </p:txBody>
        </p:sp>
        <p:sp>
          <p:nvSpPr>
            <p:cNvPr id="1051" name="Freeform 55"/>
            <p:cNvSpPr>
              <a:spLocks/>
            </p:cNvSpPr>
            <p:nvPr/>
          </p:nvSpPr>
          <p:spPr bwMode="auto">
            <a:xfrm>
              <a:off x="14981222" y="5792465"/>
              <a:ext cx="337726" cy="79353"/>
            </a:xfrm>
            <a:custGeom>
              <a:avLst/>
              <a:gdLst>
                <a:gd name="T0" fmla="*/ 0 w 24"/>
                <a:gd name="T1" fmla="*/ 0 h 69"/>
                <a:gd name="T2" fmla="*/ 0 w 24"/>
                <a:gd name="T3" fmla="*/ 69 h 69"/>
                <a:gd name="T4" fmla="*/ 24 w 24"/>
                <a:gd name="T5" fmla="*/ 69 h 69"/>
              </a:gdLst>
              <a:ahLst/>
              <a:cxnLst>
                <a:cxn ang="0">
                  <a:pos x="T0" y="T1"/>
                </a:cxn>
                <a:cxn ang="0">
                  <a:pos x="T2" y="T3"/>
                </a:cxn>
                <a:cxn ang="0">
                  <a:pos x="T4" y="T5"/>
                </a:cxn>
              </a:cxnLst>
              <a:rect l="0" t="0" r="r" b="b"/>
              <a:pathLst>
                <a:path w="24" h="69">
                  <a:moveTo>
                    <a:pt x="0" y="0"/>
                  </a:moveTo>
                  <a:lnTo>
                    <a:pt x="0" y="69"/>
                  </a:lnTo>
                  <a:lnTo>
                    <a:pt x="24" y="69"/>
                  </a:lnTo>
                </a:path>
              </a:pathLst>
            </a:custGeom>
            <a:noFill/>
            <a:ln w="25400"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none" lIns="0" tIns="0" rIns="0" bIns="0" numCol="1" anchor="t" anchorCtr="0" compatLnSpc="1">
              <a:prstTxWarp prst="textNoShape">
                <a:avLst/>
              </a:prstTxWarp>
            </a:bodyPr>
            <a:lstStyle/>
            <a:p>
              <a:endParaRPr lang="en-GB"/>
            </a:p>
          </p:txBody>
        </p:sp>
        <p:sp>
          <p:nvSpPr>
            <p:cNvPr id="1052" name="Freeform 56"/>
            <p:cNvSpPr>
              <a:spLocks/>
            </p:cNvSpPr>
            <p:nvPr/>
          </p:nvSpPr>
          <p:spPr bwMode="auto">
            <a:xfrm>
              <a:off x="14784216" y="5626857"/>
              <a:ext cx="197007" cy="162158"/>
            </a:xfrm>
            <a:custGeom>
              <a:avLst/>
              <a:gdLst>
                <a:gd name="T0" fmla="*/ 0 w 14"/>
                <a:gd name="T1" fmla="*/ 0 h 141"/>
                <a:gd name="T2" fmla="*/ 0 w 14"/>
                <a:gd name="T3" fmla="*/ 141 h 141"/>
                <a:gd name="T4" fmla="*/ 14 w 14"/>
                <a:gd name="T5" fmla="*/ 141 h 141"/>
              </a:gdLst>
              <a:ahLst/>
              <a:cxnLst>
                <a:cxn ang="0">
                  <a:pos x="T0" y="T1"/>
                </a:cxn>
                <a:cxn ang="0">
                  <a:pos x="T2" y="T3"/>
                </a:cxn>
                <a:cxn ang="0">
                  <a:pos x="T4" y="T5"/>
                </a:cxn>
              </a:cxnLst>
              <a:rect l="0" t="0" r="r" b="b"/>
              <a:pathLst>
                <a:path w="14" h="141">
                  <a:moveTo>
                    <a:pt x="0" y="0"/>
                  </a:moveTo>
                  <a:lnTo>
                    <a:pt x="0" y="141"/>
                  </a:lnTo>
                  <a:lnTo>
                    <a:pt x="14" y="141"/>
                  </a:lnTo>
                </a:path>
              </a:pathLst>
            </a:custGeom>
            <a:noFill/>
            <a:ln w="25400"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none" lIns="0" tIns="0" rIns="0" bIns="0" numCol="1" anchor="t" anchorCtr="0" compatLnSpc="1">
              <a:prstTxWarp prst="textNoShape">
                <a:avLst/>
              </a:prstTxWarp>
            </a:bodyPr>
            <a:lstStyle/>
            <a:p>
              <a:endParaRPr lang="en-GB"/>
            </a:p>
          </p:txBody>
        </p:sp>
        <p:sp>
          <p:nvSpPr>
            <p:cNvPr id="1053" name="Freeform 57"/>
            <p:cNvSpPr>
              <a:spLocks/>
            </p:cNvSpPr>
            <p:nvPr/>
          </p:nvSpPr>
          <p:spPr bwMode="auto">
            <a:xfrm>
              <a:off x="13925828" y="5623407"/>
              <a:ext cx="858386" cy="203560"/>
            </a:xfrm>
            <a:custGeom>
              <a:avLst/>
              <a:gdLst>
                <a:gd name="T0" fmla="*/ 0 w 61"/>
                <a:gd name="T1" fmla="*/ 177 h 177"/>
                <a:gd name="T2" fmla="*/ 0 w 61"/>
                <a:gd name="T3" fmla="*/ 0 h 177"/>
                <a:gd name="T4" fmla="*/ 61 w 61"/>
                <a:gd name="T5" fmla="*/ 0 h 177"/>
              </a:gdLst>
              <a:ahLst/>
              <a:cxnLst>
                <a:cxn ang="0">
                  <a:pos x="T0" y="T1"/>
                </a:cxn>
                <a:cxn ang="0">
                  <a:pos x="T2" y="T3"/>
                </a:cxn>
                <a:cxn ang="0">
                  <a:pos x="T4" y="T5"/>
                </a:cxn>
              </a:cxnLst>
              <a:rect l="0" t="0" r="r" b="b"/>
              <a:pathLst>
                <a:path w="61" h="177">
                  <a:moveTo>
                    <a:pt x="0" y="177"/>
                  </a:moveTo>
                  <a:lnTo>
                    <a:pt x="0" y="0"/>
                  </a:lnTo>
                  <a:lnTo>
                    <a:pt x="61" y="0"/>
                  </a:lnTo>
                </a:path>
              </a:pathLst>
            </a:custGeom>
            <a:noFill/>
            <a:ln w="25400"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none" lIns="0" tIns="0" rIns="0" bIns="0" numCol="1" anchor="t" anchorCtr="0" compatLnSpc="1">
              <a:prstTxWarp prst="textNoShape">
                <a:avLst/>
              </a:prstTxWarp>
            </a:bodyPr>
            <a:lstStyle/>
            <a:p>
              <a:endParaRPr lang="en-GB"/>
            </a:p>
          </p:txBody>
        </p:sp>
        <p:sp>
          <p:nvSpPr>
            <p:cNvPr id="1054" name="Freeform 59"/>
            <p:cNvSpPr>
              <a:spLocks/>
            </p:cNvSpPr>
            <p:nvPr/>
          </p:nvSpPr>
          <p:spPr bwMode="auto">
            <a:xfrm>
              <a:off x="13925828" y="5833866"/>
              <a:ext cx="886532" cy="203560"/>
            </a:xfrm>
            <a:custGeom>
              <a:avLst/>
              <a:gdLst>
                <a:gd name="T0" fmla="*/ 0 w 63"/>
                <a:gd name="T1" fmla="*/ 0 h 177"/>
                <a:gd name="T2" fmla="*/ 0 w 63"/>
                <a:gd name="T3" fmla="*/ 177 h 177"/>
                <a:gd name="T4" fmla="*/ 63 w 63"/>
                <a:gd name="T5" fmla="*/ 177 h 177"/>
              </a:gdLst>
              <a:ahLst/>
              <a:cxnLst>
                <a:cxn ang="0">
                  <a:pos x="T0" y="T1"/>
                </a:cxn>
                <a:cxn ang="0">
                  <a:pos x="T2" y="T3"/>
                </a:cxn>
                <a:cxn ang="0">
                  <a:pos x="T4" y="T5"/>
                </a:cxn>
              </a:cxnLst>
              <a:rect l="0" t="0" r="r" b="b"/>
              <a:pathLst>
                <a:path w="63" h="177">
                  <a:moveTo>
                    <a:pt x="0" y="0"/>
                  </a:moveTo>
                  <a:lnTo>
                    <a:pt x="0" y="177"/>
                  </a:lnTo>
                  <a:lnTo>
                    <a:pt x="63" y="177"/>
                  </a:lnTo>
                </a:path>
              </a:pathLst>
            </a:custGeom>
            <a:noFill/>
            <a:ln w="25400"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none" lIns="0" tIns="0" rIns="0" bIns="0" numCol="1" anchor="t" anchorCtr="0" compatLnSpc="1">
              <a:prstTxWarp prst="textNoShape">
                <a:avLst/>
              </a:prstTxWarp>
            </a:bodyPr>
            <a:lstStyle/>
            <a:p>
              <a:endParaRPr lang="en-GB"/>
            </a:p>
          </p:txBody>
        </p:sp>
        <p:sp>
          <p:nvSpPr>
            <p:cNvPr id="1059" name="Freeform 60"/>
            <p:cNvSpPr>
              <a:spLocks/>
            </p:cNvSpPr>
            <p:nvPr/>
          </p:nvSpPr>
          <p:spPr bwMode="auto">
            <a:xfrm>
              <a:off x="13391096" y="5156484"/>
              <a:ext cx="534734" cy="673932"/>
            </a:xfrm>
            <a:custGeom>
              <a:avLst/>
              <a:gdLst>
                <a:gd name="T0" fmla="*/ 0 w 38"/>
                <a:gd name="T1" fmla="*/ 0 h 586"/>
                <a:gd name="T2" fmla="*/ 0 w 38"/>
                <a:gd name="T3" fmla="*/ 586 h 586"/>
                <a:gd name="T4" fmla="*/ 38 w 38"/>
                <a:gd name="T5" fmla="*/ 586 h 586"/>
              </a:gdLst>
              <a:ahLst/>
              <a:cxnLst>
                <a:cxn ang="0">
                  <a:pos x="T0" y="T1"/>
                </a:cxn>
                <a:cxn ang="0">
                  <a:pos x="T2" y="T3"/>
                </a:cxn>
                <a:cxn ang="0">
                  <a:pos x="T4" y="T5"/>
                </a:cxn>
              </a:cxnLst>
              <a:rect l="0" t="0" r="r" b="b"/>
              <a:pathLst>
                <a:path w="38" h="586">
                  <a:moveTo>
                    <a:pt x="0" y="0"/>
                  </a:moveTo>
                  <a:lnTo>
                    <a:pt x="0" y="586"/>
                  </a:lnTo>
                  <a:lnTo>
                    <a:pt x="38" y="586"/>
                  </a:lnTo>
                </a:path>
              </a:pathLst>
            </a:custGeom>
            <a:noFill/>
            <a:ln w="25400"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none" lIns="0" tIns="0" rIns="0" bIns="0" numCol="1" anchor="t" anchorCtr="0" compatLnSpc="1">
              <a:prstTxWarp prst="textNoShape">
                <a:avLst/>
              </a:prstTxWarp>
            </a:bodyPr>
            <a:lstStyle/>
            <a:p>
              <a:endParaRPr lang="en-GB"/>
            </a:p>
          </p:txBody>
        </p:sp>
        <p:sp>
          <p:nvSpPr>
            <p:cNvPr id="1062" name="Freeform 61"/>
            <p:cNvSpPr>
              <a:spLocks/>
            </p:cNvSpPr>
            <p:nvPr/>
          </p:nvSpPr>
          <p:spPr bwMode="auto">
            <a:xfrm>
              <a:off x="13208162" y="5153035"/>
              <a:ext cx="182936" cy="1377764"/>
            </a:xfrm>
            <a:custGeom>
              <a:avLst/>
              <a:gdLst>
                <a:gd name="T0" fmla="*/ 0 w 13"/>
                <a:gd name="T1" fmla="*/ 1198 h 1198"/>
                <a:gd name="T2" fmla="*/ 0 w 13"/>
                <a:gd name="T3" fmla="*/ 0 h 1198"/>
                <a:gd name="T4" fmla="*/ 13 w 13"/>
                <a:gd name="T5" fmla="*/ 0 h 1198"/>
              </a:gdLst>
              <a:ahLst/>
              <a:cxnLst>
                <a:cxn ang="0">
                  <a:pos x="T0" y="T1"/>
                </a:cxn>
                <a:cxn ang="0">
                  <a:pos x="T2" y="T3"/>
                </a:cxn>
                <a:cxn ang="0">
                  <a:pos x="T4" y="T5"/>
                </a:cxn>
              </a:cxnLst>
              <a:rect l="0" t="0" r="r" b="b"/>
              <a:pathLst>
                <a:path w="13" h="1198">
                  <a:moveTo>
                    <a:pt x="0" y="1198"/>
                  </a:moveTo>
                  <a:lnTo>
                    <a:pt x="0" y="0"/>
                  </a:lnTo>
                  <a:lnTo>
                    <a:pt x="13" y="0"/>
                  </a:lnTo>
                </a:path>
              </a:pathLst>
            </a:custGeom>
            <a:noFill/>
            <a:ln w="25400"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none" lIns="0" tIns="0" rIns="0" bIns="0" numCol="1" anchor="t" anchorCtr="0" compatLnSpc="1">
              <a:prstTxWarp prst="textNoShape">
                <a:avLst/>
              </a:prstTxWarp>
            </a:bodyPr>
            <a:lstStyle/>
            <a:p>
              <a:endParaRPr lang="en-GB"/>
            </a:p>
          </p:txBody>
        </p:sp>
        <p:sp>
          <p:nvSpPr>
            <p:cNvPr id="1064" name="Freeform 63"/>
            <p:cNvSpPr>
              <a:spLocks/>
            </p:cNvSpPr>
            <p:nvPr/>
          </p:nvSpPr>
          <p:spPr bwMode="auto">
            <a:xfrm>
              <a:off x="15459667" y="6203034"/>
              <a:ext cx="253296" cy="79353"/>
            </a:xfrm>
            <a:custGeom>
              <a:avLst/>
              <a:gdLst>
                <a:gd name="T0" fmla="*/ 0 w 18"/>
                <a:gd name="T1" fmla="*/ 69 h 69"/>
                <a:gd name="T2" fmla="*/ 0 w 18"/>
                <a:gd name="T3" fmla="*/ 0 h 69"/>
                <a:gd name="T4" fmla="*/ 18 w 18"/>
                <a:gd name="T5" fmla="*/ 0 h 69"/>
              </a:gdLst>
              <a:ahLst/>
              <a:cxnLst>
                <a:cxn ang="0">
                  <a:pos x="T0" y="T1"/>
                </a:cxn>
                <a:cxn ang="0">
                  <a:pos x="T2" y="T3"/>
                </a:cxn>
                <a:cxn ang="0">
                  <a:pos x="T4" y="T5"/>
                </a:cxn>
              </a:cxnLst>
              <a:rect l="0" t="0" r="r" b="b"/>
              <a:pathLst>
                <a:path w="18" h="69">
                  <a:moveTo>
                    <a:pt x="0" y="69"/>
                  </a:moveTo>
                  <a:lnTo>
                    <a:pt x="0" y="0"/>
                  </a:lnTo>
                  <a:lnTo>
                    <a:pt x="18" y="0"/>
                  </a:lnTo>
                </a:path>
              </a:pathLst>
            </a:custGeom>
            <a:noFill/>
            <a:ln w="25400"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none" lIns="0" tIns="0" rIns="0" bIns="0" numCol="1" anchor="t" anchorCtr="0" compatLnSpc="1">
              <a:prstTxWarp prst="textNoShape">
                <a:avLst/>
              </a:prstTxWarp>
            </a:bodyPr>
            <a:lstStyle/>
            <a:p>
              <a:endParaRPr lang="en-GB"/>
            </a:p>
          </p:txBody>
        </p:sp>
        <p:sp>
          <p:nvSpPr>
            <p:cNvPr id="1066" name="Freeform 65"/>
            <p:cNvSpPr>
              <a:spLocks/>
            </p:cNvSpPr>
            <p:nvPr/>
          </p:nvSpPr>
          <p:spPr bwMode="auto">
            <a:xfrm>
              <a:off x="15459667" y="6289288"/>
              <a:ext cx="492517" cy="79353"/>
            </a:xfrm>
            <a:custGeom>
              <a:avLst/>
              <a:gdLst>
                <a:gd name="T0" fmla="*/ 0 w 35"/>
                <a:gd name="T1" fmla="*/ 0 h 69"/>
                <a:gd name="T2" fmla="*/ 0 w 35"/>
                <a:gd name="T3" fmla="*/ 69 h 69"/>
                <a:gd name="T4" fmla="*/ 35 w 35"/>
                <a:gd name="T5" fmla="*/ 69 h 69"/>
              </a:gdLst>
              <a:ahLst/>
              <a:cxnLst>
                <a:cxn ang="0">
                  <a:pos x="T0" y="T1"/>
                </a:cxn>
                <a:cxn ang="0">
                  <a:pos x="T2" y="T3"/>
                </a:cxn>
                <a:cxn ang="0">
                  <a:pos x="T4" y="T5"/>
                </a:cxn>
              </a:cxnLst>
              <a:rect l="0" t="0" r="r" b="b"/>
              <a:pathLst>
                <a:path w="35" h="69">
                  <a:moveTo>
                    <a:pt x="0" y="0"/>
                  </a:moveTo>
                  <a:lnTo>
                    <a:pt x="0" y="69"/>
                  </a:lnTo>
                  <a:lnTo>
                    <a:pt x="35" y="69"/>
                  </a:lnTo>
                </a:path>
              </a:pathLst>
            </a:custGeom>
            <a:noFill/>
            <a:ln w="25400"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none" lIns="0" tIns="0" rIns="0" bIns="0" numCol="1" anchor="t" anchorCtr="0" compatLnSpc="1">
              <a:prstTxWarp prst="textNoShape">
                <a:avLst/>
              </a:prstTxWarp>
            </a:bodyPr>
            <a:lstStyle/>
            <a:p>
              <a:endParaRPr lang="en-GB"/>
            </a:p>
          </p:txBody>
        </p:sp>
        <p:sp>
          <p:nvSpPr>
            <p:cNvPr id="1068" name="Freeform 66"/>
            <p:cNvSpPr>
              <a:spLocks/>
            </p:cNvSpPr>
            <p:nvPr/>
          </p:nvSpPr>
          <p:spPr bwMode="auto">
            <a:xfrm>
              <a:off x="15037509" y="6285838"/>
              <a:ext cx="422156" cy="120756"/>
            </a:xfrm>
            <a:custGeom>
              <a:avLst/>
              <a:gdLst>
                <a:gd name="T0" fmla="*/ 0 w 30"/>
                <a:gd name="T1" fmla="*/ 105 h 105"/>
                <a:gd name="T2" fmla="*/ 0 w 30"/>
                <a:gd name="T3" fmla="*/ 0 h 105"/>
                <a:gd name="T4" fmla="*/ 30 w 30"/>
                <a:gd name="T5" fmla="*/ 0 h 105"/>
              </a:gdLst>
              <a:ahLst/>
              <a:cxnLst>
                <a:cxn ang="0">
                  <a:pos x="T0" y="T1"/>
                </a:cxn>
                <a:cxn ang="0">
                  <a:pos x="T2" y="T3"/>
                </a:cxn>
                <a:cxn ang="0">
                  <a:pos x="T4" y="T5"/>
                </a:cxn>
              </a:cxnLst>
              <a:rect l="0" t="0" r="r" b="b"/>
              <a:pathLst>
                <a:path w="30" h="105">
                  <a:moveTo>
                    <a:pt x="0" y="105"/>
                  </a:moveTo>
                  <a:lnTo>
                    <a:pt x="0" y="0"/>
                  </a:lnTo>
                  <a:lnTo>
                    <a:pt x="30" y="0"/>
                  </a:lnTo>
                </a:path>
              </a:pathLst>
            </a:custGeom>
            <a:noFill/>
            <a:ln w="25400"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none" lIns="0" tIns="0" rIns="0" bIns="0" numCol="1" anchor="t" anchorCtr="0" compatLnSpc="1">
              <a:prstTxWarp prst="textNoShape">
                <a:avLst/>
              </a:prstTxWarp>
            </a:bodyPr>
            <a:lstStyle/>
            <a:p>
              <a:endParaRPr lang="en-GB"/>
            </a:p>
          </p:txBody>
        </p:sp>
        <p:sp>
          <p:nvSpPr>
            <p:cNvPr id="1073" name="Freeform 68"/>
            <p:cNvSpPr>
              <a:spLocks/>
            </p:cNvSpPr>
            <p:nvPr/>
          </p:nvSpPr>
          <p:spPr bwMode="auto">
            <a:xfrm>
              <a:off x="15037509" y="6413494"/>
              <a:ext cx="703596" cy="120756"/>
            </a:xfrm>
            <a:custGeom>
              <a:avLst/>
              <a:gdLst>
                <a:gd name="T0" fmla="*/ 0 w 50"/>
                <a:gd name="T1" fmla="*/ 0 h 105"/>
                <a:gd name="T2" fmla="*/ 0 w 50"/>
                <a:gd name="T3" fmla="*/ 105 h 105"/>
                <a:gd name="T4" fmla="*/ 50 w 50"/>
                <a:gd name="T5" fmla="*/ 105 h 105"/>
              </a:gdLst>
              <a:ahLst/>
              <a:cxnLst>
                <a:cxn ang="0">
                  <a:pos x="T0" y="T1"/>
                </a:cxn>
                <a:cxn ang="0">
                  <a:pos x="T2" y="T3"/>
                </a:cxn>
                <a:cxn ang="0">
                  <a:pos x="T4" y="T5"/>
                </a:cxn>
              </a:cxnLst>
              <a:rect l="0" t="0" r="r" b="b"/>
              <a:pathLst>
                <a:path w="50" h="105">
                  <a:moveTo>
                    <a:pt x="0" y="0"/>
                  </a:moveTo>
                  <a:lnTo>
                    <a:pt x="0" y="105"/>
                  </a:lnTo>
                  <a:lnTo>
                    <a:pt x="50" y="105"/>
                  </a:lnTo>
                </a:path>
              </a:pathLst>
            </a:custGeom>
            <a:noFill/>
            <a:ln w="25400"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none" lIns="0" tIns="0" rIns="0" bIns="0" numCol="1" anchor="t" anchorCtr="0" compatLnSpc="1">
              <a:prstTxWarp prst="textNoShape">
                <a:avLst/>
              </a:prstTxWarp>
            </a:bodyPr>
            <a:lstStyle/>
            <a:p>
              <a:endParaRPr lang="en-GB"/>
            </a:p>
          </p:txBody>
        </p:sp>
        <p:sp>
          <p:nvSpPr>
            <p:cNvPr id="1077" name="Freeform 69"/>
            <p:cNvSpPr>
              <a:spLocks/>
            </p:cNvSpPr>
            <p:nvPr/>
          </p:nvSpPr>
          <p:spPr bwMode="auto">
            <a:xfrm>
              <a:off x="14699782" y="6410043"/>
              <a:ext cx="337726" cy="431271"/>
            </a:xfrm>
            <a:custGeom>
              <a:avLst/>
              <a:gdLst>
                <a:gd name="T0" fmla="*/ 0 w 24"/>
                <a:gd name="T1" fmla="*/ 375 h 375"/>
                <a:gd name="T2" fmla="*/ 0 w 24"/>
                <a:gd name="T3" fmla="*/ 0 h 375"/>
                <a:gd name="T4" fmla="*/ 24 w 24"/>
                <a:gd name="T5" fmla="*/ 0 h 375"/>
              </a:gdLst>
              <a:ahLst/>
              <a:cxnLst>
                <a:cxn ang="0">
                  <a:pos x="T0" y="T1"/>
                </a:cxn>
                <a:cxn ang="0">
                  <a:pos x="T2" y="T3"/>
                </a:cxn>
                <a:cxn ang="0">
                  <a:pos x="T4" y="T5"/>
                </a:cxn>
              </a:cxnLst>
              <a:rect l="0" t="0" r="r" b="b"/>
              <a:pathLst>
                <a:path w="24" h="375">
                  <a:moveTo>
                    <a:pt x="0" y="375"/>
                  </a:moveTo>
                  <a:lnTo>
                    <a:pt x="0" y="0"/>
                  </a:lnTo>
                  <a:lnTo>
                    <a:pt x="24" y="0"/>
                  </a:lnTo>
                </a:path>
              </a:pathLst>
            </a:custGeom>
            <a:noFill/>
            <a:ln w="25400"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none" lIns="0" tIns="0" rIns="0" bIns="0" numCol="1" anchor="t" anchorCtr="0" compatLnSpc="1">
              <a:prstTxWarp prst="textNoShape">
                <a:avLst/>
              </a:prstTxWarp>
            </a:bodyPr>
            <a:lstStyle/>
            <a:p>
              <a:endParaRPr lang="en-GB"/>
            </a:p>
          </p:txBody>
        </p:sp>
        <p:sp>
          <p:nvSpPr>
            <p:cNvPr id="1079" name="Freeform 71"/>
            <p:cNvSpPr>
              <a:spLocks/>
            </p:cNvSpPr>
            <p:nvPr/>
          </p:nvSpPr>
          <p:spPr bwMode="auto">
            <a:xfrm>
              <a:off x="15656674" y="6699857"/>
              <a:ext cx="773954" cy="79353"/>
            </a:xfrm>
            <a:custGeom>
              <a:avLst/>
              <a:gdLst>
                <a:gd name="T0" fmla="*/ 0 w 55"/>
                <a:gd name="T1" fmla="*/ 69 h 69"/>
                <a:gd name="T2" fmla="*/ 0 w 55"/>
                <a:gd name="T3" fmla="*/ 0 h 69"/>
                <a:gd name="T4" fmla="*/ 55 w 55"/>
                <a:gd name="T5" fmla="*/ 0 h 69"/>
              </a:gdLst>
              <a:ahLst/>
              <a:cxnLst>
                <a:cxn ang="0">
                  <a:pos x="T0" y="T1"/>
                </a:cxn>
                <a:cxn ang="0">
                  <a:pos x="T2" y="T3"/>
                </a:cxn>
                <a:cxn ang="0">
                  <a:pos x="T4" y="T5"/>
                </a:cxn>
              </a:cxnLst>
              <a:rect l="0" t="0" r="r" b="b"/>
              <a:pathLst>
                <a:path w="55" h="69">
                  <a:moveTo>
                    <a:pt x="0" y="69"/>
                  </a:moveTo>
                  <a:lnTo>
                    <a:pt x="0" y="0"/>
                  </a:lnTo>
                  <a:lnTo>
                    <a:pt x="55" y="0"/>
                  </a:lnTo>
                </a:path>
              </a:pathLst>
            </a:custGeom>
            <a:noFill/>
            <a:ln w="25400"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none" lIns="0" tIns="0" rIns="0" bIns="0" numCol="1" anchor="t" anchorCtr="0" compatLnSpc="1">
              <a:prstTxWarp prst="textNoShape">
                <a:avLst/>
              </a:prstTxWarp>
            </a:bodyPr>
            <a:lstStyle/>
            <a:p>
              <a:endParaRPr lang="en-GB"/>
            </a:p>
          </p:txBody>
        </p:sp>
        <p:sp>
          <p:nvSpPr>
            <p:cNvPr id="1082" name="Freeform 73"/>
            <p:cNvSpPr>
              <a:spLocks/>
            </p:cNvSpPr>
            <p:nvPr/>
          </p:nvSpPr>
          <p:spPr bwMode="auto">
            <a:xfrm>
              <a:off x="15656674" y="6786111"/>
              <a:ext cx="2082642" cy="79353"/>
            </a:xfrm>
            <a:custGeom>
              <a:avLst/>
              <a:gdLst>
                <a:gd name="T0" fmla="*/ 0 w 148"/>
                <a:gd name="T1" fmla="*/ 0 h 69"/>
                <a:gd name="T2" fmla="*/ 0 w 148"/>
                <a:gd name="T3" fmla="*/ 69 h 69"/>
                <a:gd name="T4" fmla="*/ 148 w 148"/>
                <a:gd name="T5" fmla="*/ 69 h 69"/>
              </a:gdLst>
              <a:ahLst/>
              <a:cxnLst>
                <a:cxn ang="0">
                  <a:pos x="T0" y="T1"/>
                </a:cxn>
                <a:cxn ang="0">
                  <a:pos x="T2" y="T3"/>
                </a:cxn>
                <a:cxn ang="0">
                  <a:pos x="T4" y="T5"/>
                </a:cxn>
              </a:cxnLst>
              <a:rect l="0" t="0" r="r" b="b"/>
              <a:pathLst>
                <a:path w="148" h="69">
                  <a:moveTo>
                    <a:pt x="0" y="0"/>
                  </a:moveTo>
                  <a:lnTo>
                    <a:pt x="0" y="69"/>
                  </a:lnTo>
                  <a:lnTo>
                    <a:pt x="148" y="69"/>
                  </a:lnTo>
                </a:path>
              </a:pathLst>
            </a:custGeom>
            <a:noFill/>
            <a:ln w="25400"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none" lIns="0" tIns="0" rIns="0" bIns="0" numCol="1" anchor="t" anchorCtr="0" compatLnSpc="1">
              <a:prstTxWarp prst="textNoShape">
                <a:avLst/>
              </a:prstTxWarp>
            </a:bodyPr>
            <a:lstStyle/>
            <a:p>
              <a:endParaRPr lang="en-GB"/>
            </a:p>
          </p:txBody>
        </p:sp>
        <p:sp>
          <p:nvSpPr>
            <p:cNvPr id="1085" name="Freeform 74"/>
            <p:cNvSpPr>
              <a:spLocks/>
            </p:cNvSpPr>
            <p:nvPr/>
          </p:nvSpPr>
          <p:spPr bwMode="auto">
            <a:xfrm>
              <a:off x="15150086" y="6782662"/>
              <a:ext cx="506588" cy="120756"/>
            </a:xfrm>
            <a:custGeom>
              <a:avLst/>
              <a:gdLst>
                <a:gd name="T0" fmla="*/ 0 w 36"/>
                <a:gd name="T1" fmla="*/ 105 h 105"/>
                <a:gd name="T2" fmla="*/ 0 w 36"/>
                <a:gd name="T3" fmla="*/ 0 h 105"/>
                <a:gd name="T4" fmla="*/ 36 w 36"/>
                <a:gd name="T5" fmla="*/ 0 h 105"/>
              </a:gdLst>
              <a:ahLst/>
              <a:cxnLst>
                <a:cxn ang="0">
                  <a:pos x="T0" y="T1"/>
                </a:cxn>
                <a:cxn ang="0">
                  <a:pos x="T2" y="T3"/>
                </a:cxn>
                <a:cxn ang="0">
                  <a:pos x="T4" y="T5"/>
                </a:cxn>
              </a:cxnLst>
              <a:rect l="0" t="0" r="r" b="b"/>
              <a:pathLst>
                <a:path w="36" h="105">
                  <a:moveTo>
                    <a:pt x="0" y="105"/>
                  </a:moveTo>
                  <a:lnTo>
                    <a:pt x="0" y="0"/>
                  </a:lnTo>
                  <a:lnTo>
                    <a:pt x="36" y="0"/>
                  </a:lnTo>
                </a:path>
              </a:pathLst>
            </a:custGeom>
            <a:noFill/>
            <a:ln w="25400"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none" lIns="0" tIns="0" rIns="0" bIns="0" numCol="1" anchor="t" anchorCtr="0" compatLnSpc="1">
              <a:prstTxWarp prst="textNoShape">
                <a:avLst/>
              </a:prstTxWarp>
            </a:bodyPr>
            <a:lstStyle/>
            <a:p>
              <a:endParaRPr lang="en-GB"/>
            </a:p>
          </p:txBody>
        </p:sp>
        <p:sp>
          <p:nvSpPr>
            <p:cNvPr id="1087" name="Freeform 76"/>
            <p:cNvSpPr>
              <a:spLocks/>
            </p:cNvSpPr>
            <p:nvPr/>
          </p:nvSpPr>
          <p:spPr bwMode="auto">
            <a:xfrm>
              <a:off x="15150086" y="6910317"/>
              <a:ext cx="1224256" cy="120756"/>
            </a:xfrm>
            <a:custGeom>
              <a:avLst/>
              <a:gdLst>
                <a:gd name="T0" fmla="*/ 0 w 87"/>
                <a:gd name="T1" fmla="*/ 0 h 105"/>
                <a:gd name="T2" fmla="*/ 0 w 87"/>
                <a:gd name="T3" fmla="*/ 105 h 105"/>
                <a:gd name="T4" fmla="*/ 87 w 87"/>
                <a:gd name="T5" fmla="*/ 105 h 105"/>
              </a:gdLst>
              <a:ahLst/>
              <a:cxnLst>
                <a:cxn ang="0">
                  <a:pos x="T0" y="T1"/>
                </a:cxn>
                <a:cxn ang="0">
                  <a:pos x="T2" y="T3"/>
                </a:cxn>
                <a:cxn ang="0">
                  <a:pos x="T4" y="T5"/>
                </a:cxn>
              </a:cxnLst>
              <a:rect l="0" t="0" r="r" b="b"/>
              <a:pathLst>
                <a:path w="87" h="105">
                  <a:moveTo>
                    <a:pt x="0" y="0"/>
                  </a:moveTo>
                  <a:lnTo>
                    <a:pt x="0" y="105"/>
                  </a:lnTo>
                  <a:lnTo>
                    <a:pt x="87" y="105"/>
                  </a:lnTo>
                </a:path>
              </a:pathLst>
            </a:custGeom>
            <a:noFill/>
            <a:ln w="25400"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none" lIns="0" tIns="0" rIns="0" bIns="0" numCol="1" anchor="t" anchorCtr="0" compatLnSpc="1">
              <a:prstTxWarp prst="textNoShape">
                <a:avLst/>
              </a:prstTxWarp>
            </a:bodyPr>
            <a:lstStyle/>
            <a:p>
              <a:endParaRPr lang="en-GB"/>
            </a:p>
          </p:txBody>
        </p:sp>
        <p:sp>
          <p:nvSpPr>
            <p:cNvPr id="1090" name="Freeform 77"/>
            <p:cNvSpPr>
              <a:spLocks/>
            </p:cNvSpPr>
            <p:nvPr/>
          </p:nvSpPr>
          <p:spPr bwMode="auto">
            <a:xfrm>
              <a:off x="14854576" y="6906867"/>
              <a:ext cx="295509" cy="369167"/>
            </a:xfrm>
            <a:custGeom>
              <a:avLst/>
              <a:gdLst>
                <a:gd name="T0" fmla="*/ 0 w 21"/>
                <a:gd name="T1" fmla="*/ 321 h 321"/>
                <a:gd name="T2" fmla="*/ 0 w 21"/>
                <a:gd name="T3" fmla="*/ 0 h 321"/>
                <a:gd name="T4" fmla="*/ 21 w 21"/>
                <a:gd name="T5" fmla="*/ 0 h 321"/>
              </a:gdLst>
              <a:ahLst/>
              <a:cxnLst>
                <a:cxn ang="0">
                  <a:pos x="T0" y="T1"/>
                </a:cxn>
                <a:cxn ang="0">
                  <a:pos x="T2" y="T3"/>
                </a:cxn>
                <a:cxn ang="0">
                  <a:pos x="T4" y="T5"/>
                </a:cxn>
              </a:cxnLst>
              <a:rect l="0" t="0" r="r" b="b"/>
              <a:pathLst>
                <a:path w="21" h="321">
                  <a:moveTo>
                    <a:pt x="0" y="321"/>
                  </a:moveTo>
                  <a:lnTo>
                    <a:pt x="0" y="0"/>
                  </a:lnTo>
                  <a:lnTo>
                    <a:pt x="21" y="0"/>
                  </a:lnTo>
                </a:path>
              </a:pathLst>
            </a:custGeom>
            <a:noFill/>
            <a:ln w="25400"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none" lIns="0" tIns="0" rIns="0" bIns="0" numCol="1" anchor="t" anchorCtr="0" compatLnSpc="1">
              <a:prstTxWarp prst="textNoShape">
                <a:avLst/>
              </a:prstTxWarp>
            </a:bodyPr>
            <a:lstStyle/>
            <a:p>
              <a:endParaRPr lang="en-GB"/>
            </a:p>
          </p:txBody>
        </p:sp>
        <p:sp>
          <p:nvSpPr>
            <p:cNvPr id="1092" name="Freeform 79"/>
            <p:cNvSpPr>
              <a:spLocks/>
            </p:cNvSpPr>
            <p:nvPr/>
          </p:nvSpPr>
          <p:spPr bwMode="auto">
            <a:xfrm>
              <a:off x="16852787" y="7196681"/>
              <a:ext cx="492517" cy="79353"/>
            </a:xfrm>
            <a:custGeom>
              <a:avLst/>
              <a:gdLst>
                <a:gd name="T0" fmla="*/ 0 w 35"/>
                <a:gd name="T1" fmla="*/ 69 h 69"/>
                <a:gd name="T2" fmla="*/ 0 w 35"/>
                <a:gd name="T3" fmla="*/ 0 h 69"/>
                <a:gd name="T4" fmla="*/ 35 w 35"/>
                <a:gd name="T5" fmla="*/ 0 h 69"/>
              </a:gdLst>
              <a:ahLst/>
              <a:cxnLst>
                <a:cxn ang="0">
                  <a:pos x="T0" y="T1"/>
                </a:cxn>
                <a:cxn ang="0">
                  <a:pos x="T2" y="T3"/>
                </a:cxn>
                <a:cxn ang="0">
                  <a:pos x="T4" y="T5"/>
                </a:cxn>
              </a:cxnLst>
              <a:rect l="0" t="0" r="r" b="b"/>
              <a:pathLst>
                <a:path w="35" h="69">
                  <a:moveTo>
                    <a:pt x="0" y="69"/>
                  </a:moveTo>
                  <a:lnTo>
                    <a:pt x="0" y="0"/>
                  </a:lnTo>
                  <a:lnTo>
                    <a:pt x="35" y="0"/>
                  </a:lnTo>
                </a:path>
              </a:pathLst>
            </a:custGeom>
            <a:noFill/>
            <a:ln w="25400"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none" lIns="0" tIns="0" rIns="0" bIns="0" numCol="1" anchor="t" anchorCtr="0" compatLnSpc="1">
              <a:prstTxWarp prst="textNoShape">
                <a:avLst/>
              </a:prstTxWarp>
            </a:bodyPr>
            <a:lstStyle/>
            <a:p>
              <a:endParaRPr lang="en-GB"/>
            </a:p>
          </p:txBody>
        </p:sp>
        <p:sp>
          <p:nvSpPr>
            <p:cNvPr id="1093" name="Freeform 81"/>
            <p:cNvSpPr>
              <a:spLocks/>
            </p:cNvSpPr>
            <p:nvPr/>
          </p:nvSpPr>
          <p:spPr bwMode="auto">
            <a:xfrm>
              <a:off x="16852787" y="7282935"/>
              <a:ext cx="675452" cy="79353"/>
            </a:xfrm>
            <a:custGeom>
              <a:avLst/>
              <a:gdLst>
                <a:gd name="T0" fmla="*/ 0 w 48"/>
                <a:gd name="T1" fmla="*/ 0 h 69"/>
                <a:gd name="T2" fmla="*/ 0 w 48"/>
                <a:gd name="T3" fmla="*/ 69 h 69"/>
                <a:gd name="T4" fmla="*/ 48 w 48"/>
                <a:gd name="T5" fmla="*/ 69 h 69"/>
              </a:gdLst>
              <a:ahLst/>
              <a:cxnLst>
                <a:cxn ang="0">
                  <a:pos x="T0" y="T1"/>
                </a:cxn>
                <a:cxn ang="0">
                  <a:pos x="T2" y="T3"/>
                </a:cxn>
                <a:cxn ang="0">
                  <a:pos x="T4" y="T5"/>
                </a:cxn>
              </a:cxnLst>
              <a:rect l="0" t="0" r="r" b="b"/>
              <a:pathLst>
                <a:path w="48" h="69">
                  <a:moveTo>
                    <a:pt x="0" y="0"/>
                  </a:moveTo>
                  <a:lnTo>
                    <a:pt x="0" y="69"/>
                  </a:lnTo>
                  <a:lnTo>
                    <a:pt x="48" y="69"/>
                  </a:lnTo>
                </a:path>
              </a:pathLst>
            </a:custGeom>
            <a:noFill/>
            <a:ln w="25400"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none" lIns="0" tIns="0" rIns="0" bIns="0" numCol="1" anchor="t" anchorCtr="0" compatLnSpc="1">
              <a:prstTxWarp prst="textNoShape">
                <a:avLst/>
              </a:prstTxWarp>
            </a:bodyPr>
            <a:lstStyle/>
            <a:p>
              <a:endParaRPr lang="en-GB"/>
            </a:p>
          </p:txBody>
        </p:sp>
        <p:sp>
          <p:nvSpPr>
            <p:cNvPr id="1094" name="Freeform 82"/>
            <p:cNvSpPr>
              <a:spLocks/>
            </p:cNvSpPr>
            <p:nvPr/>
          </p:nvSpPr>
          <p:spPr bwMode="auto">
            <a:xfrm>
              <a:off x="16627634" y="7279484"/>
              <a:ext cx="225151" cy="162158"/>
            </a:xfrm>
            <a:custGeom>
              <a:avLst/>
              <a:gdLst>
                <a:gd name="T0" fmla="*/ 0 w 16"/>
                <a:gd name="T1" fmla="*/ 141 h 141"/>
                <a:gd name="T2" fmla="*/ 0 w 16"/>
                <a:gd name="T3" fmla="*/ 0 h 141"/>
                <a:gd name="T4" fmla="*/ 16 w 16"/>
                <a:gd name="T5" fmla="*/ 0 h 141"/>
              </a:gdLst>
              <a:ahLst/>
              <a:cxnLst>
                <a:cxn ang="0">
                  <a:pos x="T0" y="T1"/>
                </a:cxn>
                <a:cxn ang="0">
                  <a:pos x="T2" y="T3"/>
                </a:cxn>
                <a:cxn ang="0">
                  <a:pos x="T4" y="T5"/>
                </a:cxn>
              </a:cxnLst>
              <a:rect l="0" t="0" r="r" b="b"/>
              <a:pathLst>
                <a:path w="16" h="141">
                  <a:moveTo>
                    <a:pt x="0" y="141"/>
                  </a:moveTo>
                  <a:lnTo>
                    <a:pt x="0" y="0"/>
                  </a:lnTo>
                  <a:lnTo>
                    <a:pt x="16" y="0"/>
                  </a:lnTo>
                </a:path>
              </a:pathLst>
            </a:custGeom>
            <a:noFill/>
            <a:ln w="25400"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none" lIns="0" tIns="0" rIns="0" bIns="0" numCol="1" anchor="t" anchorCtr="0" compatLnSpc="1">
              <a:prstTxWarp prst="textNoShape">
                <a:avLst/>
              </a:prstTxWarp>
            </a:bodyPr>
            <a:lstStyle/>
            <a:p>
              <a:endParaRPr lang="en-GB"/>
            </a:p>
          </p:txBody>
        </p:sp>
        <p:sp>
          <p:nvSpPr>
            <p:cNvPr id="1095" name="Freeform 84"/>
            <p:cNvSpPr>
              <a:spLocks/>
            </p:cNvSpPr>
            <p:nvPr/>
          </p:nvSpPr>
          <p:spPr bwMode="auto">
            <a:xfrm>
              <a:off x="16852787" y="7527896"/>
              <a:ext cx="211079" cy="79353"/>
            </a:xfrm>
            <a:custGeom>
              <a:avLst/>
              <a:gdLst>
                <a:gd name="T0" fmla="*/ 0 w 15"/>
                <a:gd name="T1" fmla="*/ 69 h 69"/>
                <a:gd name="T2" fmla="*/ 0 w 15"/>
                <a:gd name="T3" fmla="*/ 0 h 69"/>
                <a:gd name="T4" fmla="*/ 15 w 15"/>
                <a:gd name="T5" fmla="*/ 0 h 69"/>
              </a:gdLst>
              <a:ahLst/>
              <a:cxnLst>
                <a:cxn ang="0">
                  <a:pos x="T0" y="T1"/>
                </a:cxn>
                <a:cxn ang="0">
                  <a:pos x="T2" y="T3"/>
                </a:cxn>
                <a:cxn ang="0">
                  <a:pos x="T4" y="T5"/>
                </a:cxn>
              </a:cxnLst>
              <a:rect l="0" t="0" r="r" b="b"/>
              <a:pathLst>
                <a:path w="15" h="69">
                  <a:moveTo>
                    <a:pt x="0" y="69"/>
                  </a:moveTo>
                  <a:lnTo>
                    <a:pt x="0" y="0"/>
                  </a:lnTo>
                  <a:lnTo>
                    <a:pt x="15" y="0"/>
                  </a:lnTo>
                </a:path>
              </a:pathLst>
            </a:custGeom>
            <a:noFill/>
            <a:ln w="25400"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none" lIns="0" tIns="0" rIns="0" bIns="0" numCol="1" anchor="t" anchorCtr="0" compatLnSpc="1">
              <a:prstTxWarp prst="textNoShape">
                <a:avLst/>
              </a:prstTxWarp>
            </a:bodyPr>
            <a:lstStyle/>
            <a:p>
              <a:endParaRPr lang="en-GB"/>
            </a:p>
          </p:txBody>
        </p:sp>
        <p:sp>
          <p:nvSpPr>
            <p:cNvPr id="1096" name="Freeform 86"/>
            <p:cNvSpPr>
              <a:spLocks/>
            </p:cNvSpPr>
            <p:nvPr/>
          </p:nvSpPr>
          <p:spPr bwMode="auto">
            <a:xfrm>
              <a:off x="16852787" y="7614150"/>
              <a:ext cx="548805" cy="79353"/>
            </a:xfrm>
            <a:custGeom>
              <a:avLst/>
              <a:gdLst>
                <a:gd name="T0" fmla="*/ 0 w 39"/>
                <a:gd name="T1" fmla="*/ 0 h 69"/>
                <a:gd name="T2" fmla="*/ 0 w 39"/>
                <a:gd name="T3" fmla="*/ 69 h 69"/>
                <a:gd name="T4" fmla="*/ 39 w 39"/>
                <a:gd name="T5" fmla="*/ 69 h 69"/>
              </a:gdLst>
              <a:ahLst/>
              <a:cxnLst>
                <a:cxn ang="0">
                  <a:pos x="T0" y="T1"/>
                </a:cxn>
                <a:cxn ang="0">
                  <a:pos x="T2" y="T3"/>
                </a:cxn>
                <a:cxn ang="0">
                  <a:pos x="T4" y="T5"/>
                </a:cxn>
              </a:cxnLst>
              <a:rect l="0" t="0" r="r" b="b"/>
              <a:pathLst>
                <a:path w="39" h="69">
                  <a:moveTo>
                    <a:pt x="0" y="0"/>
                  </a:moveTo>
                  <a:lnTo>
                    <a:pt x="0" y="69"/>
                  </a:lnTo>
                  <a:lnTo>
                    <a:pt x="39" y="69"/>
                  </a:lnTo>
                </a:path>
              </a:pathLst>
            </a:custGeom>
            <a:noFill/>
            <a:ln w="25400"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none" lIns="0" tIns="0" rIns="0" bIns="0" numCol="1" anchor="t" anchorCtr="0" compatLnSpc="1">
              <a:prstTxWarp prst="textNoShape">
                <a:avLst/>
              </a:prstTxWarp>
            </a:bodyPr>
            <a:lstStyle/>
            <a:p>
              <a:endParaRPr lang="en-GB"/>
            </a:p>
          </p:txBody>
        </p:sp>
        <p:sp>
          <p:nvSpPr>
            <p:cNvPr id="1097" name="Freeform 87"/>
            <p:cNvSpPr>
              <a:spLocks/>
            </p:cNvSpPr>
            <p:nvPr/>
          </p:nvSpPr>
          <p:spPr bwMode="auto">
            <a:xfrm>
              <a:off x="16627634" y="7448543"/>
              <a:ext cx="225151" cy="162158"/>
            </a:xfrm>
            <a:custGeom>
              <a:avLst/>
              <a:gdLst>
                <a:gd name="T0" fmla="*/ 0 w 16"/>
                <a:gd name="T1" fmla="*/ 0 h 141"/>
                <a:gd name="T2" fmla="*/ 0 w 16"/>
                <a:gd name="T3" fmla="*/ 141 h 141"/>
                <a:gd name="T4" fmla="*/ 16 w 16"/>
                <a:gd name="T5" fmla="*/ 141 h 141"/>
              </a:gdLst>
              <a:ahLst/>
              <a:cxnLst>
                <a:cxn ang="0">
                  <a:pos x="T0" y="T1"/>
                </a:cxn>
                <a:cxn ang="0">
                  <a:pos x="T2" y="T3"/>
                </a:cxn>
                <a:cxn ang="0">
                  <a:pos x="T4" y="T5"/>
                </a:cxn>
              </a:cxnLst>
              <a:rect l="0" t="0" r="r" b="b"/>
              <a:pathLst>
                <a:path w="16" h="141">
                  <a:moveTo>
                    <a:pt x="0" y="0"/>
                  </a:moveTo>
                  <a:lnTo>
                    <a:pt x="0" y="141"/>
                  </a:lnTo>
                  <a:lnTo>
                    <a:pt x="16" y="141"/>
                  </a:lnTo>
                </a:path>
              </a:pathLst>
            </a:custGeom>
            <a:noFill/>
            <a:ln w="25400"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none" lIns="0" tIns="0" rIns="0" bIns="0" numCol="1" anchor="t" anchorCtr="0" compatLnSpc="1">
              <a:prstTxWarp prst="textNoShape">
                <a:avLst/>
              </a:prstTxWarp>
            </a:bodyPr>
            <a:lstStyle/>
            <a:p>
              <a:endParaRPr lang="en-GB"/>
            </a:p>
          </p:txBody>
        </p:sp>
        <p:sp>
          <p:nvSpPr>
            <p:cNvPr id="1098" name="Freeform 88"/>
            <p:cNvSpPr>
              <a:spLocks/>
            </p:cNvSpPr>
            <p:nvPr/>
          </p:nvSpPr>
          <p:spPr bwMode="auto">
            <a:xfrm>
              <a:off x="16078831" y="7445092"/>
              <a:ext cx="548805" cy="203560"/>
            </a:xfrm>
            <a:custGeom>
              <a:avLst/>
              <a:gdLst>
                <a:gd name="T0" fmla="*/ 0 w 39"/>
                <a:gd name="T1" fmla="*/ 177 h 177"/>
                <a:gd name="T2" fmla="*/ 0 w 39"/>
                <a:gd name="T3" fmla="*/ 0 h 177"/>
                <a:gd name="T4" fmla="*/ 39 w 39"/>
                <a:gd name="T5" fmla="*/ 0 h 177"/>
              </a:gdLst>
              <a:ahLst/>
              <a:cxnLst>
                <a:cxn ang="0">
                  <a:pos x="T0" y="T1"/>
                </a:cxn>
                <a:cxn ang="0">
                  <a:pos x="T2" y="T3"/>
                </a:cxn>
                <a:cxn ang="0">
                  <a:pos x="T4" y="T5"/>
                </a:cxn>
              </a:cxnLst>
              <a:rect l="0" t="0" r="r" b="b"/>
              <a:pathLst>
                <a:path w="39" h="177">
                  <a:moveTo>
                    <a:pt x="0" y="177"/>
                  </a:moveTo>
                  <a:lnTo>
                    <a:pt x="0" y="0"/>
                  </a:lnTo>
                  <a:lnTo>
                    <a:pt x="39" y="0"/>
                  </a:lnTo>
                </a:path>
              </a:pathLst>
            </a:custGeom>
            <a:noFill/>
            <a:ln w="25400"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none" lIns="0" tIns="0" rIns="0" bIns="0" numCol="1" anchor="t" anchorCtr="0" compatLnSpc="1">
              <a:prstTxWarp prst="textNoShape">
                <a:avLst/>
              </a:prstTxWarp>
            </a:bodyPr>
            <a:lstStyle/>
            <a:p>
              <a:endParaRPr lang="en-GB"/>
            </a:p>
          </p:txBody>
        </p:sp>
        <p:sp>
          <p:nvSpPr>
            <p:cNvPr id="1099" name="Freeform 90"/>
            <p:cNvSpPr>
              <a:spLocks/>
            </p:cNvSpPr>
            <p:nvPr/>
          </p:nvSpPr>
          <p:spPr bwMode="auto">
            <a:xfrm>
              <a:off x="16078831" y="7655552"/>
              <a:ext cx="689524" cy="203560"/>
            </a:xfrm>
            <a:custGeom>
              <a:avLst/>
              <a:gdLst>
                <a:gd name="T0" fmla="*/ 0 w 49"/>
                <a:gd name="T1" fmla="*/ 0 h 177"/>
                <a:gd name="T2" fmla="*/ 0 w 49"/>
                <a:gd name="T3" fmla="*/ 177 h 177"/>
                <a:gd name="T4" fmla="*/ 49 w 49"/>
                <a:gd name="T5" fmla="*/ 177 h 177"/>
              </a:gdLst>
              <a:ahLst/>
              <a:cxnLst>
                <a:cxn ang="0">
                  <a:pos x="T0" y="T1"/>
                </a:cxn>
                <a:cxn ang="0">
                  <a:pos x="T2" y="T3"/>
                </a:cxn>
                <a:cxn ang="0">
                  <a:pos x="T4" y="T5"/>
                </a:cxn>
              </a:cxnLst>
              <a:rect l="0" t="0" r="r" b="b"/>
              <a:pathLst>
                <a:path w="49" h="177">
                  <a:moveTo>
                    <a:pt x="0" y="0"/>
                  </a:moveTo>
                  <a:lnTo>
                    <a:pt x="0" y="177"/>
                  </a:lnTo>
                  <a:lnTo>
                    <a:pt x="49" y="177"/>
                  </a:lnTo>
                </a:path>
              </a:pathLst>
            </a:custGeom>
            <a:noFill/>
            <a:ln w="25400"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none" lIns="0" tIns="0" rIns="0" bIns="0" numCol="1" anchor="t" anchorCtr="0" compatLnSpc="1">
              <a:prstTxWarp prst="textNoShape">
                <a:avLst/>
              </a:prstTxWarp>
            </a:bodyPr>
            <a:lstStyle/>
            <a:p>
              <a:endParaRPr lang="en-GB"/>
            </a:p>
          </p:txBody>
        </p:sp>
        <p:sp>
          <p:nvSpPr>
            <p:cNvPr id="1100" name="Freeform 91"/>
            <p:cNvSpPr>
              <a:spLocks/>
            </p:cNvSpPr>
            <p:nvPr/>
          </p:nvSpPr>
          <p:spPr bwMode="auto">
            <a:xfrm>
              <a:off x="14854576" y="7282935"/>
              <a:ext cx="1224256" cy="369167"/>
            </a:xfrm>
            <a:custGeom>
              <a:avLst/>
              <a:gdLst>
                <a:gd name="T0" fmla="*/ 0 w 87"/>
                <a:gd name="T1" fmla="*/ 0 h 321"/>
                <a:gd name="T2" fmla="*/ 0 w 87"/>
                <a:gd name="T3" fmla="*/ 321 h 321"/>
                <a:gd name="T4" fmla="*/ 87 w 87"/>
                <a:gd name="T5" fmla="*/ 321 h 321"/>
              </a:gdLst>
              <a:ahLst/>
              <a:cxnLst>
                <a:cxn ang="0">
                  <a:pos x="T0" y="T1"/>
                </a:cxn>
                <a:cxn ang="0">
                  <a:pos x="T2" y="T3"/>
                </a:cxn>
                <a:cxn ang="0">
                  <a:pos x="T4" y="T5"/>
                </a:cxn>
              </a:cxnLst>
              <a:rect l="0" t="0" r="r" b="b"/>
              <a:pathLst>
                <a:path w="87" h="321">
                  <a:moveTo>
                    <a:pt x="0" y="0"/>
                  </a:moveTo>
                  <a:lnTo>
                    <a:pt x="0" y="321"/>
                  </a:lnTo>
                  <a:lnTo>
                    <a:pt x="87" y="321"/>
                  </a:lnTo>
                </a:path>
              </a:pathLst>
            </a:custGeom>
            <a:noFill/>
            <a:ln w="25400"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none" lIns="0" tIns="0" rIns="0" bIns="0" numCol="1" anchor="t" anchorCtr="0" compatLnSpc="1">
              <a:prstTxWarp prst="textNoShape">
                <a:avLst/>
              </a:prstTxWarp>
            </a:bodyPr>
            <a:lstStyle/>
            <a:p>
              <a:endParaRPr lang="en-GB"/>
            </a:p>
          </p:txBody>
        </p:sp>
        <p:sp>
          <p:nvSpPr>
            <p:cNvPr id="1101" name="Freeform 92"/>
            <p:cNvSpPr>
              <a:spLocks/>
            </p:cNvSpPr>
            <p:nvPr/>
          </p:nvSpPr>
          <p:spPr bwMode="auto">
            <a:xfrm>
              <a:off x="14699782" y="6848215"/>
              <a:ext cx="154791" cy="431271"/>
            </a:xfrm>
            <a:custGeom>
              <a:avLst/>
              <a:gdLst>
                <a:gd name="T0" fmla="*/ 0 w 11"/>
                <a:gd name="T1" fmla="*/ 0 h 375"/>
                <a:gd name="T2" fmla="*/ 0 w 11"/>
                <a:gd name="T3" fmla="*/ 375 h 375"/>
                <a:gd name="T4" fmla="*/ 11 w 11"/>
                <a:gd name="T5" fmla="*/ 375 h 375"/>
              </a:gdLst>
              <a:ahLst/>
              <a:cxnLst>
                <a:cxn ang="0">
                  <a:pos x="T0" y="T1"/>
                </a:cxn>
                <a:cxn ang="0">
                  <a:pos x="T2" y="T3"/>
                </a:cxn>
                <a:cxn ang="0">
                  <a:pos x="T4" y="T5"/>
                </a:cxn>
              </a:cxnLst>
              <a:rect l="0" t="0" r="r" b="b"/>
              <a:pathLst>
                <a:path w="11" h="375">
                  <a:moveTo>
                    <a:pt x="0" y="0"/>
                  </a:moveTo>
                  <a:lnTo>
                    <a:pt x="0" y="375"/>
                  </a:lnTo>
                  <a:lnTo>
                    <a:pt x="11" y="375"/>
                  </a:lnTo>
                </a:path>
              </a:pathLst>
            </a:custGeom>
            <a:noFill/>
            <a:ln w="25400"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none" lIns="0" tIns="0" rIns="0" bIns="0" numCol="1" anchor="t" anchorCtr="0" compatLnSpc="1">
              <a:prstTxWarp prst="textNoShape">
                <a:avLst/>
              </a:prstTxWarp>
            </a:bodyPr>
            <a:lstStyle/>
            <a:p>
              <a:endParaRPr lang="en-GB"/>
            </a:p>
          </p:txBody>
        </p:sp>
        <p:sp>
          <p:nvSpPr>
            <p:cNvPr id="1102" name="Freeform 93"/>
            <p:cNvSpPr>
              <a:spLocks/>
            </p:cNvSpPr>
            <p:nvPr/>
          </p:nvSpPr>
          <p:spPr bwMode="auto">
            <a:xfrm>
              <a:off x="13925828" y="6844764"/>
              <a:ext cx="773954" cy="586528"/>
            </a:xfrm>
            <a:custGeom>
              <a:avLst/>
              <a:gdLst>
                <a:gd name="T0" fmla="*/ 0 w 55"/>
                <a:gd name="T1" fmla="*/ 510 h 510"/>
                <a:gd name="T2" fmla="*/ 0 w 55"/>
                <a:gd name="T3" fmla="*/ 0 h 510"/>
                <a:gd name="T4" fmla="*/ 55 w 55"/>
                <a:gd name="T5" fmla="*/ 0 h 510"/>
              </a:gdLst>
              <a:ahLst/>
              <a:cxnLst>
                <a:cxn ang="0">
                  <a:pos x="T0" y="T1"/>
                </a:cxn>
                <a:cxn ang="0">
                  <a:pos x="T2" y="T3"/>
                </a:cxn>
                <a:cxn ang="0">
                  <a:pos x="T4" y="T5"/>
                </a:cxn>
              </a:cxnLst>
              <a:rect l="0" t="0" r="r" b="b"/>
              <a:pathLst>
                <a:path w="55" h="510">
                  <a:moveTo>
                    <a:pt x="0" y="510"/>
                  </a:moveTo>
                  <a:lnTo>
                    <a:pt x="0" y="0"/>
                  </a:lnTo>
                  <a:lnTo>
                    <a:pt x="55" y="0"/>
                  </a:lnTo>
                </a:path>
              </a:pathLst>
            </a:custGeom>
            <a:noFill/>
            <a:ln w="25400"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none" lIns="0" tIns="0" rIns="0" bIns="0" numCol="1" anchor="t" anchorCtr="0" compatLnSpc="1">
              <a:prstTxWarp prst="textNoShape">
                <a:avLst/>
              </a:prstTxWarp>
            </a:bodyPr>
            <a:lstStyle/>
            <a:p>
              <a:endParaRPr lang="en-GB"/>
            </a:p>
          </p:txBody>
        </p:sp>
        <p:sp>
          <p:nvSpPr>
            <p:cNvPr id="1103" name="Freeform 95"/>
            <p:cNvSpPr>
              <a:spLocks/>
            </p:cNvSpPr>
            <p:nvPr/>
          </p:nvSpPr>
          <p:spPr bwMode="auto">
            <a:xfrm>
              <a:off x="13925828" y="7438192"/>
              <a:ext cx="1238328" cy="586528"/>
            </a:xfrm>
            <a:custGeom>
              <a:avLst/>
              <a:gdLst>
                <a:gd name="T0" fmla="*/ 0 w 88"/>
                <a:gd name="T1" fmla="*/ 0 h 510"/>
                <a:gd name="T2" fmla="*/ 0 w 88"/>
                <a:gd name="T3" fmla="*/ 510 h 510"/>
                <a:gd name="T4" fmla="*/ 88 w 88"/>
                <a:gd name="T5" fmla="*/ 510 h 510"/>
              </a:gdLst>
              <a:ahLst/>
              <a:cxnLst>
                <a:cxn ang="0">
                  <a:pos x="T0" y="T1"/>
                </a:cxn>
                <a:cxn ang="0">
                  <a:pos x="T2" y="T3"/>
                </a:cxn>
                <a:cxn ang="0">
                  <a:pos x="T4" y="T5"/>
                </a:cxn>
              </a:cxnLst>
              <a:rect l="0" t="0" r="r" b="b"/>
              <a:pathLst>
                <a:path w="88" h="510">
                  <a:moveTo>
                    <a:pt x="0" y="0"/>
                  </a:moveTo>
                  <a:lnTo>
                    <a:pt x="0" y="510"/>
                  </a:lnTo>
                  <a:lnTo>
                    <a:pt x="88" y="510"/>
                  </a:lnTo>
                </a:path>
              </a:pathLst>
            </a:custGeom>
            <a:noFill/>
            <a:ln w="25400"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none" lIns="0" tIns="0" rIns="0" bIns="0" numCol="1" anchor="t" anchorCtr="0" compatLnSpc="1">
              <a:prstTxWarp prst="textNoShape">
                <a:avLst/>
              </a:prstTxWarp>
            </a:bodyPr>
            <a:lstStyle/>
            <a:p>
              <a:endParaRPr lang="en-GB"/>
            </a:p>
          </p:txBody>
        </p:sp>
        <p:sp>
          <p:nvSpPr>
            <p:cNvPr id="1104" name="Freeform 96"/>
            <p:cNvSpPr>
              <a:spLocks/>
            </p:cNvSpPr>
            <p:nvPr/>
          </p:nvSpPr>
          <p:spPr bwMode="auto">
            <a:xfrm>
              <a:off x="13433311" y="7434742"/>
              <a:ext cx="492517" cy="478422"/>
            </a:xfrm>
            <a:custGeom>
              <a:avLst/>
              <a:gdLst>
                <a:gd name="T0" fmla="*/ 0 w 35"/>
                <a:gd name="T1" fmla="*/ 416 h 416"/>
                <a:gd name="T2" fmla="*/ 0 w 35"/>
                <a:gd name="T3" fmla="*/ 0 h 416"/>
                <a:gd name="T4" fmla="*/ 35 w 35"/>
                <a:gd name="T5" fmla="*/ 0 h 416"/>
              </a:gdLst>
              <a:ahLst/>
              <a:cxnLst>
                <a:cxn ang="0">
                  <a:pos x="T0" y="T1"/>
                </a:cxn>
                <a:cxn ang="0">
                  <a:pos x="T2" y="T3"/>
                </a:cxn>
                <a:cxn ang="0">
                  <a:pos x="T4" y="T5"/>
                </a:cxn>
              </a:cxnLst>
              <a:rect l="0" t="0" r="r" b="b"/>
              <a:pathLst>
                <a:path w="35" h="416">
                  <a:moveTo>
                    <a:pt x="0" y="416"/>
                  </a:moveTo>
                  <a:lnTo>
                    <a:pt x="0" y="0"/>
                  </a:lnTo>
                  <a:lnTo>
                    <a:pt x="35" y="0"/>
                  </a:lnTo>
                </a:path>
              </a:pathLst>
            </a:custGeom>
            <a:noFill/>
            <a:ln w="25400"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none" lIns="0" tIns="0" rIns="0" bIns="0" numCol="1" anchor="t" anchorCtr="0" compatLnSpc="1">
              <a:prstTxWarp prst="textNoShape">
                <a:avLst/>
              </a:prstTxWarp>
            </a:bodyPr>
            <a:lstStyle/>
            <a:p>
              <a:endParaRPr lang="en-GB"/>
            </a:p>
          </p:txBody>
        </p:sp>
        <p:sp>
          <p:nvSpPr>
            <p:cNvPr id="1105" name="Freeform 98"/>
            <p:cNvSpPr>
              <a:spLocks/>
            </p:cNvSpPr>
            <p:nvPr/>
          </p:nvSpPr>
          <p:spPr bwMode="auto">
            <a:xfrm>
              <a:off x="15698889" y="8190327"/>
              <a:ext cx="0" cy="79353"/>
            </a:xfrm>
            <a:custGeom>
              <a:avLst/>
              <a:gdLst>
                <a:gd name="T0" fmla="*/ 69 h 69"/>
                <a:gd name="T1" fmla="*/ 0 h 69"/>
                <a:gd name="T2" fmla="*/ 0 h 69"/>
              </a:gdLst>
              <a:ahLst/>
              <a:cxnLst>
                <a:cxn ang="0">
                  <a:pos x="0" y="T0"/>
                </a:cxn>
                <a:cxn ang="0">
                  <a:pos x="0" y="T1"/>
                </a:cxn>
                <a:cxn ang="0">
                  <a:pos x="0" y="T2"/>
                </a:cxn>
              </a:cxnLst>
              <a:rect l="0" t="0" r="r" b="b"/>
              <a:pathLst>
                <a:path h="69">
                  <a:moveTo>
                    <a:pt x="0" y="69"/>
                  </a:moveTo>
                  <a:lnTo>
                    <a:pt x="0" y="0"/>
                  </a:lnTo>
                  <a:lnTo>
                    <a:pt x="0" y="0"/>
                  </a:lnTo>
                </a:path>
              </a:pathLst>
            </a:custGeom>
            <a:noFill/>
            <a:ln w="25400"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none" lIns="0" tIns="0" rIns="0" bIns="0" numCol="1" anchor="t" anchorCtr="0" compatLnSpc="1">
              <a:prstTxWarp prst="textNoShape">
                <a:avLst/>
              </a:prstTxWarp>
            </a:bodyPr>
            <a:lstStyle/>
            <a:p>
              <a:endParaRPr lang="en-GB"/>
            </a:p>
          </p:txBody>
        </p:sp>
        <p:sp>
          <p:nvSpPr>
            <p:cNvPr id="1106" name="Freeform 100"/>
            <p:cNvSpPr>
              <a:spLocks/>
            </p:cNvSpPr>
            <p:nvPr/>
          </p:nvSpPr>
          <p:spPr bwMode="auto">
            <a:xfrm>
              <a:off x="15698889" y="8276581"/>
              <a:ext cx="42217" cy="79353"/>
            </a:xfrm>
            <a:custGeom>
              <a:avLst/>
              <a:gdLst>
                <a:gd name="T0" fmla="*/ 0 w 3"/>
                <a:gd name="T1" fmla="*/ 0 h 69"/>
                <a:gd name="T2" fmla="*/ 0 w 3"/>
                <a:gd name="T3" fmla="*/ 69 h 69"/>
                <a:gd name="T4" fmla="*/ 3 w 3"/>
                <a:gd name="T5" fmla="*/ 69 h 69"/>
              </a:gdLst>
              <a:ahLst/>
              <a:cxnLst>
                <a:cxn ang="0">
                  <a:pos x="T0" y="T1"/>
                </a:cxn>
                <a:cxn ang="0">
                  <a:pos x="T2" y="T3"/>
                </a:cxn>
                <a:cxn ang="0">
                  <a:pos x="T4" y="T5"/>
                </a:cxn>
              </a:cxnLst>
              <a:rect l="0" t="0" r="r" b="b"/>
              <a:pathLst>
                <a:path w="3" h="69">
                  <a:moveTo>
                    <a:pt x="0" y="0"/>
                  </a:moveTo>
                  <a:lnTo>
                    <a:pt x="0" y="69"/>
                  </a:lnTo>
                  <a:lnTo>
                    <a:pt x="3" y="69"/>
                  </a:lnTo>
                </a:path>
              </a:pathLst>
            </a:custGeom>
            <a:noFill/>
            <a:ln w="25400"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none" lIns="0" tIns="0" rIns="0" bIns="0" numCol="1" anchor="t" anchorCtr="0" compatLnSpc="1">
              <a:prstTxWarp prst="textNoShape">
                <a:avLst/>
              </a:prstTxWarp>
            </a:bodyPr>
            <a:lstStyle/>
            <a:p>
              <a:endParaRPr lang="en-GB"/>
            </a:p>
          </p:txBody>
        </p:sp>
        <p:sp>
          <p:nvSpPr>
            <p:cNvPr id="1107" name="Freeform 101"/>
            <p:cNvSpPr>
              <a:spLocks/>
            </p:cNvSpPr>
            <p:nvPr/>
          </p:nvSpPr>
          <p:spPr bwMode="auto">
            <a:xfrm>
              <a:off x="15487812" y="8273131"/>
              <a:ext cx="211079" cy="120756"/>
            </a:xfrm>
            <a:custGeom>
              <a:avLst/>
              <a:gdLst>
                <a:gd name="T0" fmla="*/ 0 w 15"/>
                <a:gd name="T1" fmla="*/ 105 h 105"/>
                <a:gd name="T2" fmla="*/ 0 w 15"/>
                <a:gd name="T3" fmla="*/ 0 h 105"/>
                <a:gd name="T4" fmla="*/ 15 w 15"/>
                <a:gd name="T5" fmla="*/ 0 h 105"/>
              </a:gdLst>
              <a:ahLst/>
              <a:cxnLst>
                <a:cxn ang="0">
                  <a:pos x="T0" y="T1"/>
                </a:cxn>
                <a:cxn ang="0">
                  <a:pos x="T2" y="T3"/>
                </a:cxn>
                <a:cxn ang="0">
                  <a:pos x="T4" y="T5"/>
                </a:cxn>
              </a:cxnLst>
              <a:rect l="0" t="0" r="r" b="b"/>
              <a:pathLst>
                <a:path w="15" h="105">
                  <a:moveTo>
                    <a:pt x="0" y="105"/>
                  </a:moveTo>
                  <a:lnTo>
                    <a:pt x="0" y="0"/>
                  </a:lnTo>
                  <a:lnTo>
                    <a:pt x="15" y="0"/>
                  </a:lnTo>
                </a:path>
              </a:pathLst>
            </a:custGeom>
            <a:noFill/>
            <a:ln w="25400"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none" lIns="0" tIns="0" rIns="0" bIns="0" numCol="1" anchor="t" anchorCtr="0" compatLnSpc="1">
              <a:prstTxWarp prst="textNoShape">
                <a:avLst/>
              </a:prstTxWarp>
            </a:bodyPr>
            <a:lstStyle/>
            <a:p>
              <a:endParaRPr lang="en-GB"/>
            </a:p>
          </p:txBody>
        </p:sp>
        <p:sp>
          <p:nvSpPr>
            <p:cNvPr id="1108" name="Freeform 103"/>
            <p:cNvSpPr>
              <a:spLocks/>
            </p:cNvSpPr>
            <p:nvPr/>
          </p:nvSpPr>
          <p:spPr bwMode="auto">
            <a:xfrm>
              <a:off x="15487812" y="8400787"/>
              <a:ext cx="295509" cy="120756"/>
            </a:xfrm>
            <a:custGeom>
              <a:avLst/>
              <a:gdLst>
                <a:gd name="T0" fmla="*/ 0 w 21"/>
                <a:gd name="T1" fmla="*/ 0 h 105"/>
                <a:gd name="T2" fmla="*/ 0 w 21"/>
                <a:gd name="T3" fmla="*/ 105 h 105"/>
                <a:gd name="T4" fmla="*/ 21 w 21"/>
                <a:gd name="T5" fmla="*/ 105 h 105"/>
              </a:gdLst>
              <a:ahLst/>
              <a:cxnLst>
                <a:cxn ang="0">
                  <a:pos x="T0" y="T1"/>
                </a:cxn>
                <a:cxn ang="0">
                  <a:pos x="T2" y="T3"/>
                </a:cxn>
                <a:cxn ang="0">
                  <a:pos x="T4" y="T5"/>
                </a:cxn>
              </a:cxnLst>
              <a:rect l="0" t="0" r="r" b="b"/>
              <a:pathLst>
                <a:path w="21" h="105">
                  <a:moveTo>
                    <a:pt x="0" y="0"/>
                  </a:moveTo>
                  <a:lnTo>
                    <a:pt x="0" y="105"/>
                  </a:lnTo>
                  <a:lnTo>
                    <a:pt x="21" y="105"/>
                  </a:lnTo>
                </a:path>
              </a:pathLst>
            </a:custGeom>
            <a:noFill/>
            <a:ln w="25400"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none" lIns="0" tIns="0" rIns="0" bIns="0" numCol="1" anchor="t" anchorCtr="0" compatLnSpc="1">
              <a:prstTxWarp prst="textNoShape">
                <a:avLst/>
              </a:prstTxWarp>
            </a:bodyPr>
            <a:lstStyle/>
            <a:p>
              <a:endParaRPr lang="en-GB"/>
            </a:p>
          </p:txBody>
        </p:sp>
        <p:sp>
          <p:nvSpPr>
            <p:cNvPr id="1109" name="Freeform 104"/>
            <p:cNvSpPr>
              <a:spLocks/>
            </p:cNvSpPr>
            <p:nvPr/>
          </p:nvSpPr>
          <p:spPr bwMode="auto">
            <a:xfrm>
              <a:off x="13433311" y="7920065"/>
              <a:ext cx="2054499" cy="477273"/>
            </a:xfrm>
            <a:custGeom>
              <a:avLst/>
              <a:gdLst>
                <a:gd name="T0" fmla="*/ 0 w 146"/>
                <a:gd name="T1" fmla="*/ 0 h 415"/>
                <a:gd name="T2" fmla="*/ 0 w 146"/>
                <a:gd name="T3" fmla="*/ 415 h 415"/>
                <a:gd name="T4" fmla="*/ 146 w 146"/>
                <a:gd name="T5" fmla="*/ 415 h 415"/>
              </a:gdLst>
              <a:ahLst/>
              <a:cxnLst>
                <a:cxn ang="0">
                  <a:pos x="T0" y="T1"/>
                </a:cxn>
                <a:cxn ang="0">
                  <a:pos x="T2" y="T3"/>
                </a:cxn>
                <a:cxn ang="0">
                  <a:pos x="T4" y="T5"/>
                </a:cxn>
              </a:cxnLst>
              <a:rect l="0" t="0" r="r" b="b"/>
              <a:pathLst>
                <a:path w="146" h="415">
                  <a:moveTo>
                    <a:pt x="0" y="0"/>
                  </a:moveTo>
                  <a:lnTo>
                    <a:pt x="0" y="415"/>
                  </a:lnTo>
                  <a:lnTo>
                    <a:pt x="146" y="415"/>
                  </a:lnTo>
                </a:path>
              </a:pathLst>
            </a:custGeom>
            <a:noFill/>
            <a:ln w="25400"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none" lIns="0" tIns="0" rIns="0" bIns="0" numCol="1" anchor="t" anchorCtr="0" compatLnSpc="1">
              <a:prstTxWarp prst="textNoShape">
                <a:avLst/>
              </a:prstTxWarp>
            </a:bodyPr>
            <a:lstStyle/>
            <a:p>
              <a:endParaRPr lang="en-GB"/>
            </a:p>
          </p:txBody>
        </p:sp>
        <p:sp>
          <p:nvSpPr>
            <p:cNvPr id="1110" name="Freeform 105"/>
            <p:cNvSpPr>
              <a:spLocks/>
            </p:cNvSpPr>
            <p:nvPr/>
          </p:nvSpPr>
          <p:spPr bwMode="auto">
            <a:xfrm>
              <a:off x="13208162" y="6537700"/>
              <a:ext cx="225151" cy="1378915"/>
            </a:xfrm>
            <a:custGeom>
              <a:avLst/>
              <a:gdLst>
                <a:gd name="T0" fmla="*/ 0 w 16"/>
                <a:gd name="T1" fmla="*/ 0 h 1199"/>
                <a:gd name="T2" fmla="*/ 0 w 16"/>
                <a:gd name="T3" fmla="*/ 1199 h 1199"/>
                <a:gd name="T4" fmla="*/ 16 w 16"/>
                <a:gd name="T5" fmla="*/ 1199 h 1199"/>
              </a:gdLst>
              <a:ahLst/>
              <a:cxnLst>
                <a:cxn ang="0">
                  <a:pos x="T0" y="T1"/>
                </a:cxn>
                <a:cxn ang="0">
                  <a:pos x="T2" y="T3"/>
                </a:cxn>
                <a:cxn ang="0">
                  <a:pos x="T4" y="T5"/>
                </a:cxn>
              </a:cxnLst>
              <a:rect l="0" t="0" r="r" b="b"/>
              <a:pathLst>
                <a:path w="16" h="1199">
                  <a:moveTo>
                    <a:pt x="0" y="0"/>
                  </a:moveTo>
                  <a:lnTo>
                    <a:pt x="0" y="1199"/>
                  </a:lnTo>
                  <a:lnTo>
                    <a:pt x="16" y="1199"/>
                  </a:lnTo>
                </a:path>
              </a:pathLst>
            </a:custGeom>
            <a:noFill/>
            <a:ln w="25400"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none" lIns="0" tIns="0" rIns="0" bIns="0" numCol="1" anchor="t" anchorCtr="0" compatLnSpc="1">
              <a:prstTxWarp prst="textNoShape">
                <a:avLst/>
              </a:prstTxWarp>
            </a:bodyPr>
            <a:lstStyle/>
            <a:p>
              <a:endParaRPr lang="en-GB"/>
            </a:p>
          </p:txBody>
        </p:sp>
        <p:sp>
          <p:nvSpPr>
            <p:cNvPr id="1111" name="Freeform 106"/>
            <p:cNvSpPr>
              <a:spLocks/>
            </p:cNvSpPr>
            <p:nvPr/>
          </p:nvSpPr>
          <p:spPr bwMode="auto">
            <a:xfrm>
              <a:off x="12701572" y="6534250"/>
              <a:ext cx="506588" cy="1114402"/>
            </a:xfrm>
            <a:custGeom>
              <a:avLst/>
              <a:gdLst>
                <a:gd name="T0" fmla="*/ 0 w 36"/>
                <a:gd name="T1" fmla="*/ 969 h 969"/>
                <a:gd name="T2" fmla="*/ 0 w 36"/>
                <a:gd name="T3" fmla="*/ 0 h 969"/>
                <a:gd name="T4" fmla="*/ 36 w 36"/>
                <a:gd name="T5" fmla="*/ 0 h 969"/>
              </a:gdLst>
              <a:ahLst/>
              <a:cxnLst>
                <a:cxn ang="0">
                  <a:pos x="T0" y="T1"/>
                </a:cxn>
                <a:cxn ang="0">
                  <a:pos x="T2" y="T3"/>
                </a:cxn>
                <a:cxn ang="0">
                  <a:pos x="T4" y="T5"/>
                </a:cxn>
              </a:cxnLst>
              <a:rect l="0" t="0" r="r" b="b"/>
              <a:pathLst>
                <a:path w="36" h="969">
                  <a:moveTo>
                    <a:pt x="0" y="969"/>
                  </a:moveTo>
                  <a:lnTo>
                    <a:pt x="0" y="0"/>
                  </a:lnTo>
                  <a:lnTo>
                    <a:pt x="36" y="0"/>
                  </a:lnTo>
                </a:path>
              </a:pathLst>
            </a:custGeom>
            <a:noFill/>
            <a:ln w="25400"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none" lIns="0" tIns="0" rIns="0" bIns="0" numCol="1" anchor="t" anchorCtr="0" compatLnSpc="1">
              <a:prstTxWarp prst="textNoShape">
                <a:avLst/>
              </a:prstTxWarp>
            </a:bodyPr>
            <a:lstStyle/>
            <a:p>
              <a:endParaRPr lang="en-GB"/>
            </a:p>
          </p:txBody>
        </p:sp>
        <p:sp>
          <p:nvSpPr>
            <p:cNvPr id="1112" name="Freeform 108"/>
            <p:cNvSpPr>
              <a:spLocks/>
            </p:cNvSpPr>
            <p:nvPr/>
          </p:nvSpPr>
          <p:spPr bwMode="auto">
            <a:xfrm>
              <a:off x="14319843" y="8687151"/>
              <a:ext cx="337726" cy="79353"/>
            </a:xfrm>
            <a:custGeom>
              <a:avLst/>
              <a:gdLst>
                <a:gd name="T0" fmla="*/ 0 w 24"/>
                <a:gd name="T1" fmla="*/ 69 h 69"/>
                <a:gd name="T2" fmla="*/ 0 w 24"/>
                <a:gd name="T3" fmla="*/ 0 h 69"/>
                <a:gd name="T4" fmla="*/ 24 w 24"/>
                <a:gd name="T5" fmla="*/ 0 h 69"/>
              </a:gdLst>
              <a:ahLst/>
              <a:cxnLst>
                <a:cxn ang="0">
                  <a:pos x="T0" y="T1"/>
                </a:cxn>
                <a:cxn ang="0">
                  <a:pos x="T2" y="T3"/>
                </a:cxn>
                <a:cxn ang="0">
                  <a:pos x="T4" y="T5"/>
                </a:cxn>
              </a:cxnLst>
              <a:rect l="0" t="0" r="r" b="b"/>
              <a:pathLst>
                <a:path w="24" h="69">
                  <a:moveTo>
                    <a:pt x="0" y="69"/>
                  </a:moveTo>
                  <a:lnTo>
                    <a:pt x="0" y="0"/>
                  </a:lnTo>
                  <a:lnTo>
                    <a:pt x="24" y="0"/>
                  </a:lnTo>
                </a:path>
              </a:pathLst>
            </a:custGeom>
            <a:noFill/>
            <a:ln w="25400"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none" lIns="0" tIns="0" rIns="0" bIns="0" numCol="1" anchor="t" anchorCtr="0" compatLnSpc="1">
              <a:prstTxWarp prst="textNoShape">
                <a:avLst/>
              </a:prstTxWarp>
            </a:bodyPr>
            <a:lstStyle/>
            <a:p>
              <a:endParaRPr lang="en-GB"/>
            </a:p>
          </p:txBody>
        </p:sp>
        <p:sp>
          <p:nvSpPr>
            <p:cNvPr id="1113" name="Freeform 110"/>
            <p:cNvSpPr>
              <a:spLocks/>
            </p:cNvSpPr>
            <p:nvPr/>
          </p:nvSpPr>
          <p:spPr bwMode="auto">
            <a:xfrm>
              <a:off x="14319843" y="8773405"/>
              <a:ext cx="576947" cy="79353"/>
            </a:xfrm>
            <a:custGeom>
              <a:avLst/>
              <a:gdLst>
                <a:gd name="T0" fmla="*/ 0 w 41"/>
                <a:gd name="T1" fmla="*/ 0 h 69"/>
                <a:gd name="T2" fmla="*/ 0 w 41"/>
                <a:gd name="T3" fmla="*/ 69 h 69"/>
                <a:gd name="T4" fmla="*/ 41 w 41"/>
                <a:gd name="T5" fmla="*/ 69 h 69"/>
              </a:gdLst>
              <a:ahLst/>
              <a:cxnLst>
                <a:cxn ang="0">
                  <a:pos x="T0" y="T1"/>
                </a:cxn>
                <a:cxn ang="0">
                  <a:pos x="T2" y="T3"/>
                </a:cxn>
                <a:cxn ang="0">
                  <a:pos x="T4" y="T5"/>
                </a:cxn>
              </a:cxnLst>
              <a:rect l="0" t="0" r="r" b="b"/>
              <a:pathLst>
                <a:path w="41" h="69">
                  <a:moveTo>
                    <a:pt x="0" y="0"/>
                  </a:moveTo>
                  <a:lnTo>
                    <a:pt x="0" y="69"/>
                  </a:lnTo>
                  <a:lnTo>
                    <a:pt x="41" y="69"/>
                  </a:lnTo>
                </a:path>
              </a:pathLst>
            </a:custGeom>
            <a:noFill/>
            <a:ln w="25400"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none" lIns="0" tIns="0" rIns="0" bIns="0" numCol="1" anchor="t" anchorCtr="0" compatLnSpc="1">
              <a:prstTxWarp prst="textNoShape">
                <a:avLst/>
              </a:prstTxWarp>
            </a:bodyPr>
            <a:lstStyle/>
            <a:p>
              <a:endParaRPr lang="en-GB"/>
            </a:p>
          </p:txBody>
        </p:sp>
        <p:sp>
          <p:nvSpPr>
            <p:cNvPr id="1114" name="Freeform 111"/>
            <p:cNvSpPr>
              <a:spLocks/>
            </p:cNvSpPr>
            <p:nvPr/>
          </p:nvSpPr>
          <p:spPr bwMode="auto">
            <a:xfrm>
              <a:off x="12701572" y="7655552"/>
              <a:ext cx="1618269" cy="1114402"/>
            </a:xfrm>
            <a:custGeom>
              <a:avLst/>
              <a:gdLst>
                <a:gd name="T0" fmla="*/ 0 w 115"/>
                <a:gd name="T1" fmla="*/ 0 h 969"/>
                <a:gd name="T2" fmla="*/ 0 w 115"/>
                <a:gd name="T3" fmla="*/ 969 h 969"/>
                <a:gd name="T4" fmla="*/ 115 w 115"/>
                <a:gd name="T5" fmla="*/ 969 h 969"/>
              </a:gdLst>
              <a:ahLst/>
              <a:cxnLst>
                <a:cxn ang="0">
                  <a:pos x="T0" y="T1"/>
                </a:cxn>
                <a:cxn ang="0">
                  <a:pos x="T2" y="T3"/>
                </a:cxn>
                <a:cxn ang="0">
                  <a:pos x="T4" y="T5"/>
                </a:cxn>
              </a:cxnLst>
              <a:rect l="0" t="0" r="r" b="b"/>
              <a:pathLst>
                <a:path w="115" h="969">
                  <a:moveTo>
                    <a:pt x="0" y="0"/>
                  </a:moveTo>
                  <a:lnTo>
                    <a:pt x="0" y="969"/>
                  </a:lnTo>
                  <a:lnTo>
                    <a:pt x="115" y="969"/>
                  </a:lnTo>
                </a:path>
              </a:pathLst>
            </a:custGeom>
            <a:noFill/>
            <a:ln w="25400"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none" lIns="0" tIns="0" rIns="0" bIns="0" numCol="1" anchor="t" anchorCtr="0" compatLnSpc="1">
              <a:prstTxWarp prst="textNoShape">
                <a:avLst/>
              </a:prstTxWarp>
            </a:bodyPr>
            <a:lstStyle/>
            <a:p>
              <a:endParaRPr lang="en-GB"/>
            </a:p>
          </p:txBody>
        </p:sp>
        <p:sp>
          <p:nvSpPr>
            <p:cNvPr id="1115" name="Freeform 112"/>
            <p:cNvSpPr>
              <a:spLocks/>
            </p:cNvSpPr>
            <p:nvPr/>
          </p:nvSpPr>
          <p:spPr bwMode="auto">
            <a:xfrm>
              <a:off x="12293485" y="7692570"/>
              <a:ext cx="408085" cy="2410369"/>
            </a:xfrm>
            <a:custGeom>
              <a:avLst/>
              <a:gdLst>
                <a:gd name="T0" fmla="*/ 0 w 29"/>
                <a:gd name="T1" fmla="*/ 1967 h 1967"/>
                <a:gd name="T2" fmla="*/ 0 w 29"/>
                <a:gd name="T3" fmla="*/ 0 h 1967"/>
                <a:gd name="T4" fmla="*/ 29 w 29"/>
                <a:gd name="T5" fmla="*/ 0 h 1967"/>
              </a:gdLst>
              <a:ahLst/>
              <a:cxnLst>
                <a:cxn ang="0">
                  <a:pos x="T0" y="T1"/>
                </a:cxn>
                <a:cxn ang="0">
                  <a:pos x="T2" y="T3"/>
                </a:cxn>
                <a:cxn ang="0">
                  <a:pos x="T4" y="T5"/>
                </a:cxn>
              </a:cxnLst>
              <a:rect l="0" t="0" r="r" b="b"/>
              <a:pathLst>
                <a:path w="29" h="1967">
                  <a:moveTo>
                    <a:pt x="0" y="1967"/>
                  </a:moveTo>
                  <a:lnTo>
                    <a:pt x="0" y="0"/>
                  </a:lnTo>
                  <a:lnTo>
                    <a:pt x="29" y="0"/>
                  </a:lnTo>
                </a:path>
              </a:pathLst>
            </a:custGeom>
            <a:noFill/>
            <a:ln w="25400"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none" lIns="0" tIns="0" rIns="0" bIns="0" numCol="1" anchor="t" anchorCtr="0" compatLnSpc="1">
              <a:prstTxWarp prst="textNoShape">
                <a:avLst/>
              </a:prstTxWarp>
            </a:bodyPr>
            <a:lstStyle/>
            <a:p>
              <a:endParaRPr lang="en-GB"/>
            </a:p>
          </p:txBody>
        </p:sp>
        <p:sp>
          <p:nvSpPr>
            <p:cNvPr id="1116" name="Freeform 114"/>
            <p:cNvSpPr>
              <a:spLocks/>
            </p:cNvSpPr>
            <p:nvPr/>
          </p:nvSpPr>
          <p:spPr bwMode="auto">
            <a:xfrm>
              <a:off x="17092009" y="9207048"/>
              <a:ext cx="211079" cy="79353"/>
            </a:xfrm>
            <a:custGeom>
              <a:avLst/>
              <a:gdLst>
                <a:gd name="T0" fmla="*/ 0 w 15"/>
                <a:gd name="T1" fmla="*/ 69 h 69"/>
                <a:gd name="T2" fmla="*/ 0 w 15"/>
                <a:gd name="T3" fmla="*/ 0 h 69"/>
                <a:gd name="T4" fmla="*/ 15 w 15"/>
                <a:gd name="T5" fmla="*/ 0 h 69"/>
              </a:gdLst>
              <a:ahLst/>
              <a:cxnLst>
                <a:cxn ang="0">
                  <a:pos x="T0" y="T1"/>
                </a:cxn>
                <a:cxn ang="0">
                  <a:pos x="T2" y="T3"/>
                </a:cxn>
                <a:cxn ang="0">
                  <a:pos x="T4" y="T5"/>
                </a:cxn>
              </a:cxnLst>
              <a:rect l="0" t="0" r="r" b="b"/>
              <a:pathLst>
                <a:path w="15" h="69">
                  <a:moveTo>
                    <a:pt x="0" y="69"/>
                  </a:moveTo>
                  <a:lnTo>
                    <a:pt x="0" y="0"/>
                  </a:lnTo>
                  <a:lnTo>
                    <a:pt x="15" y="0"/>
                  </a:lnTo>
                </a:path>
              </a:pathLst>
            </a:custGeom>
            <a:noFill/>
            <a:ln w="25400"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none" lIns="0" tIns="0" rIns="0" bIns="0" numCol="1" anchor="t" anchorCtr="0" compatLnSpc="1">
              <a:prstTxWarp prst="textNoShape">
                <a:avLst/>
              </a:prstTxWarp>
            </a:bodyPr>
            <a:lstStyle/>
            <a:p>
              <a:endParaRPr lang="en-GB"/>
            </a:p>
          </p:txBody>
        </p:sp>
        <p:sp>
          <p:nvSpPr>
            <p:cNvPr id="1117" name="Freeform 116"/>
            <p:cNvSpPr>
              <a:spLocks/>
            </p:cNvSpPr>
            <p:nvPr/>
          </p:nvSpPr>
          <p:spPr bwMode="auto">
            <a:xfrm>
              <a:off x="17092009" y="9293302"/>
              <a:ext cx="211079" cy="79353"/>
            </a:xfrm>
            <a:custGeom>
              <a:avLst/>
              <a:gdLst>
                <a:gd name="T0" fmla="*/ 0 w 15"/>
                <a:gd name="T1" fmla="*/ 0 h 69"/>
                <a:gd name="T2" fmla="*/ 0 w 15"/>
                <a:gd name="T3" fmla="*/ 69 h 69"/>
                <a:gd name="T4" fmla="*/ 15 w 15"/>
                <a:gd name="T5" fmla="*/ 69 h 69"/>
              </a:gdLst>
              <a:ahLst/>
              <a:cxnLst>
                <a:cxn ang="0">
                  <a:pos x="T0" y="T1"/>
                </a:cxn>
                <a:cxn ang="0">
                  <a:pos x="T2" y="T3"/>
                </a:cxn>
                <a:cxn ang="0">
                  <a:pos x="T4" y="T5"/>
                </a:cxn>
              </a:cxnLst>
              <a:rect l="0" t="0" r="r" b="b"/>
              <a:pathLst>
                <a:path w="15" h="69">
                  <a:moveTo>
                    <a:pt x="0" y="0"/>
                  </a:moveTo>
                  <a:lnTo>
                    <a:pt x="0" y="69"/>
                  </a:lnTo>
                  <a:lnTo>
                    <a:pt x="15" y="69"/>
                  </a:lnTo>
                </a:path>
              </a:pathLst>
            </a:custGeom>
            <a:noFill/>
            <a:ln w="25400"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none" lIns="0" tIns="0" rIns="0" bIns="0" numCol="1" anchor="t" anchorCtr="0" compatLnSpc="1">
              <a:prstTxWarp prst="textNoShape">
                <a:avLst/>
              </a:prstTxWarp>
            </a:bodyPr>
            <a:lstStyle/>
            <a:p>
              <a:endParaRPr lang="en-GB"/>
            </a:p>
          </p:txBody>
        </p:sp>
        <p:sp>
          <p:nvSpPr>
            <p:cNvPr id="1118" name="Freeform 117"/>
            <p:cNvSpPr>
              <a:spLocks/>
            </p:cNvSpPr>
            <p:nvPr/>
          </p:nvSpPr>
          <p:spPr bwMode="auto">
            <a:xfrm>
              <a:off x="16599493" y="9289852"/>
              <a:ext cx="492517" cy="120756"/>
            </a:xfrm>
            <a:custGeom>
              <a:avLst/>
              <a:gdLst>
                <a:gd name="T0" fmla="*/ 0 w 35"/>
                <a:gd name="T1" fmla="*/ 105 h 105"/>
                <a:gd name="T2" fmla="*/ 0 w 35"/>
                <a:gd name="T3" fmla="*/ 0 h 105"/>
                <a:gd name="T4" fmla="*/ 35 w 35"/>
                <a:gd name="T5" fmla="*/ 0 h 105"/>
              </a:gdLst>
              <a:ahLst/>
              <a:cxnLst>
                <a:cxn ang="0">
                  <a:pos x="T0" y="T1"/>
                </a:cxn>
                <a:cxn ang="0">
                  <a:pos x="T2" y="T3"/>
                </a:cxn>
                <a:cxn ang="0">
                  <a:pos x="T4" y="T5"/>
                </a:cxn>
              </a:cxnLst>
              <a:rect l="0" t="0" r="r" b="b"/>
              <a:pathLst>
                <a:path w="35" h="105">
                  <a:moveTo>
                    <a:pt x="0" y="105"/>
                  </a:moveTo>
                  <a:lnTo>
                    <a:pt x="0" y="0"/>
                  </a:lnTo>
                  <a:lnTo>
                    <a:pt x="35" y="0"/>
                  </a:lnTo>
                </a:path>
              </a:pathLst>
            </a:custGeom>
            <a:noFill/>
            <a:ln w="25400"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none" lIns="0" tIns="0" rIns="0" bIns="0" numCol="1" anchor="t" anchorCtr="0" compatLnSpc="1">
              <a:prstTxWarp prst="textNoShape">
                <a:avLst/>
              </a:prstTxWarp>
            </a:bodyPr>
            <a:lstStyle/>
            <a:p>
              <a:endParaRPr lang="en-GB"/>
            </a:p>
          </p:txBody>
        </p:sp>
        <p:sp>
          <p:nvSpPr>
            <p:cNvPr id="1119" name="Freeform 119"/>
            <p:cNvSpPr>
              <a:spLocks/>
            </p:cNvSpPr>
            <p:nvPr/>
          </p:nvSpPr>
          <p:spPr bwMode="auto">
            <a:xfrm>
              <a:off x="16599493" y="9417508"/>
              <a:ext cx="492517" cy="120756"/>
            </a:xfrm>
            <a:custGeom>
              <a:avLst/>
              <a:gdLst>
                <a:gd name="T0" fmla="*/ 0 w 35"/>
                <a:gd name="T1" fmla="*/ 0 h 105"/>
                <a:gd name="T2" fmla="*/ 0 w 35"/>
                <a:gd name="T3" fmla="*/ 105 h 105"/>
                <a:gd name="T4" fmla="*/ 35 w 35"/>
                <a:gd name="T5" fmla="*/ 105 h 105"/>
              </a:gdLst>
              <a:ahLst/>
              <a:cxnLst>
                <a:cxn ang="0">
                  <a:pos x="T0" y="T1"/>
                </a:cxn>
                <a:cxn ang="0">
                  <a:pos x="T2" y="T3"/>
                </a:cxn>
                <a:cxn ang="0">
                  <a:pos x="T4" y="T5"/>
                </a:cxn>
              </a:cxnLst>
              <a:rect l="0" t="0" r="r" b="b"/>
              <a:pathLst>
                <a:path w="35" h="105">
                  <a:moveTo>
                    <a:pt x="0" y="0"/>
                  </a:moveTo>
                  <a:lnTo>
                    <a:pt x="0" y="105"/>
                  </a:lnTo>
                  <a:lnTo>
                    <a:pt x="35" y="105"/>
                  </a:lnTo>
                </a:path>
              </a:pathLst>
            </a:custGeom>
            <a:noFill/>
            <a:ln w="25400"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none" lIns="0" tIns="0" rIns="0" bIns="0" numCol="1" anchor="t" anchorCtr="0" compatLnSpc="1">
              <a:prstTxWarp prst="textNoShape">
                <a:avLst/>
              </a:prstTxWarp>
            </a:bodyPr>
            <a:lstStyle/>
            <a:p>
              <a:endParaRPr lang="en-GB"/>
            </a:p>
          </p:txBody>
        </p:sp>
        <p:sp>
          <p:nvSpPr>
            <p:cNvPr id="1120" name="Freeform 120"/>
            <p:cNvSpPr>
              <a:spLocks/>
            </p:cNvSpPr>
            <p:nvPr/>
          </p:nvSpPr>
          <p:spPr bwMode="auto">
            <a:xfrm>
              <a:off x="14643497" y="9414058"/>
              <a:ext cx="1955995" cy="141457"/>
            </a:xfrm>
            <a:custGeom>
              <a:avLst/>
              <a:gdLst>
                <a:gd name="T0" fmla="*/ 0 w 139"/>
                <a:gd name="T1" fmla="*/ 123 h 123"/>
                <a:gd name="T2" fmla="*/ 0 w 139"/>
                <a:gd name="T3" fmla="*/ 0 h 123"/>
                <a:gd name="T4" fmla="*/ 139 w 139"/>
                <a:gd name="T5" fmla="*/ 0 h 123"/>
              </a:gdLst>
              <a:ahLst/>
              <a:cxnLst>
                <a:cxn ang="0">
                  <a:pos x="T0" y="T1"/>
                </a:cxn>
                <a:cxn ang="0">
                  <a:pos x="T2" y="T3"/>
                </a:cxn>
                <a:cxn ang="0">
                  <a:pos x="T4" y="T5"/>
                </a:cxn>
              </a:cxnLst>
              <a:rect l="0" t="0" r="r" b="b"/>
              <a:pathLst>
                <a:path w="139" h="123">
                  <a:moveTo>
                    <a:pt x="0" y="123"/>
                  </a:moveTo>
                  <a:lnTo>
                    <a:pt x="0" y="0"/>
                  </a:lnTo>
                  <a:lnTo>
                    <a:pt x="139" y="0"/>
                  </a:lnTo>
                </a:path>
              </a:pathLst>
            </a:custGeom>
            <a:noFill/>
            <a:ln w="25400"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none" lIns="0" tIns="0" rIns="0" bIns="0" numCol="1" anchor="t" anchorCtr="0" compatLnSpc="1">
              <a:prstTxWarp prst="textNoShape">
                <a:avLst/>
              </a:prstTxWarp>
            </a:bodyPr>
            <a:lstStyle/>
            <a:p>
              <a:endParaRPr lang="en-GB"/>
            </a:p>
          </p:txBody>
        </p:sp>
        <p:sp>
          <p:nvSpPr>
            <p:cNvPr id="1121" name="Freeform 122"/>
            <p:cNvSpPr>
              <a:spLocks/>
            </p:cNvSpPr>
            <p:nvPr/>
          </p:nvSpPr>
          <p:spPr bwMode="auto">
            <a:xfrm>
              <a:off x="14643497" y="9562415"/>
              <a:ext cx="2631448" cy="141457"/>
            </a:xfrm>
            <a:custGeom>
              <a:avLst/>
              <a:gdLst>
                <a:gd name="T0" fmla="*/ 0 w 187"/>
                <a:gd name="T1" fmla="*/ 0 h 123"/>
                <a:gd name="T2" fmla="*/ 0 w 187"/>
                <a:gd name="T3" fmla="*/ 123 h 123"/>
                <a:gd name="T4" fmla="*/ 187 w 187"/>
                <a:gd name="T5" fmla="*/ 123 h 123"/>
              </a:gdLst>
              <a:ahLst/>
              <a:cxnLst>
                <a:cxn ang="0">
                  <a:pos x="T0" y="T1"/>
                </a:cxn>
                <a:cxn ang="0">
                  <a:pos x="T2" y="T3"/>
                </a:cxn>
                <a:cxn ang="0">
                  <a:pos x="T4" y="T5"/>
                </a:cxn>
              </a:cxnLst>
              <a:rect l="0" t="0" r="r" b="b"/>
              <a:pathLst>
                <a:path w="187" h="123">
                  <a:moveTo>
                    <a:pt x="0" y="0"/>
                  </a:moveTo>
                  <a:lnTo>
                    <a:pt x="0" y="123"/>
                  </a:lnTo>
                  <a:lnTo>
                    <a:pt x="187" y="123"/>
                  </a:lnTo>
                </a:path>
              </a:pathLst>
            </a:custGeom>
            <a:noFill/>
            <a:ln w="25400"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none" lIns="0" tIns="0" rIns="0" bIns="0" numCol="1" anchor="t" anchorCtr="0" compatLnSpc="1">
              <a:prstTxWarp prst="textNoShape">
                <a:avLst/>
              </a:prstTxWarp>
            </a:bodyPr>
            <a:lstStyle/>
            <a:p>
              <a:endParaRPr lang="en-GB"/>
            </a:p>
          </p:txBody>
        </p:sp>
        <p:sp>
          <p:nvSpPr>
            <p:cNvPr id="1122" name="Freeform 123"/>
            <p:cNvSpPr>
              <a:spLocks/>
            </p:cNvSpPr>
            <p:nvPr/>
          </p:nvSpPr>
          <p:spPr bwMode="auto">
            <a:xfrm>
              <a:off x="14221337" y="9558965"/>
              <a:ext cx="422156" cy="151807"/>
            </a:xfrm>
            <a:custGeom>
              <a:avLst/>
              <a:gdLst>
                <a:gd name="T0" fmla="*/ 0 w 30"/>
                <a:gd name="T1" fmla="*/ 132 h 132"/>
                <a:gd name="T2" fmla="*/ 0 w 30"/>
                <a:gd name="T3" fmla="*/ 0 h 132"/>
                <a:gd name="T4" fmla="*/ 30 w 30"/>
                <a:gd name="T5" fmla="*/ 0 h 132"/>
              </a:gdLst>
              <a:ahLst/>
              <a:cxnLst>
                <a:cxn ang="0">
                  <a:pos x="T0" y="T1"/>
                </a:cxn>
                <a:cxn ang="0">
                  <a:pos x="T2" y="T3"/>
                </a:cxn>
                <a:cxn ang="0">
                  <a:pos x="T4" y="T5"/>
                </a:cxn>
              </a:cxnLst>
              <a:rect l="0" t="0" r="r" b="b"/>
              <a:pathLst>
                <a:path w="30" h="132">
                  <a:moveTo>
                    <a:pt x="0" y="132"/>
                  </a:moveTo>
                  <a:lnTo>
                    <a:pt x="0" y="0"/>
                  </a:lnTo>
                  <a:lnTo>
                    <a:pt x="30" y="0"/>
                  </a:lnTo>
                </a:path>
              </a:pathLst>
            </a:custGeom>
            <a:noFill/>
            <a:ln w="25400"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none" lIns="0" tIns="0" rIns="0" bIns="0" numCol="1" anchor="t" anchorCtr="0" compatLnSpc="1">
              <a:prstTxWarp prst="textNoShape">
                <a:avLst/>
              </a:prstTxWarp>
            </a:bodyPr>
            <a:lstStyle/>
            <a:p>
              <a:endParaRPr lang="en-GB"/>
            </a:p>
          </p:txBody>
        </p:sp>
        <p:sp>
          <p:nvSpPr>
            <p:cNvPr id="1123" name="Freeform 125"/>
            <p:cNvSpPr>
              <a:spLocks/>
            </p:cNvSpPr>
            <p:nvPr/>
          </p:nvSpPr>
          <p:spPr bwMode="auto">
            <a:xfrm>
              <a:off x="14221337" y="9717672"/>
              <a:ext cx="3166180" cy="151807"/>
            </a:xfrm>
            <a:custGeom>
              <a:avLst/>
              <a:gdLst>
                <a:gd name="T0" fmla="*/ 0 w 225"/>
                <a:gd name="T1" fmla="*/ 0 h 132"/>
                <a:gd name="T2" fmla="*/ 0 w 225"/>
                <a:gd name="T3" fmla="*/ 132 h 132"/>
                <a:gd name="T4" fmla="*/ 225 w 225"/>
                <a:gd name="T5" fmla="*/ 132 h 132"/>
              </a:gdLst>
              <a:ahLst/>
              <a:cxnLst>
                <a:cxn ang="0">
                  <a:pos x="T0" y="T1"/>
                </a:cxn>
                <a:cxn ang="0">
                  <a:pos x="T2" y="T3"/>
                </a:cxn>
                <a:cxn ang="0">
                  <a:pos x="T4" y="T5"/>
                </a:cxn>
              </a:cxnLst>
              <a:rect l="0" t="0" r="r" b="b"/>
              <a:pathLst>
                <a:path w="225" h="132">
                  <a:moveTo>
                    <a:pt x="0" y="0"/>
                  </a:moveTo>
                  <a:lnTo>
                    <a:pt x="0" y="132"/>
                  </a:lnTo>
                  <a:lnTo>
                    <a:pt x="225" y="132"/>
                  </a:lnTo>
                </a:path>
              </a:pathLst>
            </a:custGeom>
            <a:noFill/>
            <a:ln w="25400"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none" lIns="0" tIns="0" rIns="0" bIns="0" numCol="1" anchor="t" anchorCtr="0" compatLnSpc="1">
              <a:prstTxWarp prst="textNoShape">
                <a:avLst/>
              </a:prstTxWarp>
            </a:bodyPr>
            <a:lstStyle/>
            <a:p>
              <a:endParaRPr lang="en-GB"/>
            </a:p>
          </p:txBody>
        </p:sp>
        <p:sp>
          <p:nvSpPr>
            <p:cNvPr id="1124" name="Freeform 126"/>
            <p:cNvSpPr>
              <a:spLocks/>
            </p:cNvSpPr>
            <p:nvPr/>
          </p:nvSpPr>
          <p:spPr bwMode="auto">
            <a:xfrm>
              <a:off x="13517743" y="9714222"/>
              <a:ext cx="703596" cy="157558"/>
            </a:xfrm>
            <a:custGeom>
              <a:avLst/>
              <a:gdLst>
                <a:gd name="T0" fmla="*/ 0 w 50"/>
                <a:gd name="T1" fmla="*/ 137 h 137"/>
                <a:gd name="T2" fmla="*/ 0 w 50"/>
                <a:gd name="T3" fmla="*/ 0 h 137"/>
                <a:gd name="T4" fmla="*/ 50 w 50"/>
                <a:gd name="T5" fmla="*/ 0 h 137"/>
              </a:gdLst>
              <a:ahLst/>
              <a:cxnLst>
                <a:cxn ang="0">
                  <a:pos x="T0" y="T1"/>
                </a:cxn>
                <a:cxn ang="0">
                  <a:pos x="T2" y="T3"/>
                </a:cxn>
                <a:cxn ang="0">
                  <a:pos x="T4" y="T5"/>
                </a:cxn>
              </a:cxnLst>
              <a:rect l="0" t="0" r="r" b="b"/>
              <a:pathLst>
                <a:path w="50" h="137">
                  <a:moveTo>
                    <a:pt x="0" y="137"/>
                  </a:moveTo>
                  <a:lnTo>
                    <a:pt x="0" y="0"/>
                  </a:lnTo>
                  <a:lnTo>
                    <a:pt x="50" y="0"/>
                  </a:lnTo>
                </a:path>
              </a:pathLst>
            </a:custGeom>
            <a:noFill/>
            <a:ln w="25400"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none" lIns="0" tIns="0" rIns="0" bIns="0" numCol="1" anchor="t" anchorCtr="0" compatLnSpc="1">
              <a:prstTxWarp prst="textNoShape">
                <a:avLst/>
              </a:prstTxWarp>
            </a:bodyPr>
            <a:lstStyle/>
            <a:p>
              <a:endParaRPr lang="en-GB"/>
            </a:p>
          </p:txBody>
        </p:sp>
        <p:sp>
          <p:nvSpPr>
            <p:cNvPr id="1125" name="Freeform 128"/>
            <p:cNvSpPr>
              <a:spLocks/>
            </p:cNvSpPr>
            <p:nvPr/>
          </p:nvSpPr>
          <p:spPr bwMode="auto">
            <a:xfrm>
              <a:off x="13517743" y="9878679"/>
              <a:ext cx="2729952" cy="156407"/>
            </a:xfrm>
            <a:custGeom>
              <a:avLst/>
              <a:gdLst>
                <a:gd name="T0" fmla="*/ 0 w 194"/>
                <a:gd name="T1" fmla="*/ 0 h 136"/>
                <a:gd name="T2" fmla="*/ 0 w 194"/>
                <a:gd name="T3" fmla="*/ 136 h 136"/>
                <a:gd name="T4" fmla="*/ 194 w 194"/>
                <a:gd name="T5" fmla="*/ 136 h 136"/>
              </a:gdLst>
              <a:ahLst/>
              <a:cxnLst>
                <a:cxn ang="0">
                  <a:pos x="T0" y="T1"/>
                </a:cxn>
                <a:cxn ang="0">
                  <a:pos x="T2" y="T3"/>
                </a:cxn>
                <a:cxn ang="0">
                  <a:pos x="T4" y="T5"/>
                </a:cxn>
              </a:cxnLst>
              <a:rect l="0" t="0" r="r" b="b"/>
              <a:pathLst>
                <a:path w="194" h="136">
                  <a:moveTo>
                    <a:pt x="0" y="0"/>
                  </a:moveTo>
                  <a:lnTo>
                    <a:pt x="0" y="136"/>
                  </a:lnTo>
                  <a:lnTo>
                    <a:pt x="194" y="136"/>
                  </a:lnTo>
                </a:path>
              </a:pathLst>
            </a:custGeom>
            <a:noFill/>
            <a:ln w="25400"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none" lIns="0" tIns="0" rIns="0" bIns="0" numCol="1" anchor="t" anchorCtr="0" compatLnSpc="1">
              <a:prstTxWarp prst="textNoShape">
                <a:avLst/>
              </a:prstTxWarp>
            </a:bodyPr>
            <a:lstStyle/>
            <a:p>
              <a:endParaRPr lang="en-GB"/>
            </a:p>
          </p:txBody>
        </p:sp>
        <p:sp>
          <p:nvSpPr>
            <p:cNvPr id="1126" name="Freeform 129"/>
            <p:cNvSpPr>
              <a:spLocks/>
            </p:cNvSpPr>
            <p:nvPr/>
          </p:nvSpPr>
          <p:spPr bwMode="auto">
            <a:xfrm>
              <a:off x="13081515" y="9875230"/>
              <a:ext cx="436228" cy="282913"/>
            </a:xfrm>
            <a:custGeom>
              <a:avLst/>
              <a:gdLst>
                <a:gd name="T0" fmla="*/ 0 w 31"/>
                <a:gd name="T1" fmla="*/ 246 h 246"/>
                <a:gd name="T2" fmla="*/ 0 w 31"/>
                <a:gd name="T3" fmla="*/ 0 h 246"/>
                <a:gd name="T4" fmla="*/ 31 w 31"/>
                <a:gd name="T5" fmla="*/ 0 h 246"/>
              </a:gdLst>
              <a:ahLst/>
              <a:cxnLst>
                <a:cxn ang="0">
                  <a:pos x="T0" y="T1"/>
                </a:cxn>
                <a:cxn ang="0">
                  <a:pos x="T2" y="T3"/>
                </a:cxn>
                <a:cxn ang="0">
                  <a:pos x="T4" y="T5"/>
                </a:cxn>
              </a:cxnLst>
              <a:rect l="0" t="0" r="r" b="b"/>
              <a:pathLst>
                <a:path w="31" h="246">
                  <a:moveTo>
                    <a:pt x="0" y="246"/>
                  </a:moveTo>
                  <a:lnTo>
                    <a:pt x="0" y="0"/>
                  </a:lnTo>
                  <a:lnTo>
                    <a:pt x="31" y="0"/>
                  </a:lnTo>
                </a:path>
              </a:pathLst>
            </a:custGeom>
            <a:noFill/>
            <a:ln w="25400"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none" lIns="0" tIns="0" rIns="0" bIns="0" numCol="1" anchor="t" anchorCtr="0" compatLnSpc="1">
              <a:prstTxWarp prst="textNoShape">
                <a:avLst/>
              </a:prstTxWarp>
            </a:bodyPr>
            <a:lstStyle/>
            <a:p>
              <a:endParaRPr lang="en-GB"/>
            </a:p>
          </p:txBody>
        </p:sp>
        <p:sp>
          <p:nvSpPr>
            <p:cNvPr id="1127" name="Freeform 131"/>
            <p:cNvSpPr>
              <a:spLocks/>
            </p:cNvSpPr>
            <p:nvPr/>
          </p:nvSpPr>
          <p:spPr bwMode="auto">
            <a:xfrm>
              <a:off x="17303087" y="10200695"/>
              <a:ext cx="520662" cy="79353"/>
            </a:xfrm>
            <a:custGeom>
              <a:avLst/>
              <a:gdLst>
                <a:gd name="T0" fmla="*/ 0 w 37"/>
                <a:gd name="T1" fmla="*/ 69 h 69"/>
                <a:gd name="T2" fmla="*/ 0 w 37"/>
                <a:gd name="T3" fmla="*/ 0 h 69"/>
                <a:gd name="T4" fmla="*/ 37 w 37"/>
                <a:gd name="T5" fmla="*/ 0 h 69"/>
              </a:gdLst>
              <a:ahLst/>
              <a:cxnLst>
                <a:cxn ang="0">
                  <a:pos x="T0" y="T1"/>
                </a:cxn>
                <a:cxn ang="0">
                  <a:pos x="T2" y="T3"/>
                </a:cxn>
                <a:cxn ang="0">
                  <a:pos x="T4" y="T5"/>
                </a:cxn>
              </a:cxnLst>
              <a:rect l="0" t="0" r="r" b="b"/>
              <a:pathLst>
                <a:path w="37" h="69">
                  <a:moveTo>
                    <a:pt x="0" y="69"/>
                  </a:moveTo>
                  <a:lnTo>
                    <a:pt x="0" y="0"/>
                  </a:lnTo>
                  <a:lnTo>
                    <a:pt x="37" y="0"/>
                  </a:lnTo>
                </a:path>
              </a:pathLst>
            </a:custGeom>
            <a:noFill/>
            <a:ln w="25400"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none" lIns="0" tIns="0" rIns="0" bIns="0" numCol="1" anchor="t" anchorCtr="0" compatLnSpc="1">
              <a:prstTxWarp prst="textNoShape">
                <a:avLst/>
              </a:prstTxWarp>
            </a:bodyPr>
            <a:lstStyle/>
            <a:p>
              <a:endParaRPr lang="en-GB"/>
            </a:p>
          </p:txBody>
        </p:sp>
        <p:sp>
          <p:nvSpPr>
            <p:cNvPr id="1128" name="Freeform 133"/>
            <p:cNvSpPr>
              <a:spLocks/>
            </p:cNvSpPr>
            <p:nvPr/>
          </p:nvSpPr>
          <p:spPr bwMode="auto">
            <a:xfrm>
              <a:off x="17303087" y="10286949"/>
              <a:ext cx="605092" cy="79353"/>
            </a:xfrm>
            <a:custGeom>
              <a:avLst/>
              <a:gdLst>
                <a:gd name="T0" fmla="*/ 0 w 43"/>
                <a:gd name="T1" fmla="*/ 0 h 69"/>
                <a:gd name="T2" fmla="*/ 0 w 43"/>
                <a:gd name="T3" fmla="*/ 69 h 69"/>
                <a:gd name="T4" fmla="*/ 43 w 43"/>
                <a:gd name="T5" fmla="*/ 69 h 69"/>
              </a:gdLst>
              <a:ahLst/>
              <a:cxnLst>
                <a:cxn ang="0">
                  <a:pos x="T0" y="T1"/>
                </a:cxn>
                <a:cxn ang="0">
                  <a:pos x="T2" y="T3"/>
                </a:cxn>
                <a:cxn ang="0">
                  <a:pos x="T4" y="T5"/>
                </a:cxn>
              </a:cxnLst>
              <a:rect l="0" t="0" r="r" b="b"/>
              <a:pathLst>
                <a:path w="43" h="69">
                  <a:moveTo>
                    <a:pt x="0" y="0"/>
                  </a:moveTo>
                  <a:lnTo>
                    <a:pt x="0" y="69"/>
                  </a:lnTo>
                  <a:lnTo>
                    <a:pt x="43" y="69"/>
                  </a:lnTo>
                </a:path>
              </a:pathLst>
            </a:custGeom>
            <a:noFill/>
            <a:ln w="25400"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none" lIns="0" tIns="0" rIns="0" bIns="0" numCol="1" anchor="t" anchorCtr="0" compatLnSpc="1">
              <a:prstTxWarp prst="textNoShape">
                <a:avLst/>
              </a:prstTxWarp>
            </a:bodyPr>
            <a:lstStyle/>
            <a:p>
              <a:endParaRPr lang="en-GB"/>
            </a:p>
          </p:txBody>
        </p:sp>
        <p:sp>
          <p:nvSpPr>
            <p:cNvPr id="1129" name="Freeform 134"/>
            <p:cNvSpPr>
              <a:spLocks/>
            </p:cNvSpPr>
            <p:nvPr/>
          </p:nvSpPr>
          <p:spPr bwMode="auto">
            <a:xfrm>
              <a:off x="13813253" y="10283498"/>
              <a:ext cx="3489834" cy="162158"/>
            </a:xfrm>
            <a:custGeom>
              <a:avLst/>
              <a:gdLst>
                <a:gd name="T0" fmla="*/ 0 w 248"/>
                <a:gd name="T1" fmla="*/ 141 h 141"/>
                <a:gd name="T2" fmla="*/ 0 w 248"/>
                <a:gd name="T3" fmla="*/ 0 h 141"/>
                <a:gd name="T4" fmla="*/ 248 w 248"/>
                <a:gd name="T5" fmla="*/ 0 h 141"/>
              </a:gdLst>
              <a:ahLst/>
              <a:cxnLst>
                <a:cxn ang="0">
                  <a:pos x="T0" y="T1"/>
                </a:cxn>
                <a:cxn ang="0">
                  <a:pos x="T2" y="T3"/>
                </a:cxn>
                <a:cxn ang="0">
                  <a:pos x="T4" y="T5"/>
                </a:cxn>
              </a:cxnLst>
              <a:rect l="0" t="0" r="r" b="b"/>
              <a:pathLst>
                <a:path w="248" h="141">
                  <a:moveTo>
                    <a:pt x="0" y="141"/>
                  </a:moveTo>
                  <a:lnTo>
                    <a:pt x="0" y="0"/>
                  </a:lnTo>
                  <a:lnTo>
                    <a:pt x="248" y="0"/>
                  </a:lnTo>
                </a:path>
              </a:pathLst>
            </a:custGeom>
            <a:noFill/>
            <a:ln w="25400"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none" lIns="0" tIns="0" rIns="0" bIns="0" numCol="1" anchor="t" anchorCtr="0" compatLnSpc="1">
              <a:prstTxWarp prst="textNoShape">
                <a:avLst/>
              </a:prstTxWarp>
            </a:bodyPr>
            <a:lstStyle/>
            <a:p>
              <a:endParaRPr lang="en-GB"/>
            </a:p>
          </p:txBody>
        </p:sp>
        <p:sp>
          <p:nvSpPr>
            <p:cNvPr id="1130" name="Freeform 136"/>
            <p:cNvSpPr>
              <a:spLocks/>
            </p:cNvSpPr>
            <p:nvPr/>
          </p:nvSpPr>
          <p:spPr bwMode="auto">
            <a:xfrm>
              <a:off x="15248588" y="10531910"/>
              <a:ext cx="1336831" cy="79353"/>
            </a:xfrm>
            <a:custGeom>
              <a:avLst/>
              <a:gdLst>
                <a:gd name="T0" fmla="*/ 0 w 95"/>
                <a:gd name="T1" fmla="*/ 69 h 69"/>
                <a:gd name="T2" fmla="*/ 0 w 95"/>
                <a:gd name="T3" fmla="*/ 0 h 69"/>
                <a:gd name="T4" fmla="*/ 95 w 95"/>
                <a:gd name="T5" fmla="*/ 0 h 69"/>
              </a:gdLst>
              <a:ahLst/>
              <a:cxnLst>
                <a:cxn ang="0">
                  <a:pos x="T0" y="T1"/>
                </a:cxn>
                <a:cxn ang="0">
                  <a:pos x="T2" y="T3"/>
                </a:cxn>
                <a:cxn ang="0">
                  <a:pos x="T4" y="T5"/>
                </a:cxn>
              </a:cxnLst>
              <a:rect l="0" t="0" r="r" b="b"/>
              <a:pathLst>
                <a:path w="95" h="69">
                  <a:moveTo>
                    <a:pt x="0" y="69"/>
                  </a:moveTo>
                  <a:lnTo>
                    <a:pt x="0" y="0"/>
                  </a:lnTo>
                  <a:lnTo>
                    <a:pt x="95" y="0"/>
                  </a:lnTo>
                </a:path>
              </a:pathLst>
            </a:custGeom>
            <a:noFill/>
            <a:ln w="25400"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none" lIns="0" tIns="0" rIns="0" bIns="0" numCol="1" anchor="t" anchorCtr="0" compatLnSpc="1">
              <a:prstTxWarp prst="textNoShape">
                <a:avLst/>
              </a:prstTxWarp>
            </a:bodyPr>
            <a:lstStyle/>
            <a:p>
              <a:endParaRPr lang="en-GB"/>
            </a:p>
          </p:txBody>
        </p:sp>
        <p:sp>
          <p:nvSpPr>
            <p:cNvPr id="1131" name="Freeform 138"/>
            <p:cNvSpPr>
              <a:spLocks/>
            </p:cNvSpPr>
            <p:nvPr/>
          </p:nvSpPr>
          <p:spPr bwMode="auto">
            <a:xfrm>
              <a:off x="15248588" y="10618164"/>
              <a:ext cx="4376364" cy="79353"/>
            </a:xfrm>
            <a:custGeom>
              <a:avLst/>
              <a:gdLst>
                <a:gd name="T0" fmla="*/ 0 w 311"/>
                <a:gd name="T1" fmla="*/ 0 h 69"/>
                <a:gd name="T2" fmla="*/ 0 w 311"/>
                <a:gd name="T3" fmla="*/ 69 h 69"/>
                <a:gd name="T4" fmla="*/ 311 w 311"/>
                <a:gd name="T5" fmla="*/ 69 h 69"/>
              </a:gdLst>
              <a:ahLst/>
              <a:cxnLst>
                <a:cxn ang="0">
                  <a:pos x="T0" y="T1"/>
                </a:cxn>
                <a:cxn ang="0">
                  <a:pos x="T2" y="T3"/>
                </a:cxn>
                <a:cxn ang="0">
                  <a:pos x="T4" y="T5"/>
                </a:cxn>
              </a:cxnLst>
              <a:rect l="0" t="0" r="r" b="b"/>
              <a:pathLst>
                <a:path w="311" h="69">
                  <a:moveTo>
                    <a:pt x="0" y="0"/>
                  </a:moveTo>
                  <a:lnTo>
                    <a:pt x="0" y="69"/>
                  </a:lnTo>
                  <a:lnTo>
                    <a:pt x="311" y="69"/>
                  </a:lnTo>
                </a:path>
              </a:pathLst>
            </a:custGeom>
            <a:noFill/>
            <a:ln w="25400"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none" lIns="0" tIns="0" rIns="0" bIns="0" numCol="1" anchor="t" anchorCtr="0" compatLnSpc="1">
              <a:prstTxWarp prst="textNoShape">
                <a:avLst/>
              </a:prstTxWarp>
            </a:bodyPr>
            <a:lstStyle/>
            <a:p>
              <a:endParaRPr lang="en-GB"/>
            </a:p>
          </p:txBody>
        </p:sp>
        <p:sp>
          <p:nvSpPr>
            <p:cNvPr id="1132" name="Freeform 139"/>
            <p:cNvSpPr>
              <a:spLocks/>
            </p:cNvSpPr>
            <p:nvPr/>
          </p:nvSpPr>
          <p:spPr bwMode="auto">
            <a:xfrm>
              <a:off x="13813253" y="10452557"/>
              <a:ext cx="1435335" cy="162158"/>
            </a:xfrm>
            <a:custGeom>
              <a:avLst/>
              <a:gdLst>
                <a:gd name="T0" fmla="*/ 0 w 102"/>
                <a:gd name="T1" fmla="*/ 0 h 141"/>
                <a:gd name="T2" fmla="*/ 0 w 102"/>
                <a:gd name="T3" fmla="*/ 141 h 141"/>
                <a:gd name="T4" fmla="*/ 102 w 102"/>
                <a:gd name="T5" fmla="*/ 141 h 141"/>
              </a:gdLst>
              <a:ahLst/>
              <a:cxnLst>
                <a:cxn ang="0">
                  <a:pos x="T0" y="T1"/>
                </a:cxn>
                <a:cxn ang="0">
                  <a:pos x="T2" y="T3"/>
                </a:cxn>
                <a:cxn ang="0">
                  <a:pos x="T4" y="T5"/>
                </a:cxn>
              </a:cxnLst>
              <a:rect l="0" t="0" r="r" b="b"/>
              <a:pathLst>
                <a:path w="102" h="141">
                  <a:moveTo>
                    <a:pt x="0" y="0"/>
                  </a:moveTo>
                  <a:lnTo>
                    <a:pt x="0" y="141"/>
                  </a:lnTo>
                  <a:lnTo>
                    <a:pt x="102" y="141"/>
                  </a:lnTo>
                </a:path>
              </a:pathLst>
            </a:custGeom>
            <a:noFill/>
            <a:ln w="25400"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none" lIns="0" tIns="0" rIns="0" bIns="0" numCol="1" anchor="t" anchorCtr="0" compatLnSpc="1">
              <a:prstTxWarp prst="textNoShape">
                <a:avLst/>
              </a:prstTxWarp>
            </a:bodyPr>
            <a:lstStyle/>
            <a:p>
              <a:endParaRPr lang="en-GB"/>
            </a:p>
          </p:txBody>
        </p:sp>
        <p:sp>
          <p:nvSpPr>
            <p:cNvPr id="1133" name="Freeform 140"/>
            <p:cNvSpPr>
              <a:spLocks/>
            </p:cNvSpPr>
            <p:nvPr/>
          </p:nvSpPr>
          <p:spPr bwMode="auto">
            <a:xfrm>
              <a:off x="13081515" y="10165043"/>
              <a:ext cx="731741" cy="284064"/>
            </a:xfrm>
            <a:custGeom>
              <a:avLst/>
              <a:gdLst>
                <a:gd name="T0" fmla="*/ 0 w 52"/>
                <a:gd name="T1" fmla="*/ 0 h 247"/>
                <a:gd name="T2" fmla="*/ 0 w 52"/>
                <a:gd name="T3" fmla="*/ 247 h 247"/>
                <a:gd name="T4" fmla="*/ 52 w 52"/>
                <a:gd name="T5" fmla="*/ 247 h 247"/>
              </a:gdLst>
              <a:ahLst/>
              <a:cxnLst>
                <a:cxn ang="0">
                  <a:pos x="T0" y="T1"/>
                </a:cxn>
                <a:cxn ang="0">
                  <a:pos x="T2" y="T3"/>
                </a:cxn>
                <a:cxn ang="0">
                  <a:pos x="T4" y="T5"/>
                </a:cxn>
              </a:cxnLst>
              <a:rect l="0" t="0" r="r" b="b"/>
              <a:pathLst>
                <a:path w="52" h="247">
                  <a:moveTo>
                    <a:pt x="0" y="0"/>
                  </a:moveTo>
                  <a:lnTo>
                    <a:pt x="0" y="247"/>
                  </a:lnTo>
                  <a:lnTo>
                    <a:pt x="52" y="247"/>
                  </a:lnTo>
                </a:path>
              </a:pathLst>
            </a:custGeom>
            <a:noFill/>
            <a:ln w="25400"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none" lIns="0" tIns="0" rIns="0" bIns="0" numCol="1" anchor="t" anchorCtr="0" compatLnSpc="1">
              <a:prstTxWarp prst="textNoShape">
                <a:avLst/>
              </a:prstTxWarp>
            </a:bodyPr>
            <a:lstStyle/>
            <a:p>
              <a:endParaRPr lang="en-GB"/>
            </a:p>
          </p:txBody>
        </p:sp>
        <p:sp>
          <p:nvSpPr>
            <p:cNvPr id="1134" name="Freeform 141"/>
            <p:cNvSpPr>
              <a:spLocks/>
            </p:cNvSpPr>
            <p:nvPr/>
          </p:nvSpPr>
          <p:spPr bwMode="auto">
            <a:xfrm>
              <a:off x="12743789" y="10161593"/>
              <a:ext cx="337726" cy="1231708"/>
            </a:xfrm>
            <a:custGeom>
              <a:avLst/>
              <a:gdLst>
                <a:gd name="T0" fmla="*/ 0 w 24"/>
                <a:gd name="T1" fmla="*/ 1071 h 1071"/>
                <a:gd name="T2" fmla="*/ 0 w 24"/>
                <a:gd name="T3" fmla="*/ 0 h 1071"/>
                <a:gd name="T4" fmla="*/ 24 w 24"/>
                <a:gd name="T5" fmla="*/ 0 h 1071"/>
              </a:gdLst>
              <a:ahLst/>
              <a:cxnLst>
                <a:cxn ang="0">
                  <a:pos x="T0" y="T1"/>
                </a:cxn>
                <a:cxn ang="0">
                  <a:pos x="T2" y="T3"/>
                </a:cxn>
                <a:cxn ang="0">
                  <a:pos x="T4" y="T5"/>
                </a:cxn>
              </a:cxnLst>
              <a:rect l="0" t="0" r="r" b="b"/>
              <a:pathLst>
                <a:path w="24" h="1071">
                  <a:moveTo>
                    <a:pt x="0" y="1071"/>
                  </a:moveTo>
                  <a:lnTo>
                    <a:pt x="0" y="0"/>
                  </a:lnTo>
                  <a:lnTo>
                    <a:pt x="24" y="0"/>
                  </a:lnTo>
                </a:path>
              </a:pathLst>
            </a:custGeom>
            <a:noFill/>
            <a:ln w="25400"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none" lIns="0" tIns="0" rIns="0" bIns="0" numCol="1" anchor="t" anchorCtr="0" compatLnSpc="1">
              <a:prstTxWarp prst="textNoShape">
                <a:avLst/>
              </a:prstTxWarp>
            </a:bodyPr>
            <a:lstStyle/>
            <a:p>
              <a:endParaRPr lang="en-GB"/>
            </a:p>
          </p:txBody>
        </p:sp>
        <p:sp>
          <p:nvSpPr>
            <p:cNvPr id="1135" name="Freeform 143"/>
            <p:cNvSpPr>
              <a:spLocks/>
            </p:cNvSpPr>
            <p:nvPr/>
          </p:nvSpPr>
          <p:spPr bwMode="auto">
            <a:xfrm>
              <a:off x="15698889" y="10863126"/>
              <a:ext cx="84430" cy="79353"/>
            </a:xfrm>
            <a:custGeom>
              <a:avLst/>
              <a:gdLst>
                <a:gd name="T0" fmla="*/ 0 w 6"/>
                <a:gd name="T1" fmla="*/ 69 h 69"/>
                <a:gd name="T2" fmla="*/ 0 w 6"/>
                <a:gd name="T3" fmla="*/ 0 h 69"/>
                <a:gd name="T4" fmla="*/ 6 w 6"/>
                <a:gd name="T5" fmla="*/ 0 h 69"/>
              </a:gdLst>
              <a:ahLst/>
              <a:cxnLst>
                <a:cxn ang="0">
                  <a:pos x="T0" y="T1"/>
                </a:cxn>
                <a:cxn ang="0">
                  <a:pos x="T2" y="T3"/>
                </a:cxn>
                <a:cxn ang="0">
                  <a:pos x="T4" y="T5"/>
                </a:cxn>
              </a:cxnLst>
              <a:rect l="0" t="0" r="r" b="b"/>
              <a:pathLst>
                <a:path w="6" h="69">
                  <a:moveTo>
                    <a:pt x="0" y="69"/>
                  </a:moveTo>
                  <a:lnTo>
                    <a:pt x="0" y="0"/>
                  </a:lnTo>
                  <a:lnTo>
                    <a:pt x="6" y="0"/>
                  </a:lnTo>
                </a:path>
              </a:pathLst>
            </a:custGeom>
            <a:noFill/>
            <a:ln w="25400"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none" lIns="0" tIns="0" rIns="0" bIns="0" numCol="1" anchor="t" anchorCtr="0" compatLnSpc="1">
              <a:prstTxWarp prst="textNoShape">
                <a:avLst/>
              </a:prstTxWarp>
            </a:bodyPr>
            <a:lstStyle/>
            <a:p>
              <a:endParaRPr lang="en-GB"/>
            </a:p>
          </p:txBody>
        </p:sp>
        <p:sp>
          <p:nvSpPr>
            <p:cNvPr id="1136" name="Freeform 145"/>
            <p:cNvSpPr>
              <a:spLocks/>
            </p:cNvSpPr>
            <p:nvPr/>
          </p:nvSpPr>
          <p:spPr bwMode="auto">
            <a:xfrm>
              <a:off x="15698889" y="10949379"/>
              <a:ext cx="56289" cy="79353"/>
            </a:xfrm>
            <a:custGeom>
              <a:avLst/>
              <a:gdLst>
                <a:gd name="T0" fmla="*/ 0 w 4"/>
                <a:gd name="T1" fmla="*/ 0 h 69"/>
                <a:gd name="T2" fmla="*/ 0 w 4"/>
                <a:gd name="T3" fmla="*/ 69 h 69"/>
                <a:gd name="T4" fmla="*/ 4 w 4"/>
                <a:gd name="T5" fmla="*/ 69 h 69"/>
              </a:gdLst>
              <a:ahLst/>
              <a:cxnLst>
                <a:cxn ang="0">
                  <a:pos x="T0" y="T1"/>
                </a:cxn>
                <a:cxn ang="0">
                  <a:pos x="T2" y="T3"/>
                </a:cxn>
                <a:cxn ang="0">
                  <a:pos x="T4" y="T5"/>
                </a:cxn>
              </a:cxnLst>
              <a:rect l="0" t="0" r="r" b="b"/>
              <a:pathLst>
                <a:path w="4" h="69">
                  <a:moveTo>
                    <a:pt x="0" y="0"/>
                  </a:moveTo>
                  <a:lnTo>
                    <a:pt x="0" y="69"/>
                  </a:lnTo>
                  <a:lnTo>
                    <a:pt x="4" y="69"/>
                  </a:lnTo>
                </a:path>
              </a:pathLst>
            </a:custGeom>
            <a:noFill/>
            <a:ln w="25400"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none" lIns="0" tIns="0" rIns="0" bIns="0" numCol="1" anchor="t" anchorCtr="0" compatLnSpc="1">
              <a:prstTxWarp prst="textNoShape">
                <a:avLst/>
              </a:prstTxWarp>
            </a:bodyPr>
            <a:lstStyle/>
            <a:p>
              <a:endParaRPr lang="en-GB"/>
            </a:p>
          </p:txBody>
        </p:sp>
        <p:sp>
          <p:nvSpPr>
            <p:cNvPr id="1137" name="Freeform 146"/>
            <p:cNvSpPr>
              <a:spLocks/>
            </p:cNvSpPr>
            <p:nvPr/>
          </p:nvSpPr>
          <p:spPr bwMode="auto">
            <a:xfrm>
              <a:off x="15403380" y="10945930"/>
              <a:ext cx="295509" cy="120756"/>
            </a:xfrm>
            <a:custGeom>
              <a:avLst/>
              <a:gdLst>
                <a:gd name="T0" fmla="*/ 0 w 21"/>
                <a:gd name="T1" fmla="*/ 105 h 105"/>
                <a:gd name="T2" fmla="*/ 0 w 21"/>
                <a:gd name="T3" fmla="*/ 0 h 105"/>
                <a:gd name="T4" fmla="*/ 21 w 21"/>
                <a:gd name="T5" fmla="*/ 0 h 105"/>
              </a:gdLst>
              <a:ahLst/>
              <a:cxnLst>
                <a:cxn ang="0">
                  <a:pos x="T0" y="T1"/>
                </a:cxn>
                <a:cxn ang="0">
                  <a:pos x="T2" y="T3"/>
                </a:cxn>
                <a:cxn ang="0">
                  <a:pos x="T4" y="T5"/>
                </a:cxn>
              </a:cxnLst>
              <a:rect l="0" t="0" r="r" b="b"/>
              <a:pathLst>
                <a:path w="21" h="105">
                  <a:moveTo>
                    <a:pt x="0" y="105"/>
                  </a:moveTo>
                  <a:lnTo>
                    <a:pt x="0" y="0"/>
                  </a:lnTo>
                  <a:lnTo>
                    <a:pt x="21" y="0"/>
                  </a:lnTo>
                </a:path>
              </a:pathLst>
            </a:custGeom>
            <a:noFill/>
            <a:ln w="25400"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none" lIns="0" tIns="0" rIns="0" bIns="0" numCol="1" anchor="t" anchorCtr="0" compatLnSpc="1">
              <a:prstTxWarp prst="textNoShape">
                <a:avLst/>
              </a:prstTxWarp>
            </a:bodyPr>
            <a:lstStyle/>
            <a:p>
              <a:endParaRPr lang="en-GB"/>
            </a:p>
          </p:txBody>
        </p:sp>
        <p:sp>
          <p:nvSpPr>
            <p:cNvPr id="1138" name="Freeform 148"/>
            <p:cNvSpPr>
              <a:spLocks/>
            </p:cNvSpPr>
            <p:nvPr/>
          </p:nvSpPr>
          <p:spPr bwMode="auto">
            <a:xfrm>
              <a:off x="15403380" y="11073586"/>
              <a:ext cx="591020" cy="120756"/>
            </a:xfrm>
            <a:custGeom>
              <a:avLst/>
              <a:gdLst>
                <a:gd name="T0" fmla="*/ 0 w 42"/>
                <a:gd name="T1" fmla="*/ 0 h 105"/>
                <a:gd name="T2" fmla="*/ 0 w 42"/>
                <a:gd name="T3" fmla="*/ 105 h 105"/>
                <a:gd name="T4" fmla="*/ 42 w 42"/>
                <a:gd name="T5" fmla="*/ 105 h 105"/>
              </a:gdLst>
              <a:ahLst/>
              <a:cxnLst>
                <a:cxn ang="0">
                  <a:pos x="T0" y="T1"/>
                </a:cxn>
                <a:cxn ang="0">
                  <a:pos x="T2" y="T3"/>
                </a:cxn>
                <a:cxn ang="0">
                  <a:pos x="T4" y="T5"/>
                </a:cxn>
              </a:cxnLst>
              <a:rect l="0" t="0" r="r" b="b"/>
              <a:pathLst>
                <a:path w="42" h="105">
                  <a:moveTo>
                    <a:pt x="0" y="0"/>
                  </a:moveTo>
                  <a:lnTo>
                    <a:pt x="0" y="105"/>
                  </a:lnTo>
                  <a:lnTo>
                    <a:pt x="42" y="105"/>
                  </a:lnTo>
                </a:path>
              </a:pathLst>
            </a:custGeom>
            <a:noFill/>
            <a:ln w="25400"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none" lIns="0" tIns="0" rIns="0" bIns="0" numCol="1" anchor="t" anchorCtr="0" compatLnSpc="1">
              <a:prstTxWarp prst="textNoShape">
                <a:avLst/>
              </a:prstTxWarp>
            </a:bodyPr>
            <a:lstStyle/>
            <a:p>
              <a:endParaRPr lang="en-GB"/>
            </a:p>
          </p:txBody>
        </p:sp>
        <p:sp>
          <p:nvSpPr>
            <p:cNvPr id="1139" name="Freeform 149"/>
            <p:cNvSpPr>
              <a:spLocks/>
            </p:cNvSpPr>
            <p:nvPr/>
          </p:nvSpPr>
          <p:spPr bwMode="auto">
            <a:xfrm>
              <a:off x="15318948" y="11070136"/>
              <a:ext cx="84430" cy="182859"/>
            </a:xfrm>
            <a:custGeom>
              <a:avLst/>
              <a:gdLst>
                <a:gd name="T0" fmla="*/ 0 w 6"/>
                <a:gd name="T1" fmla="*/ 159 h 159"/>
                <a:gd name="T2" fmla="*/ 0 w 6"/>
                <a:gd name="T3" fmla="*/ 0 h 159"/>
                <a:gd name="T4" fmla="*/ 6 w 6"/>
                <a:gd name="T5" fmla="*/ 0 h 159"/>
              </a:gdLst>
              <a:ahLst/>
              <a:cxnLst>
                <a:cxn ang="0">
                  <a:pos x="T0" y="T1"/>
                </a:cxn>
                <a:cxn ang="0">
                  <a:pos x="T2" y="T3"/>
                </a:cxn>
                <a:cxn ang="0">
                  <a:pos x="T4" y="T5"/>
                </a:cxn>
              </a:cxnLst>
              <a:rect l="0" t="0" r="r" b="b"/>
              <a:pathLst>
                <a:path w="6" h="159">
                  <a:moveTo>
                    <a:pt x="0" y="159"/>
                  </a:moveTo>
                  <a:lnTo>
                    <a:pt x="0" y="0"/>
                  </a:lnTo>
                  <a:lnTo>
                    <a:pt x="6" y="0"/>
                  </a:lnTo>
                </a:path>
              </a:pathLst>
            </a:custGeom>
            <a:noFill/>
            <a:ln w="25400"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none" lIns="0" tIns="0" rIns="0" bIns="0" numCol="1" anchor="t" anchorCtr="0" compatLnSpc="1">
              <a:prstTxWarp prst="textNoShape">
                <a:avLst/>
              </a:prstTxWarp>
            </a:bodyPr>
            <a:lstStyle/>
            <a:p>
              <a:endParaRPr lang="en-GB"/>
            </a:p>
          </p:txBody>
        </p:sp>
        <p:sp>
          <p:nvSpPr>
            <p:cNvPr id="1140" name="Freeform 151"/>
            <p:cNvSpPr>
              <a:spLocks/>
            </p:cNvSpPr>
            <p:nvPr/>
          </p:nvSpPr>
          <p:spPr bwMode="auto">
            <a:xfrm>
              <a:off x="15417452" y="11359949"/>
              <a:ext cx="211079" cy="79353"/>
            </a:xfrm>
            <a:custGeom>
              <a:avLst/>
              <a:gdLst>
                <a:gd name="T0" fmla="*/ 0 w 15"/>
                <a:gd name="T1" fmla="*/ 69 h 69"/>
                <a:gd name="T2" fmla="*/ 0 w 15"/>
                <a:gd name="T3" fmla="*/ 0 h 69"/>
                <a:gd name="T4" fmla="*/ 15 w 15"/>
                <a:gd name="T5" fmla="*/ 0 h 69"/>
              </a:gdLst>
              <a:ahLst/>
              <a:cxnLst>
                <a:cxn ang="0">
                  <a:pos x="T0" y="T1"/>
                </a:cxn>
                <a:cxn ang="0">
                  <a:pos x="T2" y="T3"/>
                </a:cxn>
                <a:cxn ang="0">
                  <a:pos x="T4" y="T5"/>
                </a:cxn>
              </a:cxnLst>
              <a:rect l="0" t="0" r="r" b="b"/>
              <a:pathLst>
                <a:path w="15" h="69">
                  <a:moveTo>
                    <a:pt x="0" y="69"/>
                  </a:moveTo>
                  <a:lnTo>
                    <a:pt x="0" y="0"/>
                  </a:lnTo>
                  <a:lnTo>
                    <a:pt x="15" y="0"/>
                  </a:lnTo>
                </a:path>
              </a:pathLst>
            </a:custGeom>
            <a:noFill/>
            <a:ln w="25400"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none" lIns="0" tIns="0" rIns="0" bIns="0" numCol="1" anchor="t" anchorCtr="0" compatLnSpc="1">
              <a:prstTxWarp prst="textNoShape">
                <a:avLst/>
              </a:prstTxWarp>
            </a:bodyPr>
            <a:lstStyle/>
            <a:p>
              <a:endParaRPr lang="en-GB"/>
            </a:p>
          </p:txBody>
        </p:sp>
        <p:sp>
          <p:nvSpPr>
            <p:cNvPr id="1141" name="Freeform 153"/>
            <p:cNvSpPr>
              <a:spLocks/>
            </p:cNvSpPr>
            <p:nvPr/>
          </p:nvSpPr>
          <p:spPr bwMode="auto">
            <a:xfrm>
              <a:off x="15417452" y="11446203"/>
              <a:ext cx="281438" cy="79353"/>
            </a:xfrm>
            <a:custGeom>
              <a:avLst/>
              <a:gdLst>
                <a:gd name="T0" fmla="*/ 0 w 20"/>
                <a:gd name="T1" fmla="*/ 0 h 69"/>
                <a:gd name="T2" fmla="*/ 0 w 20"/>
                <a:gd name="T3" fmla="*/ 69 h 69"/>
                <a:gd name="T4" fmla="*/ 20 w 20"/>
                <a:gd name="T5" fmla="*/ 69 h 69"/>
              </a:gdLst>
              <a:ahLst/>
              <a:cxnLst>
                <a:cxn ang="0">
                  <a:pos x="T0" y="T1"/>
                </a:cxn>
                <a:cxn ang="0">
                  <a:pos x="T2" y="T3"/>
                </a:cxn>
                <a:cxn ang="0">
                  <a:pos x="T4" y="T5"/>
                </a:cxn>
              </a:cxnLst>
              <a:rect l="0" t="0" r="r" b="b"/>
              <a:pathLst>
                <a:path w="20" h="69">
                  <a:moveTo>
                    <a:pt x="0" y="0"/>
                  </a:moveTo>
                  <a:lnTo>
                    <a:pt x="0" y="69"/>
                  </a:lnTo>
                  <a:lnTo>
                    <a:pt x="20" y="69"/>
                  </a:lnTo>
                </a:path>
              </a:pathLst>
            </a:custGeom>
            <a:noFill/>
            <a:ln w="25400"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none" lIns="0" tIns="0" rIns="0" bIns="0" numCol="1" anchor="t" anchorCtr="0" compatLnSpc="1">
              <a:prstTxWarp prst="textNoShape">
                <a:avLst/>
              </a:prstTxWarp>
            </a:bodyPr>
            <a:lstStyle/>
            <a:p>
              <a:endParaRPr lang="en-GB"/>
            </a:p>
          </p:txBody>
        </p:sp>
        <p:sp>
          <p:nvSpPr>
            <p:cNvPr id="1142" name="Freeform 154"/>
            <p:cNvSpPr>
              <a:spLocks/>
            </p:cNvSpPr>
            <p:nvPr/>
          </p:nvSpPr>
          <p:spPr bwMode="auto">
            <a:xfrm>
              <a:off x="15318948" y="11259895"/>
              <a:ext cx="98502" cy="182859"/>
            </a:xfrm>
            <a:custGeom>
              <a:avLst/>
              <a:gdLst>
                <a:gd name="T0" fmla="*/ 0 w 7"/>
                <a:gd name="T1" fmla="*/ 0 h 159"/>
                <a:gd name="T2" fmla="*/ 0 w 7"/>
                <a:gd name="T3" fmla="*/ 159 h 159"/>
                <a:gd name="T4" fmla="*/ 7 w 7"/>
                <a:gd name="T5" fmla="*/ 159 h 159"/>
              </a:gdLst>
              <a:ahLst/>
              <a:cxnLst>
                <a:cxn ang="0">
                  <a:pos x="T0" y="T1"/>
                </a:cxn>
                <a:cxn ang="0">
                  <a:pos x="T2" y="T3"/>
                </a:cxn>
                <a:cxn ang="0">
                  <a:pos x="T4" y="T5"/>
                </a:cxn>
              </a:cxnLst>
              <a:rect l="0" t="0" r="r" b="b"/>
              <a:pathLst>
                <a:path w="7" h="159">
                  <a:moveTo>
                    <a:pt x="0" y="0"/>
                  </a:moveTo>
                  <a:lnTo>
                    <a:pt x="0" y="159"/>
                  </a:lnTo>
                  <a:lnTo>
                    <a:pt x="7" y="159"/>
                  </a:lnTo>
                </a:path>
              </a:pathLst>
            </a:custGeom>
            <a:noFill/>
            <a:ln w="25400"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none" lIns="0" tIns="0" rIns="0" bIns="0" numCol="1" anchor="t" anchorCtr="0" compatLnSpc="1">
              <a:prstTxWarp prst="textNoShape">
                <a:avLst/>
              </a:prstTxWarp>
            </a:bodyPr>
            <a:lstStyle/>
            <a:p>
              <a:endParaRPr lang="en-GB"/>
            </a:p>
          </p:txBody>
        </p:sp>
        <p:sp>
          <p:nvSpPr>
            <p:cNvPr id="1143" name="Freeform 155"/>
            <p:cNvSpPr>
              <a:spLocks/>
            </p:cNvSpPr>
            <p:nvPr/>
          </p:nvSpPr>
          <p:spPr bwMode="auto">
            <a:xfrm>
              <a:off x="14939007" y="11256445"/>
              <a:ext cx="379943" cy="276013"/>
            </a:xfrm>
            <a:custGeom>
              <a:avLst/>
              <a:gdLst>
                <a:gd name="T0" fmla="*/ 0 w 27"/>
                <a:gd name="T1" fmla="*/ 240 h 240"/>
                <a:gd name="T2" fmla="*/ 0 w 27"/>
                <a:gd name="T3" fmla="*/ 0 h 240"/>
                <a:gd name="T4" fmla="*/ 27 w 27"/>
                <a:gd name="T5" fmla="*/ 0 h 240"/>
              </a:gdLst>
              <a:ahLst/>
              <a:cxnLst>
                <a:cxn ang="0">
                  <a:pos x="T0" y="T1"/>
                </a:cxn>
                <a:cxn ang="0">
                  <a:pos x="T2" y="T3"/>
                </a:cxn>
                <a:cxn ang="0">
                  <a:pos x="T4" y="T5"/>
                </a:cxn>
              </a:cxnLst>
              <a:rect l="0" t="0" r="r" b="b"/>
              <a:pathLst>
                <a:path w="27" h="240">
                  <a:moveTo>
                    <a:pt x="0" y="240"/>
                  </a:moveTo>
                  <a:lnTo>
                    <a:pt x="0" y="0"/>
                  </a:lnTo>
                  <a:lnTo>
                    <a:pt x="27" y="0"/>
                  </a:lnTo>
                </a:path>
              </a:pathLst>
            </a:custGeom>
            <a:noFill/>
            <a:ln w="25400"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none" lIns="0" tIns="0" rIns="0" bIns="0" numCol="1" anchor="t" anchorCtr="0" compatLnSpc="1">
              <a:prstTxWarp prst="textNoShape">
                <a:avLst/>
              </a:prstTxWarp>
            </a:bodyPr>
            <a:lstStyle/>
            <a:p>
              <a:endParaRPr lang="en-GB"/>
            </a:p>
          </p:txBody>
        </p:sp>
        <p:sp>
          <p:nvSpPr>
            <p:cNvPr id="1144" name="Freeform 157"/>
            <p:cNvSpPr>
              <a:spLocks/>
            </p:cNvSpPr>
            <p:nvPr/>
          </p:nvSpPr>
          <p:spPr bwMode="auto">
            <a:xfrm>
              <a:off x="15276733" y="11691165"/>
              <a:ext cx="225151" cy="120756"/>
            </a:xfrm>
            <a:custGeom>
              <a:avLst/>
              <a:gdLst>
                <a:gd name="T0" fmla="*/ 0 w 16"/>
                <a:gd name="T1" fmla="*/ 105 h 105"/>
                <a:gd name="T2" fmla="*/ 0 w 16"/>
                <a:gd name="T3" fmla="*/ 0 h 105"/>
                <a:gd name="T4" fmla="*/ 16 w 16"/>
                <a:gd name="T5" fmla="*/ 0 h 105"/>
              </a:gdLst>
              <a:ahLst/>
              <a:cxnLst>
                <a:cxn ang="0">
                  <a:pos x="T0" y="T1"/>
                </a:cxn>
                <a:cxn ang="0">
                  <a:pos x="T2" y="T3"/>
                </a:cxn>
                <a:cxn ang="0">
                  <a:pos x="T4" y="T5"/>
                </a:cxn>
              </a:cxnLst>
              <a:rect l="0" t="0" r="r" b="b"/>
              <a:pathLst>
                <a:path w="16" h="105">
                  <a:moveTo>
                    <a:pt x="0" y="105"/>
                  </a:moveTo>
                  <a:lnTo>
                    <a:pt x="0" y="0"/>
                  </a:lnTo>
                  <a:lnTo>
                    <a:pt x="16" y="0"/>
                  </a:lnTo>
                </a:path>
              </a:pathLst>
            </a:custGeom>
            <a:noFill/>
            <a:ln w="25400"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none" lIns="0" tIns="0" rIns="0" bIns="0" numCol="1" anchor="t" anchorCtr="0" compatLnSpc="1">
              <a:prstTxWarp prst="textNoShape">
                <a:avLst/>
              </a:prstTxWarp>
            </a:bodyPr>
            <a:lstStyle/>
            <a:p>
              <a:endParaRPr lang="en-GB"/>
            </a:p>
          </p:txBody>
        </p:sp>
        <p:sp>
          <p:nvSpPr>
            <p:cNvPr id="1145" name="Freeform 159"/>
            <p:cNvSpPr>
              <a:spLocks/>
            </p:cNvSpPr>
            <p:nvPr/>
          </p:nvSpPr>
          <p:spPr bwMode="auto">
            <a:xfrm>
              <a:off x="15586314" y="11856773"/>
              <a:ext cx="70360" cy="79353"/>
            </a:xfrm>
            <a:custGeom>
              <a:avLst/>
              <a:gdLst>
                <a:gd name="T0" fmla="*/ 0 w 5"/>
                <a:gd name="T1" fmla="*/ 69 h 69"/>
                <a:gd name="T2" fmla="*/ 0 w 5"/>
                <a:gd name="T3" fmla="*/ 0 h 69"/>
                <a:gd name="T4" fmla="*/ 5 w 5"/>
                <a:gd name="T5" fmla="*/ 0 h 69"/>
              </a:gdLst>
              <a:ahLst/>
              <a:cxnLst>
                <a:cxn ang="0">
                  <a:pos x="T0" y="T1"/>
                </a:cxn>
                <a:cxn ang="0">
                  <a:pos x="T2" y="T3"/>
                </a:cxn>
                <a:cxn ang="0">
                  <a:pos x="T4" y="T5"/>
                </a:cxn>
              </a:cxnLst>
              <a:rect l="0" t="0" r="r" b="b"/>
              <a:pathLst>
                <a:path w="5" h="69">
                  <a:moveTo>
                    <a:pt x="0" y="69"/>
                  </a:moveTo>
                  <a:lnTo>
                    <a:pt x="0" y="0"/>
                  </a:lnTo>
                  <a:lnTo>
                    <a:pt x="5" y="0"/>
                  </a:lnTo>
                </a:path>
              </a:pathLst>
            </a:custGeom>
            <a:noFill/>
            <a:ln w="25400"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none" lIns="0" tIns="0" rIns="0" bIns="0" numCol="1" anchor="t" anchorCtr="0" compatLnSpc="1">
              <a:prstTxWarp prst="textNoShape">
                <a:avLst/>
              </a:prstTxWarp>
            </a:bodyPr>
            <a:lstStyle/>
            <a:p>
              <a:endParaRPr lang="en-GB"/>
            </a:p>
          </p:txBody>
        </p:sp>
        <p:sp>
          <p:nvSpPr>
            <p:cNvPr id="1146" name="Freeform 161"/>
            <p:cNvSpPr>
              <a:spLocks/>
            </p:cNvSpPr>
            <p:nvPr/>
          </p:nvSpPr>
          <p:spPr bwMode="auto">
            <a:xfrm>
              <a:off x="15586314" y="11943027"/>
              <a:ext cx="84430" cy="79353"/>
            </a:xfrm>
            <a:custGeom>
              <a:avLst/>
              <a:gdLst>
                <a:gd name="T0" fmla="*/ 0 w 6"/>
                <a:gd name="T1" fmla="*/ 0 h 69"/>
                <a:gd name="T2" fmla="*/ 0 w 6"/>
                <a:gd name="T3" fmla="*/ 69 h 69"/>
                <a:gd name="T4" fmla="*/ 6 w 6"/>
                <a:gd name="T5" fmla="*/ 69 h 69"/>
              </a:gdLst>
              <a:ahLst/>
              <a:cxnLst>
                <a:cxn ang="0">
                  <a:pos x="T0" y="T1"/>
                </a:cxn>
                <a:cxn ang="0">
                  <a:pos x="T2" y="T3"/>
                </a:cxn>
                <a:cxn ang="0">
                  <a:pos x="T4" y="T5"/>
                </a:cxn>
              </a:cxnLst>
              <a:rect l="0" t="0" r="r" b="b"/>
              <a:pathLst>
                <a:path w="6" h="69">
                  <a:moveTo>
                    <a:pt x="0" y="0"/>
                  </a:moveTo>
                  <a:lnTo>
                    <a:pt x="0" y="69"/>
                  </a:lnTo>
                  <a:lnTo>
                    <a:pt x="6" y="69"/>
                  </a:lnTo>
                </a:path>
              </a:pathLst>
            </a:custGeom>
            <a:noFill/>
            <a:ln w="25400"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none" lIns="0" tIns="0" rIns="0" bIns="0" numCol="1" anchor="t" anchorCtr="0" compatLnSpc="1">
              <a:prstTxWarp prst="textNoShape">
                <a:avLst/>
              </a:prstTxWarp>
            </a:bodyPr>
            <a:lstStyle/>
            <a:p>
              <a:endParaRPr lang="en-GB"/>
            </a:p>
          </p:txBody>
        </p:sp>
        <p:sp>
          <p:nvSpPr>
            <p:cNvPr id="1147" name="Freeform 162"/>
            <p:cNvSpPr>
              <a:spLocks/>
            </p:cNvSpPr>
            <p:nvPr/>
          </p:nvSpPr>
          <p:spPr bwMode="auto">
            <a:xfrm>
              <a:off x="15276733" y="11818820"/>
              <a:ext cx="309581" cy="120756"/>
            </a:xfrm>
            <a:custGeom>
              <a:avLst/>
              <a:gdLst>
                <a:gd name="T0" fmla="*/ 0 w 22"/>
                <a:gd name="T1" fmla="*/ 0 h 105"/>
                <a:gd name="T2" fmla="*/ 0 w 22"/>
                <a:gd name="T3" fmla="*/ 105 h 105"/>
                <a:gd name="T4" fmla="*/ 22 w 22"/>
                <a:gd name="T5" fmla="*/ 105 h 105"/>
              </a:gdLst>
              <a:ahLst/>
              <a:cxnLst>
                <a:cxn ang="0">
                  <a:pos x="T0" y="T1"/>
                </a:cxn>
                <a:cxn ang="0">
                  <a:pos x="T2" y="T3"/>
                </a:cxn>
                <a:cxn ang="0">
                  <a:pos x="T4" y="T5"/>
                </a:cxn>
              </a:cxnLst>
              <a:rect l="0" t="0" r="r" b="b"/>
              <a:pathLst>
                <a:path w="22" h="105">
                  <a:moveTo>
                    <a:pt x="0" y="0"/>
                  </a:moveTo>
                  <a:lnTo>
                    <a:pt x="0" y="105"/>
                  </a:lnTo>
                  <a:lnTo>
                    <a:pt x="22" y="105"/>
                  </a:lnTo>
                </a:path>
              </a:pathLst>
            </a:custGeom>
            <a:noFill/>
            <a:ln w="25400"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none" lIns="0" tIns="0" rIns="0" bIns="0" numCol="1" anchor="t" anchorCtr="0" compatLnSpc="1">
              <a:prstTxWarp prst="textNoShape">
                <a:avLst/>
              </a:prstTxWarp>
            </a:bodyPr>
            <a:lstStyle/>
            <a:p>
              <a:endParaRPr lang="en-GB"/>
            </a:p>
          </p:txBody>
        </p:sp>
        <p:sp>
          <p:nvSpPr>
            <p:cNvPr id="1148" name="Freeform 163"/>
            <p:cNvSpPr>
              <a:spLocks/>
            </p:cNvSpPr>
            <p:nvPr/>
          </p:nvSpPr>
          <p:spPr bwMode="auto">
            <a:xfrm>
              <a:off x="14939007" y="11539358"/>
              <a:ext cx="337726" cy="276013"/>
            </a:xfrm>
            <a:custGeom>
              <a:avLst/>
              <a:gdLst>
                <a:gd name="T0" fmla="*/ 0 w 24"/>
                <a:gd name="T1" fmla="*/ 0 h 240"/>
                <a:gd name="T2" fmla="*/ 0 w 24"/>
                <a:gd name="T3" fmla="*/ 240 h 240"/>
                <a:gd name="T4" fmla="*/ 24 w 24"/>
                <a:gd name="T5" fmla="*/ 240 h 240"/>
              </a:gdLst>
              <a:ahLst/>
              <a:cxnLst>
                <a:cxn ang="0">
                  <a:pos x="T0" y="T1"/>
                </a:cxn>
                <a:cxn ang="0">
                  <a:pos x="T2" y="T3"/>
                </a:cxn>
                <a:cxn ang="0">
                  <a:pos x="T4" y="T5"/>
                </a:cxn>
              </a:cxnLst>
              <a:rect l="0" t="0" r="r" b="b"/>
              <a:pathLst>
                <a:path w="24" h="240">
                  <a:moveTo>
                    <a:pt x="0" y="0"/>
                  </a:moveTo>
                  <a:lnTo>
                    <a:pt x="0" y="240"/>
                  </a:lnTo>
                  <a:lnTo>
                    <a:pt x="24" y="240"/>
                  </a:lnTo>
                </a:path>
              </a:pathLst>
            </a:custGeom>
            <a:noFill/>
            <a:ln w="25400"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none" lIns="0" tIns="0" rIns="0" bIns="0" numCol="1" anchor="t" anchorCtr="0" compatLnSpc="1">
              <a:prstTxWarp prst="textNoShape">
                <a:avLst/>
              </a:prstTxWarp>
            </a:bodyPr>
            <a:lstStyle/>
            <a:p>
              <a:endParaRPr lang="en-GB"/>
            </a:p>
          </p:txBody>
        </p:sp>
        <p:sp>
          <p:nvSpPr>
            <p:cNvPr id="1149" name="Freeform 164"/>
            <p:cNvSpPr>
              <a:spLocks/>
            </p:cNvSpPr>
            <p:nvPr/>
          </p:nvSpPr>
          <p:spPr bwMode="auto">
            <a:xfrm>
              <a:off x="14319843" y="11535907"/>
              <a:ext cx="619164" cy="323165"/>
            </a:xfrm>
            <a:custGeom>
              <a:avLst/>
              <a:gdLst>
                <a:gd name="T0" fmla="*/ 0 w 44"/>
                <a:gd name="T1" fmla="*/ 281 h 281"/>
                <a:gd name="T2" fmla="*/ 0 w 44"/>
                <a:gd name="T3" fmla="*/ 0 h 281"/>
                <a:gd name="T4" fmla="*/ 44 w 44"/>
                <a:gd name="T5" fmla="*/ 0 h 281"/>
              </a:gdLst>
              <a:ahLst/>
              <a:cxnLst>
                <a:cxn ang="0">
                  <a:pos x="T0" y="T1"/>
                </a:cxn>
                <a:cxn ang="0">
                  <a:pos x="T2" y="T3"/>
                </a:cxn>
                <a:cxn ang="0">
                  <a:pos x="T4" y="T5"/>
                </a:cxn>
              </a:cxnLst>
              <a:rect l="0" t="0" r="r" b="b"/>
              <a:pathLst>
                <a:path w="44" h="281">
                  <a:moveTo>
                    <a:pt x="0" y="281"/>
                  </a:moveTo>
                  <a:lnTo>
                    <a:pt x="0" y="0"/>
                  </a:lnTo>
                  <a:lnTo>
                    <a:pt x="44" y="0"/>
                  </a:lnTo>
                </a:path>
              </a:pathLst>
            </a:custGeom>
            <a:noFill/>
            <a:ln w="25400"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none" lIns="0" tIns="0" rIns="0" bIns="0" numCol="1" anchor="t" anchorCtr="0" compatLnSpc="1">
              <a:prstTxWarp prst="textNoShape">
                <a:avLst/>
              </a:prstTxWarp>
            </a:bodyPr>
            <a:lstStyle/>
            <a:p>
              <a:endParaRPr lang="en-GB"/>
            </a:p>
          </p:txBody>
        </p:sp>
        <p:sp>
          <p:nvSpPr>
            <p:cNvPr id="1150" name="Freeform 166"/>
            <p:cNvSpPr>
              <a:spLocks/>
            </p:cNvSpPr>
            <p:nvPr/>
          </p:nvSpPr>
          <p:spPr bwMode="auto">
            <a:xfrm>
              <a:off x="14319843" y="11865973"/>
              <a:ext cx="675452" cy="322015"/>
            </a:xfrm>
            <a:custGeom>
              <a:avLst/>
              <a:gdLst>
                <a:gd name="T0" fmla="*/ 0 w 48"/>
                <a:gd name="T1" fmla="*/ 0 h 280"/>
                <a:gd name="T2" fmla="*/ 0 w 48"/>
                <a:gd name="T3" fmla="*/ 280 h 280"/>
                <a:gd name="T4" fmla="*/ 48 w 48"/>
                <a:gd name="T5" fmla="*/ 280 h 280"/>
              </a:gdLst>
              <a:ahLst/>
              <a:cxnLst>
                <a:cxn ang="0">
                  <a:pos x="T0" y="T1"/>
                </a:cxn>
                <a:cxn ang="0">
                  <a:pos x="T2" y="T3"/>
                </a:cxn>
                <a:cxn ang="0">
                  <a:pos x="T4" y="T5"/>
                </a:cxn>
              </a:cxnLst>
              <a:rect l="0" t="0" r="r" b="b"/>
              <a:pathLst>
                <a:path w="48" h="280">
                  <a:moveTo>
                    <a:pt x="0" y="0"/>
                  </a:moveTo>
                  <a:lnTo>
                    <a:pt x="0" y="280"/>
                  </a:lnTo>
                  <a:lnTo>
                    <a:pt x="48" y="280"/>
                  </a:lnTo>
                </a:path>
              </a:pathLst>
            </a:custGeom>
            <a:noFill/>
            <a:ln w="25400"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none" lIns="0" tIns="0" rIns="0" bIns="0" numCol="1" anchor="t" anchorCtr="0" compatLnSpc="1">
              <a:prstTxWarp prst="textNoShape">
                <a:avLst/>
              </a:prstTxWarp>
            </a:bodyPr>
            <a:lstStyle/>
            <a:p>
              <a:endParaRPr lang="en-GB"/>
            </a:p>
          </p:txBody>
        </p:sp>
        <p:sp>
          <p:nvSpPr>
            <p:cNvPr id="1151" name="Freeform 167"/>
            <p:cNvSpPr>
              <a:spLocks/>
            </p:cNvSpPr>
            <p:nvPr/>
          </p:nvSpPr>
          <p:spPr bwMode="auto">
            <a:xfrm>
              <a:off x="13883613" y="11862523"/>
              <a:ext cx="436228" cy="345016"/>
            </a:xfrm>
            <a:custGeom>
              <a:avLst/>
              <a:gdLst>
                <a:gd name="T0" fmla="*/ 0 w 31"/>
                <a:gd name="T1" fmla="*/ 300 h 300"/>
                <a:gd name="T2" fmla="*/ 0 w 31"/>
                <a:gd name="T3" fmla="*/ 0 h 300"/>
                <a:gd name="T4" fmla="*/ 31 w 31"/>
                <a:gd name="T5" fmla="*/ 0 h 300"/>
              </a:gdLst>
              <a:ahLst/>
              <a:cxnLst>
                <a:cxn ang="0">
                  <a:pos x="T0" y="T1"/>
                </a:cxn>
                <a:cxn ang="0">
                  <a:pos x="T2" y="T3"/>
                </a:cxn>
                <a:cxn ang="0">
                  <a:pos x="T4" y="T5"/>
                </a:cxn>
              </a:cxnLst>
              <a:rect l="0" t="0" r="r" b="b"/>
              <a:pathLst>
                <a:path w="31" h="300">
                  <a:moveTo>
                    <a:pt x="0" y="300"/>
                  </a:moveTo>
                  <a:lnTo>
                    <a:pt x="0" y="0"/>
                  </a:lnTo>
                  <a:lnTo>
                    <a:pt x="31" y="0"/>
                  </a:lnTo>
                </a:path>
              </a:pathLst>
            </a:custGeom>
            <a:noFill/>
            <a:ln w="25400"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none" lIns="0" tIns="0" rIns="0" bIns="0" numCol="1" anchor="t" anchorCtr="0" compatLnSpc="1">
              <a:prstTxWarp prst="textNoShape">
                <a:avLst/>
              </a:prstTxWarp>
            </a:bodyPr>
            <a:lstStyle/>
            <a:p>
              <a:endParaRPr lang="en-GB"/>
            </a:p>
          </p:txBody>
        </p:sp>
        <p:sp>
          <p:nvSpPr>
            <p:cNvPr id="1152" name="Freeform 169"/>
            <p:cNvSpPr>
              <a:spLocks/>
            </p:cNvSpPr>
            <p:nvPr/>
          </p:nvSpPr>
          <p:spPr bwMode="auto">
            <a:xfrm>
              <a:off x="15065654" y="12353596"/>
              <a:ext cx="0" cy="79353"/>
            </a:xfrm>
            <a:custGeom>
              <a:avLst/>
              <a:gdLst>
                <a:gd name="T0" fmla="*/ 69 h 69"/>
                <a:gd name="T1" fmla="*/ 0 h 69"/>
                <a:gd name="T2" fmla="*/ 0 h 69"/>
              </a:gdLst>
              <a:ahLst/>
              <a:cxnLst>
                <a:cxn ang="0">
                  <a:pos x="0" y="T0"/>
                </a:cxn>
                <a:cxn ang="0">
                  <a:pos x="0" y="T1"/>
                </a:cxn>
                <a:cxn ang="0">
                  <a:pos x="0" y="T2"/>
                </a:cxn>
              </a:cxnLst>
              <a:rect l="0" t="0" r="r" b="b"/>
              <a:pathLst>
                <a:path h="69">
                  <a:moveTo>
                    <a:pt x="0" y="69"/>
                  </a:moveTo>
                  <a:lnTo>
                    <a:pt x="0" y="0"/>
                  </a:lnTo>
                  <a:lnTo>
                    <a:pt x="0" y="0"/>
                  </a:lnTo>
                </a:path>
              </a:pathLst>
            </a:custGeom>
            <a:noFill/>
            <a:ln w="25400"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none" lIns="0" tIns="0" rIns="0" bIns="0" numCol="1" anchor="t" anchorCtr="0" compatLnSpc="1">
              <a:prstTxWarp prst="textNoShape">
                <a:avLst/>
              </a:prstTxWarp>
            </a:bodyPr>
            <a:lstStyle/>
            <a:p>
              <a:endParaRPr lang="en-GB"/>
            </a:p>
          </p:txBody>
        </p:sp>
        <p:sp>
          <p:nvSpPr>
            <p:cNvPr id="1153" name="Freeform 171"/>
            <p:cNvSpPr>
              <a:spLocks/>
            </p:cNvSpPr>
            <p:nvPr/>
          </p:nvSpPr>
          <p:spPr bwMode="auto">
            <a:xfrm>
              <a:off x="15065654" y="12439850"/>
              <a:ext cx="0" cy="79353"/>
            </a:xfrm>
            <a:custGeom>
              <a:avLst/>
              <a:gdLst>
                <a:gd name="T0" fmla="*/ 0 h 69"/>
                <a:gd name="T1" fmla="*/ 69 h 69"/>
                <a:gd name="T2" fmla="*/ 69 h 69"/>
              </a:gdLst>
              <a:ahLst/>
              <a:cxnLst>
                <a:cxn ang="0">
                  <a:pos x="0" y="T0"/>
                </a:cxn>
                <a:cxn ang="0">
                  <a:pos x="0" y="T1"/>
                </a:cxn>
                <a:cxn ang="0">
                  <a:pos x="0" y="T2"/>
                </a:cxn>
              </a:cxnLst>
              <a:rect l="0" t="0" r="r" b="b"/>
              <a:pathLst>
                <a:path h="69">
                  <a:moveTo>
                    <a:pt x="0" y="0"/>
                  </a:moveTo>
                  <a:lnTo>
                    <a:pt x="0" y="69"/>
                  </a:lnTo>
                  <a:lnTo>
                    <a:pt x="0" y="69"/>
                  </a:lnTo>
                </a:path>
              </a:pathLst>
            </a:custGeom>
            <a:noFill/>
            <a:ln w="25400"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none" lIns="0" tIns="0" rIns="0" bIns="0" numCol="1" anchor="t" anchorCtr="0" compatLnSpc="1">
              <a:prstTxWarp prst="textNoShape">
                <a:avLst/>
              </a:prstTxWarp>
            </a:bodyPr>
            <a:lstStyle/>
            <a:p>
              <a:endParaRPr lang="en-GB"/>
            </a:p>
          </p:txBody>
        </p:sp>
        <p:sp>
          <p:nvSpPr>
            <p:cNvPr id="1154" name="Freeform 172"/>
            <p:cNvSpPr>
              <a:spLocks/>
            </p:cNvSpPr>
            <p:nvPr/>
          </p:nvSpPr>
          <p:spPr bwMode="auto">
            <a:xfrm>
              <a:off x="14488705" y="12436400"/>
              <a:ext cx="576947" cy="120756"/>
            </a:xfrm>
            <a:custGeom>
              <a:avLst/>
              <a:gdLst>
                <a:gd name="T0" fmla="*/ 0 w 41"/>
                <a:gd name="T1" fmla="*/ 105 h 105"/>
                <a:gd name="T2" fmla="*/ 0 w 41"/>
                <a:gd name="T3" fmla="*/ 0 h 105"/>
                <a:gd name="T4" fmla="*/ 41 w 41"/>
                <a:gd name="T5" fmla="*/ 0 h 105"/>
              </a:gdLst>
              <a:ahLst/>
              <a:cxnLst>
                <a:cxn ang="0">
                  <a:pos x="T0" y="T1"/>
                </a:cxn>
                <a:cxn ang="0">
                  <a:pos x="T2" y="T3"/>
                </a:cxn>
                <a:cxn ang="0">
                  <a:pos x="T4" y="T5"/>
                </a:cxn>
              </a:cxnLst>
              <a:rect l="0" t="0" r="r" b="b"/>
              <a:pathLst>
                <a:path w="41" h="105">
                  <a:moveTo>
                    <a:pt x="0" y="105"/>
                  </a:moveTo>
                  <a:lnTo>
                    <a:pt x="0" y="0"/>
                  </a:lnTo>
                  <a:lnTo>
                    <a:pt x="41" y="0"/>
                  </a:lnTo>
                </a:path>
              </a:pathLst>
            </a:custGeom>
            <a:noFill/>
            <a:ln w="25400"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none" lIns="0" tIns="0" rIns="0" bIns="0" numCol="1" anchor="t" anchorCtr="0" compatLnSpc="1">
              <a:prstTxWarp prst="textNoShape">
                <a:avLst/>
              </a:prstTxWarp>
            </a:bodyPr>
            <a:lstStyle/>
            <a:p>
              <a:endParaRPr lang="en-GB"/>
            </a:p>
          </p:txBody>
        </p:sp>
        <p:sp>
          <p:nvSpPr>
            <p:cNvPr id="1155" name="Freeform 174"/>
            <p:cNvSpPr>
              <a:spLocks/>
            </p:cNvSpPr>
            <p:nvPr/>
          </p:nvSpPr>
          <p:spPr bwMode="auto">
            <a:xfrm>
              <a:off x="14488705" y="12564056"/>
              <a:ext cx="2096714" cy="120756"/>
            </a:xfrm>
            <a:custGeom>
              <a:avLst/>
              <a:gdLst>
                <a:gd name="T0" fmla="*/ 0 w 149"/>
                <a:gd name="T1" fmla="*/ 0 h 105"/>
                <a:gd name="T2" fmla="*/ 0 w 149"/>
                <a:gd name="T3" fmla="*/ 105 h 105"/>
                <a:gd name="T4" fmla="*/ 149 w 149"/>
                <a:gd name="T5" fmla="*/ 105 h 105"/>
              </a:gdLst>
              <a:ahLst/>
              <a:cxnLst>
                <a:cxn ang="0">
                  <a:pos x="T0" y="T1"/>
                </a:cxn>
                <a:cxn ang="0">
                  <a:pos x="T2" y="T3"/>
                </a:cxn>
                <a:cxn ang="0">
                  <a:pos x="T4" y="T5"/>
                </a:cxn>
              </a:cxnLst>
              <a:rect l="0" t="0" r="r" b="b"/>
              <a:pathLst>
                <a:path w="149" h="105">
                  <a:moveTo>
                    <a:pt x="0" y="0"/>
                  </a:moveTo>
                  <a:lnTo>
                    <a:pt x="0" y="105"/>
                  </a:lnTo>
                  <a:lnTo>
                    <a:pt x="149" y="105"/>
                  </a:lnTo>
                </a:path>
              </a:pathLst>
            </a:custGeom>
            <a:noFill/>
            <a:ln w="25400"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none" lIns="0" tIns="0" rIns="0" bIns="0" numCol="1" anchor="t" anchorCtr="0" compatLnSpc="1">
              <a:prstTxWarp prst="textNoShape">
                <a:avLst/>
              </a:prstTxWarp>
            </a:bodyPr>
            <a:lstStyle/>
            <a:p>
              <a:endParaRPr lang="en-GB"/>
            </a:p>
          </p:txBody>
        </p:sp>
        <p:sp>
          <p:nvSpPr>
            <p:cNvPr id="1156" name="Freeform 175"/>
            <p:cNvSpPr>
              <a:spLocks/>
            </p:cNvSpPr>
            <p:nvPr/>
          </p:nvSpPr>
          <p:spPr bwMode="auto">
            <a:xfrm>
              <a:off x="13883613" y="12214439"/>
              <a:ext cx="605092" cy="346166"/>
            </a:xfrm>
            <a:custGeom>
              <a:avLst/>
              <a:gdLst>
                <a:gd name="T0" fmla="*/ 0 w 43"/>
                <a:gd name="T1" fmla="*/ 0 h 301"/>
                <a:gd name="T2" fmla="*/ 0 w 43"/>
                <a:gd name="T3" fmla="*/ 301 h 301"/>
                <a:gd name="T4" fmla="*/ 43 w 43"/>
                <a:gd name="T5" fmla="*/ 301 h 301"/>
              </a:gdLst>
              <a:ahLst/>
              <a:cxnLst>
                <a:cxn ang="0">
                  <a:pos x="T0" y="T1"/>
                </a:cxn>
                <a:cxn ang="0">
                  <a:pos x="T2" y="T3"/>
                </a:cxn>
                <a:cxn ang="0">
                  <a:pos x="T4" y="T5"/>
                </a:cxn>
              </a:cxnLst>
              <a:rect l="0" t="0" r="r" b="b"/>
              <a:pathLst>
                <a:path w="43" h="301">
                  <a:moveTo>
                    <a:pt x="0" y="0"/>
                  </a:moveTo>
                  <a:lnTo>
                    <a:pt x="0" y="301"/>
                  </a:lnTo>
                  <a:lnTo>
                    <a:pt x="43" y="301"/>
                  </a:lnTo>
                </a:path>
              </a:pathLst>
            </a:custGeom>
            <a:noFill/>
            <a:ln w="25400"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none" lIns="0" tIns="0" rIns="0" bIns="0" numCol="1" anchor="t" anchorCtr="0" compatLnSpc="1">
              <a:prstTxWarp prst="textNoShape">
                <a:avLst/>
              </a:prstTxWarp>
            </a:bodyPr>
            <a:lstStyle/>
            <a:p>
              <a:endParaRPr lang="en-GB"/>
            </a:p>
          </p:txBody>
        </p:sp>
        <p:sp>
          <p:nvSpPr>
            <p:cNvPr id="1157" name="Freeform 176"/>
            <p:cNvSpPr>
              <a:spLocks/>
            </p:cNvSpPr>
            <p:nvPr/>
          </p:nvSpPr>
          <p:spPr bwMode="auto">
            <a:xfrm>
              <a:off x="13123728" y="12210989"/>
              <a:ext cx="759883" cy="418619"/>
            </a:xfrm>
            <a:custGeom>
              <a:avLst/>
              <a:gdLst>
                <a:gd name="T0" fmla="*/ 0 w 54"/>
                <a:gd name="T1" fmla="*/ 364 h 364"/>
                <a:gd name="T2" fmla="*/ 0 w 54"/>
                <a:gd name="T3" fmla="*/ 0 h 364"/>
                <a:gd name="T4" fmla="*/ 54 w 54"/>
                <a:gd name="T5" fmla="*/ 0 h 364"/>
              </a:gdLst>
              <a:ahLst/>
              <a:cxnLst>
                <a:cxn ang="0">
                  <a:pos x="T0" y="T1"/>
                </a:cxn>
                <a:cxn ang="0">
                  <a:pos x="T2" y="T3"/>
                </a:cxn>
                <a:cxn ang="0">
                  <a:pos x="T4" y="T5"/>
                </a:cxn>
              </a:cxnLst>
              <a:rect l="0" t="0" r="r" b="b"/>
              <a:pathLst>
                <a:path w="54" h="364">
                  <a:moveTo>
                    <a:pt x="0" y="364"/>
                  </a:moveTo>
                  <a:lnTo>
                    <a:pt x="0" y="0"/>
                  </a:lnTo>
                  <a:lnTo>
                    <a:pt x="54" y="0"/>
                  </a:lnTo>
                </a:path>
              </a:pathLst>
            </a:custGeom>
            <a:noFill/>
            <a:ln w="25400"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none" lIns="0" tIns="0" rIns="0" bIns="0" numCol="1" anchor="t" anchorCtr="0" compatLnSpc="1">
              <a:prstTxWarp prst="textNoShape">
                <a:avLst/>
              </a:prstTxWarp>
            </a:bodyPr>
            <a:lstStyle/>
            <a:p>
              <a:endParaRPr lang="en-GB"/>
            </a:p>
          </p:txBody>
        </p:sp>
        <p:sp>
          <p:nvSpPr>
            <p:cNvPr id="1158" name="Freeform 178"/>
            <p:cNvSpPr>
              <a:spLocks/>
            </p:cNvSpPr>
            <p:nvPr/>
          </p:nvSpPr>
          <p:spPr bwMode="auto">
            <a:xfrm>
              <a:off x="14150979" y="12850419"/>
              <a:ext cx="928745" cy="79353"/>
            </a:xfrm>
            <a:custGeom>
              <a:avLst/>
              <a:gdLst>
                <a:gd name="T0" fmla="*/ 0 w 66"/>
                <a:gd name="T1" fmla="*/ 69 h 69"/>
                <a:gd name="T2" fmla="*/ 0 w 66"/>
                <a:gd name="T3" fmla="*/ 0 h 69"/>
                <a:gd name="T4" fmla="*/ 66 w 66"/>
                <a:gd name="T5" fmla="*/ 0 h 69"/>
              </a:gdLst>
              <a:ahLst/>
              <a:cxnLst>
                <a:cxn ang="0">
                  <a:pos x="T0" y="T1"/>
                </a:cxn>
                <a:cxn ang="0">
                  <a:pos x="T2" y="T3"/>
                </a:cxn>
                <a:cxn ang="0">
                  <a:pos x="T4" y="T5"/>
                </a:cxn>
              </a:cxnLst>
              <a:rect l="0" t="0" r="r" b="b"/>
              <a:pathLst>
                <a:path w="66" h="69">
                  <a:moveTo>
                    <a:pt x="0" y="69"/>
                  </a:moveTo>
                  <a:lnTo>
                    <a:pt x="0" y="0"/>
                  </a:lnTo>
                  <a:lnTo>
                    <a:pt x="66" y="0"/>
                  </a:lnTo>
                </a:path>
              </a:pathLst>
            </a:custGeom>
            <a:noFill/>
            <a:ln w="25400"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none" lIns="0" tIns="0" rIns="0" bIns="0" numCol="1" anchor="t" anchorCtr="0" compatLnSpc="1">
              <a:prstTxWarp prst="textNoShape">
                <a:avLst/>
              </a:prstTxWarp>
            </a:bodyPr>
            <a:lstStyle/>
            <a:p>
              <a:endParaRPr lang="en-GB"/>
            </a:p>
          </p:txBody>
        </p:sp>
        <p:sp>
          <p:nvSpPr>
            <p:cNvPr id="1159" name="Freeform 180"/>
            <p:cNvSpPr>
              <a:spLocks/>
            </p:cNvSpPr>
            <p:nvPr/>
          </p:nvSpPr>
          <p:spPr bwMode="auto">
            <a:xfrm>
              <a:off x="14150979" y="12936673"/>
              <a:ext cx="1125752" cy="79353"/>
            </a:xfrm>
            <a:custGeom>
              <a:avLst/>
              <a:gdLst>
                <a:gd name="T0" fmla="*/ 0 w 80"/>
                <a:gd name="T1" fmla="*/ 0 h 69"/>
                <a:gd name="T2" fmla="*/ 0 w 80"/>
                <a:gd name="T3" fmla="*/ 69 h 69"/>
                <a:gd name="T4" fmla="*/ 80 w 80"/>
                <a:gd name="T5" fmla="*/ 69 h 69"/>
              </a:gdLst>
              <a:ahLst/>
              <a:cxnLst>
                <a:cxn ang="0">
                  <a:pos x="T0" y="T1"/>
                </a:cxn>
                <a:cxn ang="0">
                  <a:pos x="T2" y="T3"/>
                </a:cxn>
                <a:cxn ang="0">
                  <a:pos x="T4" y="T5"/>
                </a:cxn>
              </a:cxnLst>
              <a:rect l="0" t="0" r="r" b="b"/>
              <a:pathLst>
                <a:path w="80" h="69">
                  <a:moveTo>
                    <a:pt x="0" y="0"/>
                  </a:moveTo>
                  <a:lnTo>
                    <a:pt x="0" y="69"/>
                  </a:lnTo>
                  <a:lnTo>
                    <a:pt x="80" y="69"/>
                  </a:lnTo>
                </a:path>
              </a:pathLst>
            </a:custGeom>
            <a:noFill/>
            <a:ln w="25400"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none" lIns="0" tIns="0" rIns="0" bIns="0" numCol="1" anchor="t" anchorCtr="0" compatLnSpc="1">
              <a:prstTxWarp prst="textNoShape">
                <a:avLst/>
              </a:prstTxWarp>
            </a:bodyPr>
            <a:lstStyle/>
            <a:p>
              <a:endParaRPr lang="en-GB"/>
            </a:p>
          </p:txBody>
        </p:sp>
        <p:sp>
          <p:nvSpPr>
            <p:cNvPr id="1160" name="Freeform 181"/>
            <p:cNvSpPr>
              <a:spLocks/>
            </p:cNvSpPr>
            <p:nvPr/>
          </p:nvSpPr>
          <p:spPr bwMode="auto">
            <a:xfrm>
              <a:off x="13588102" y="12933223"/>
              <a:ext cx="562875" cy="120756"/>
            </a:xfrm>
            <a:custGeom>
              <a:avLst/>
              <a:gdLst>
                <a:gd name="T0" fmla="*/ 0 w 40"/>
                <a:gd name="T1" fmla="*/ 105 h 105"/>
                <a:gd name="T2" fmla="*/ 0 w 40"/>
                <a:gd name="T3" fmla="*/ 0 h 105"/>
                <a:gd name="T4" fmla="*/ 40 w 40"/>
                <a:gd name="T5" fmla="*/ 0 h 105"/>
              </a:gdLst>
              <a:ahLst/>
              <a:cxnLst>
                <a:cxn ang="0">
                  <a:pos x="T0" y="T1"/>
                </a:cxn>
                <a:cxn ang="0">
                  <a:pos x="T2" y="T3"/>
                </a:cxn>
                <a:cxn ang="0">
                  <a:pos x="T4" y="T5"/>
                </a:cxn>
              </a:cxnLst>
              <a:rect l="0" t="0" r="r" b="b"/>
              <a:pathLst>
                <a:path w="40" h="105">
                  <a:moveTo>
                    <a:pt x="0" y="105"/>
                  </a:moveTo>
                  <a:lnTo>
                    <a:pt x="0" y="0"/>
                  </a:lnTo>
                  <a:lnTo>
                    <a:pt x="40" y="0"/>
                  </a:lnTo>
                </a:path>
              </a:pathLst>
            </a:custGeom>
            <a:noFill/>
            <a:ln w="25400"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none" lIns="0" tIns="0" rIns="0" bIns="0" numCol="1" anchor="t" anchorCtr="0" compatLnSpc="1">
              <a:prstTxWarp prst="textNoShape">
                <a:avLst/>
              </a:prstTxWarp>
            </a:bodyPr>
            <a:lstStyle/>
            <a:p>
              <a:endParaRPr lang="en-GB"/>
            </a:p>
          </p:txBody>
        </p:sp>
        <p:sp>
          <p:nvSpPr>
            <p:cNvPr id="1161" name="Freeform 183"/>
            <p:cNvSpPr>
              <a:spLocks/>
            </p:cNvSpPr>
            <p:nvPr/>
          </p:nvSpPr>
          <p:spPr bwMode="auto">
            <a:xfrm>
              <a:off x="13588102" y="13060879"/>
              <a:ext cx="2195218" cy="120756"/>
            </a:xfrm>
            <a:custGeom>
              <a:avLst/>
              <a:gdLst>
                <a:gd name="T0" fmla="*/ 0 w 156"/>
                <a:gd name="T1" fmla="*/ 0 h 105"/>
                <a:gd name="T2" fmla="*/ 0 w 156"/>
                <a:gd name="T3" fmla="*/ 105 h 105"/>
                <a:gd name="T4" fmla="*/ 156 w 156"/>
                <a:gd name="T5" fmla="*/ 105 h 105"/>
              </a:gdLst>
              <a:ahLst/>
              <a:cxnLst>
                <a:cxn ang="0">
                  <a:pos x="T0" y="T1"/>
                </a:cxn>
                <a:cxn ang="0">
                  <a:pos x="T2" y="T3"/>
                </a:cxn>
                <a:cxn ang="0">
                  <a:pos x="T4" y="T5"/>
                </a:cxn>
              </a:cxnLst>
              <a:rect l="0" t="0" r="r" b="b"/>
              <a:pathLst>
                <a:path w="156" h="105">
                  <a:moveTo>
                    <a:pt x="0" y="0"/>
                  </a:moveTo>
                  <a:lnTo>
                    <a:pt x="0" y="105"/>
                  </a:lnTo>
                  <a:lnTo>
                    <a:pt x="156" y="105"/>
                  </a:lnTo>
                </a:path>
              </a:pathLst>
            </a:custGeom>
            <a:noFill/>
            <a:ln w="25400"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none" lIns="0" tIns="0" rIns="0" bIns="0" numCol="1" anchor="t" anchorCtr="0" compatLnSpc="1">
              <a:prstTxWarp prst="textNoShape">
                <a:avLst/>
              </a:prstTxWarp>
            </a:bodyPr>
            <a:lstStyle/>
            <a:p>
              <a:endParaRPr lang="en-GB"/>
            </a:p>
          </p:txBody>
        </p:sp>
        <p:sp>
          <p:nvSpPr>
            <p:cNvPr id="1162" name="Freeform 184"/>
            <p:cNvSpPr>
              <a:spLocks/>
            </p:cNvSpPr>
            <p:nvPr/>
          </p:nvSpPr>
          <p:spPr bwMode="auto">
            <a:xfrm>
              <a:off x="13123728" y="12636509"/>
              <a:ext cx="464373" cy="420920"/>
            </a:xfrm>
            <a:custGeom>
              <a:avLst/>
              <a:gdLst>
                <a:gd name="T0" fmla="*/ 0 w 33"/>
                <a:gd name="T1" fmla="*/ 0 h 366"/>
                <a:gd name="T2" fmla="*/ 0 w 33"/>
                <a:gd name="T3" fmla="*/ 366 h 366"/>
                <a:gd name="T4" fmla="*/ 33 w 33"/>
                <a:gd name="T5" fmla="*/ 366 h 366"/>
              </a:gdLst>
              <a:ahLst/>
              <a:cxnLst>
                <a:cxn ang="0">
                  <a:pos x="T0" y="T1"/>
                </a:cxn>
                <a:cxn ang="0">
                  <a:pos x="T2" y="T3"/>
                </a:cxn>
                <a:cxn ang="0">
                  <a:pos x="T4" y="T5"/>
                </a:cxn>
              </a:cxnLst>
              <a:rect l="0" t="0" r="r" b="b"/>
              <a:pathLst>
                <a:path w="33" h="366">
                  <a:moveTo>
                    <a:pt x="0" y="0"/>
                  </a:moveTo>
                  <a:lnTo>
                    <a:pt x="0" y="366"/>
                  </a:lnTo>
                  <a:lnTo>
                    <a:pt x="33" y="366"/>
                  </a:lnTo>
                </a:path>
              </a:pathLst>
            </a:custGeom>
            <a:noFill/>
            <a:ln w="25400"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none" lIns="0" tIns="0" rIns="0" bIns="0" numCol="1" anchor="t" anchorCtr="0" compatLnSpc="1">
              <a:prstTxWarp prst="textNoShape">
                <a:avLst/>
              </a:prstTxWarp>
            </a:bodyPr>
            <a:lstStyle/>
            <a:p>
              <a:endParaRPr lang="en-GB"/>
            </a:p>
          </p:txBody>
        </p:sp>
        <p:sp>
          <p:nvSpPr>
            <p:cNvPr id="1163" name="Freeform 185"/>
            <p:cNvSpPr>
              <a:spLocks/>
            </p:cNvSpPr>
            <p:nvPr/>
          </p:nvSpPr>
          <p:spPr bwMode="auto">
            <a:xfrm>
              <a:off x="12743789" y="11400201"/>
              <a:ext cx="379943" cy="1232858"/>
            </a:xfrm>
            <a:custGeom>
              <a:avLst/>
              <a:gdLst>
                <a:gd name="T0" fmla="*/ 0 w 27"/>
                <a:gd name="T1" fmla="*/ 0 h 1072"/>
                <a:gd name="T2" fmla="*/ 0 w 27"/>
                <a:gd name="T3" fmla="*/ 1072 h 1072"/>
                <a:gd name="T4" fmla="*/ 27 w 27"/>
                <a:gd name="T5" fmla="*/ 1072 h 1072"/>
              </a:gdLst>
              <a:ahLst/>
              <a:cxnLst>
                <a:cxn ang="0">
                  <a:pos x="T0" y="T1"/>
                </a:cxn>
                <a:cxn ang="0">
                  <a:pos x="T2" y="T3"/>
                </a:cxn>
                <a:cxn ang="0">
                  <a:pos x="T4" y="T5"/>
                </a:cxn>
              </a:cxnLst>
              <a:rect l="0" t="0" r="r" b="b"/>
              <a:pathLst>
                <a:path w="27" h="1072">
                  <a:moveTo>
                    <a:pt x="0" y="0"/>
                  </a:moveTo>
                  <a:lnTo>
                    <a:pt x="0" y="1072"/>
                  </a:lnTo>
                  <a:lnTo>
                    <a:pt x="27" y="1072"/>
                  </a:lnTo>
                </a:path>
              </a:pathLst>
            </a:custGeom>
            <a:noFill/>
            <a:ln w="25400"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none" lIns="0" tIns="0" rIns="0" bIns="0" numCol="1" anchor="t" anchorCtr="0" compatLnSpc="1">
              <a:prstTxWarp prst="textNoShape">
                <a:avLst/>
              </a:prstTxWarp>
            </a:bodyPr>
            <a:lstStyle/>
            <a:p>
              <a:endParaRPr lang="en-GB"/>
            </a:p>
          </p:txBody>
        </p:sp>
        <p:sp>
          <p:nvSpPr>
            <p:cNvPr id="1164" name="Freeform 186"/>
            <p:cNvSpPr>
              <a:spLocks/>
            </p:cNvSpPr>
            <p:nvPr/>
          </p:nvSpPr>
          <p:spPr bwMode="auto">
            <a:xfrm>
              <a:off x="12490493" y="11396751"/>
              <a:ext cx="253296" cy="970646"/>
            </a:xfrm>
            <a:custGeom>
              <a:avLst/>
              <a:gdLst>
                <a:gd name="T0" fmla="*/ 0 w 18"/>
                <a:gd name="T1" fmla="*/ 844 h 844"/>
                <a:gd name="T2" fmla="*/ 0 w 18"/>
                <a:gd name="T3" fmla="*/ 0 h 844"/>
                <a:gd name="T4" fmla="*/ 18 w 18"/>
                <a:gd name="T5" fmla="*/ 0 h 844"/>
              </a:gdLst>
              <a:ahLst/>
              <a:cxnLst>
                <a:cxn ang="0">
                  <a:pos x="T0" y="T1"/>
                </a:cxn>
                <a:cxn ang="0">
                  <a:pos x="T2" y="T3"/>
                </a:cxn>
                <a:cxn ang="0">
                  <a:pos x="T4" y="T5"/>
                </a:cxn>
              </a:cxnLst>
              <a:rect l="0" t="0" r="r" b="b"/>
              <a:pathLst>
                <a:path w="18" h="844">
                  <a:moveTo>
                    <a:pt x="0" y="844"/>
                  </a:moveTo>
                  <a:lnTo>
                    <a:pt x="0" y="0"/>
                  </a:lnTo>
                  <a:lnTo>
                    <a:pt x="18" y="0"/>
                  </a:lnTo>
                </a:path>
              </a:pathLst>
            </a:custGeom>
            <a:noFill/>
            <a:ln w="25400"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none" lIns="0" tIns="0" rIns="0" bIns="0" numCol="1" anchor="t" anchorCtr="0" compatLnSpc="1">
              <a:prstTxWarp prst="textNoShape">
                <a:avLst/>
              </a:prstTxWarp>
            </a:bodyPr>
            <a:lstStyle/>
            <a:p>
              <a:endParaRPr lang="en-GB"/>
            </a:p>
          </p:txBody>
        </p:sp>
        <p:sp>
          <p:nvSpPr>
            <p:cNvPr id="1165" name="Freeform 188"/>
            <p:cNvSpPr>
              <a:spLocks/>
            </p:cNvSpPr>
            <p:nvPr/>
          </p:nvSpPr>
          <p:spPr bwMode="auto">
            <a:xfrm>
              <a:off x="12490493" y="12374296"/>
              <a:ext cx="2617376" cy="972946"/>
            </a:xfrm>
            <a:custGeom>
              <a:avLst/>
              <a:gdLst>
                <a:gd name="T0" fmla="*/ 0 w 186"/>
                <a:gd name="T1" fmla="*/ 0 h 846"/>
                <a:gd name="T2" fmla="*/ 0 w 186"/>
                <a:gd name="T3" fmla="*/ 846 h 846"/>
                <a:gd name="T4" fmla="*/ 186 w 186"/>
                <a:gd name="T5" fmla="*/ 846 h 846"/>
              </a:gdLst>
              <a:ahLst/>
              <a:cxnLst>
                <a:cxn ang="0">
                  <a:pos x="T0" y="T1"/>
                </a:cxn>
                <a:cxn ang="0">
                  <a:pos x="T2" y="T3"/>
                </a:cxn>
                <a:cxn ang="0">
                  <a:pos x="T4" y="T5"/>
                </a:cxn>
              </a:cxnLst>
              <a:rect l="0" t="0" r="r" b="b"/>
              <a:pathLst>
                <a:path w="186" h="846">
                  <a:moveTo>
                    <a:pt x="0" y="0"/>
                  </a:moveTo>
                  <a:lnTo>
                    <a:pt x="0" y="846"/>
                  </a:lnTo>
                  <a:lnTo>
                    <a:pt x="186" y="846"/>
                  </a:lnTo>
                </a:path>
              </a:pathLst>
            </a:custGeom>
            <a:noFill/>
            <a:ln w="25400"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none" lIns="0" tIns="0" rIns="0" bIns="0" numCol="1" anchor="t" anchorCtr="0" compatLnSpc="1">
              <a:prstTxWarp prst="textNoShape">
                <a:avLst/>
              </a:prstTxWarp>
            </a:bodyPr>
            <a:lstStyle/>
            <a:p>
              <a:endParaRPr lang="en-GB"/>
            </a:p>
          </p:txBody>
        </p:sp>
        <p:sp>
          <p:nvSpPr>
            <p:cNvPr id="1166" name="Freeform 189"/>
            <p:cNvSpPr>
              <a:spLocks/>
            </p:cNvSpPr>
            <p:nvPr/>
          </p:nvSpPr>
          <p:spPr bwMode="auto">
            <a:xfrm>
              <a:off x="12293485" y="10109841"/>
              <a:ext cx="197007" cy="2261007"/>
            </a:xfrm>
            <a:custGeom>
              <a:avLst/>
              <a:gdLst>
                <a:gd name="T0" fmla="*/ 0 w 14"/>
                <a:gd name="T1" fmla="*/ 0 h 1966"/>
                <a:gd name="T2" fmla="*/ 0 w 14"/>
                <a:gd name="T3" fmla="*/ 1966 h 1966"/>
                <a:gd name="T4" fmla="*/ 14 w 14"/>
                <a:gd name="T5" fmla="*/ 1966 h 1966"/>
              </a:gdLst>
              <a:ahLst/>
              <a:cxnLst>
                <a:cxn ang="0">
                  <a:pos x="T0" y="T1"/>
                </a:cxn>
                <a:cxn ang="0">
                  <a:pos x="T2" y="T3"/>
                </a:cxn>
                <a:cxn ang="0">
                  <a:pos x="T4" y="T5"/>
                </a:cxn>
              </a:cxnLst>
              <a:rect l="0" t="0" r="r" b="b"/>
              <a:pathLst>
                <a:path w="14" h="1966">
                  <a:moveTo>
                    <a:pt x="0" y="0"/>
                  </a:moveTo>
                  <a:lnTo>
                    <a:pt x="0" y="1966"/>
                  </a:lnTo>
                  <a:lnTo>
                    <a:pt x="14" y="1966"/>
                  </a:lnTo>
                </a:path>
              </a:pathLst>
            </a:custGeom>
            <a:noFill/>
            <a:ln w="25400"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none" lIns="0" tIns="0" rIns="0" bIns="0" numCol="1" anchor="t" anchorCtr="0" compatLnSpc="1">
              <a:prstTxWarp prst="textNoShape">
                <a:avLst/>
              </a:prstTxWarp>
            </a:bodyPr>
            <a:lstStyle/>
            <a:p>
              <a:endParaRPr lang="en-GB"/>
            </a:p>
          </p:txBody>
        </p:sp>
        <p:sp>
          <p:nvSpPr>
            <p:cNvPr id="1671" name="Freeform 190"/>
            <p:cNvSpPr>
              <a:spLocks/>
            </p:cNvSpPr>
            <p:nvPr/>
          </p:nvSpPr>
          <p:spPr bwMode="auto">
            <a:xfrm>
              <a:off x="10886295" y="10106390"/>
              <a:ext cx="1407190" cy="2124000"/>
            </a:xfrm>
            <a:custGeom>
              <a:avLst/>
              <a:gdLst>
                <a:gd name="T0" fmla="*/ 0 w 100"/>
                <a:gd name="T1" fmla="*/ 1770 h 1770"/>
                <a:gd name="T2" fmla="*/ 0 w 100"/>
                <a:gd name="T3" fmla="*/ 0 h 1770"/>
                <a:gd name="T4" fmla="*/ 100 w 100"/>
                <a:gd name="T5" fmla="*/ 0 h 1770"/>
              </a:gdLst>
              <a:ahLst/>
              <a:cxnLst>
                <a:cxn ang="0">
                  <a:pos x="T0" y="T1"/>
                </a:cxn>
                <a:cxn ang="0">
                  <a:pos x="T2" y="T3"/>
                </a:cxn>
                <a:cxn ang="0">
                  <a:pos x="T4" y="T5"/>
                </a:cxn>
              </a:cxnLst>
              <a:rect l="0" t="0" r="r" b="b"/>
              <a:pathLst>
                <a:path w="100" h="1770">
                  <a:moveTo>
                    <a:pt x="0" y="1770"/>
                  </a:moveTo>
                  <a:lnTo>
                    <a:pt x="0" y="0"/>
                  </a:lnTo>
                  <a:lnTo>
                    <a:pt x="100" y="0"/>
                  </a:lnTo>
                </a:path>
              </a:pathLst>
            </a:custGeom>
            <a:noFill/>
            <a:ln w="25400"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none" lIns="0" tIns="0" rIns="0" bIns="0" numCol="1" anchor="t" anchorCtr="0" compatLnSpc="1">
              <a:prstTxWarp prst="textNoShape">
                <a:avLst/>
              </a:prstTxWarp>
            </a:bodyPr>
            <a:lstStyle/>
            <a:p>
              <a:endParaRPr lang="en-GB"/>
            </a:p>
          </p:txBody>
        </p:sp>
        <p:sp>
          <p:nvSpPr>
            <p:cNvPr id="973" name="Rectangle 6"/>
            <p:cNvSpPr>
              <a:spLocks noChangeArrowheads="1"/>
            </p:cNvSpPr>
            <p:nvPr/>
          </p:nvSpPr>
          <p:spPr bwMode="auto">
            <a:xfrm>
              <a:off x="16210728" y="2952441"/>
              <a:ext cx="2241148"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200" i="0" strike="noStrike" cap="none" normalizeH="0" baseline="0" dirty="0" smtClean="0">
                  <a:ln>
                    <a:noFill/>
                  </a:ln>
                  <a:solidFill>
                    <a:srgbClr val="000000"/>
                  </a:solidFill>
                  <a:effectLst/>
                  <a:latin typeface="Arial" pitchFamily="34" charset="0"/>
                  <a:cs typeface="Arial" pitchFamily="34" charset="0"/>
                </a:rPr>
                <a:t> </a:t>
              </a:r>
              <a:r>
                <a:rPr kumimoji="0" lang="de-DE" sz="1200" i="0" strike="noStrike" cap="none" normalizeH="0" baseline="0" dirty="0" err="1" smtClean="0">
                  <a:ln>
                    <a:noFill/>
                  </a:ln>
                  <a:solidFill>
                    <a:srgbClr val="000000"/>
                  </a:solidFill>
                  <a:effectLst/>
                  <a:latin typeface="Arial" pitchFamily="34" charset="0"/>
                  <a:cs typeface="Arial" pitchFamily="34" charset="0"/>
                </a:rPr>
                <a:t>Nostoc</a:t>
              </a:r>
              <a:r>
                <a:rPr kumimoji="0" lang="de-DE" sz="1200" i="0" strike="noStrike" cap="none" normalizeH="0" baseline="0" dirty="0" smtClean="0">
                  <a:ln>
                    <a:noFill/>
                  </a:ln>
                  <a:solidFill>
                    <a:srgbClr val="000000"/>
                  </a:solidFill>
                  <a:effectLst/>
                  <a:latin typeface="Arial" pitchFamily="34" charset="0"/>
                  <a:cs typeface="Arial" pitchFamily="34" charset="0"/>
                </a:rPr>
                <a:t> sp. PCC 7120</a:t>
              </a:r>
              <a:endParaRPr kumimoji="0" lang="de-DE" sz="1200" i="0" strike="noStrike" cap="none" normalizeH="0" baseline="0" dirty="0" smtClean="0">
                <a:ln>
                  <a:noFill/>
                </a:ln>
                <a:solidFill>
                  <a:schemeClr val="tx1"/>
                </a:solidFill>
                <a:effectLst/>
                <a:latin typeface="Arial" pitchFamily="34" charset="0"/>
                <a:cs typeface="Arial" pitchFamily="34" charset="0"/>
              </a:endParaRPr>
            </a:p>
          </p:txBody>
        </p:sp>
        <p:sp>
          <p:nvSpPr>
            <p:cNvPr id="974" name="Rectangle 8"/>
            <p:cNvSpPr>
              <a:spLocks noChangeArrowheads="1"/>
            </p:cNvSpPr>
            <p:nvPr/>
          </p:nvSpPr>
          <p:spPr bwMode="auto">
            <a:xfrm>
              <a:off x="16210728" y="3118049"/>
              <a:ext cx="2052921"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200" b="0" i="0" strike="noStrike" cap="none" normalizeH="0" baseline="0" dirty="0" smtClean="0">
                  <a:ln>
                    <a:noFill/>
                  </a:ln>
                  <a:solidFill>
                    <a:srgbClr val="000000"/>
                  </a:solidFill>
                  <a:effectLst/>
                  <a:latin typeface="Arial" pitchFamily="34" charset="0"/>
                  <a:cs typeface="Arial" pitchFamily="34" charset="0"/>
                </a:rPr>
                <a:t> </a:t>
              </a:r>
              <a:r>
                <a:rPr kumimoji="0" lang="de-DE" sz="1200" b="0" i="0" strike="noStrike" cap="none" normalizeH="0" baseline="0" dirty="0" err="1" smtClean="0">
                  <a:ln>
                    <a:noFill/>
                  </a:ln>
                  <a:solidFill>
                    <a:srgbClr val="000000"/>
                  </a:solidFill>
                  <a:effectLst/>
                  <a:latin typeface="Arial" pitchFamily="34" charset="0"/>
                  <a:cs typeface="Arial" pitchFamily="34" charset="0"/>
                </a:rPr>
                <a:t>Nostoc</a:t>
              </a:r>
              <a:r>
                <a:rPr kumimoji="0" lang="de-DE" sz="1200" b="0" i="0" strike="noStrike" cap="none" normalizeH="0" baseline="0" dirty="0" smtClean="0">
                  <a:ln>
                    <a:noFill/>
                  </a:ln>
                  <a:solidFill>
                    <a:srgbClr val="000000"/>
                  </a:solidFill>
                  <a:effectLst/>
                  <a:latin typeface="Arial" pitchFamily="34" charset="0"/>
                  <a:cs typeface="Arial" pitchFamily="34" charset="0"/>
                </a:rPr>
                <a:t> sp. DSM 107007</a:t>
              </a:r>
              <a:endParaRPr kumimoji="0" lang="de-DE" sz="1200" b="0" i="0" strike="noStrike" cap="none" normalizeH="0" baseline="0" dirty="0" smtClean="0">
                <a:ln>
                  <a:noFill/>
                </a:ln>
                <a:solidFill>
                  <a:schemeClr val="tx1"/>
                </a:solidFill>
                <a:effectLst/>
                <a:latin typeface="Arial" pitchFamily="34" charset="0"/>
                <a:cs typeface="Arial" pitchFamily="34" charset="0"/>
              </a:endParaRPr>
            </a:p>
          </p:txBody>
        </p:sp>
        <p:sp>
          <p:nvSpPr>
            <p:cNvPr id="975" name="Rectangle 11"/>
            <p:cNvSpPr>
              <a:spLocks noChangeArrowheads="1"/>
            </p:cNvSpPr>
            <p:nvPr/>
          </p:nvSpPr>
          <p:spPr bwMode="auto">
            <a:xfrm>
              <a:off x="16052168" y="3280924"/>
              <a:ext cx="2888035"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200" b="0" i="0" strike="noStrike" cap="none" normalizeH="0" baseline="0" dirty="0" smtClean="0">
                  <a:ln>
                    <a:noFill/>
                  </a:ln>
                  <a:solidFill>
                    <a:srgbClr val="000000"/>
                  </a:solidFill>
                  <a:effectLst/>
                  <a:latin typeface="Arial" pitchFamily="34" charset="0"/>
                  <a:cs typeface="Arial" pitchFamily="34" charset="0"/>
                </a:rPr>
                <a:t> </a:t>
              </a:r>
              <a:r>
                <a:rPr kumimoji="0" lang="de-DE" sz="1200" b="0" i="0" strike="noStrike" cap="none" normalizeH="0" baseline="0" dirty="0" err="1" smtClean="0">
                  <a:ln>
                    <a:noFill/>
                  </a:ln>
                  <a:solidFill>
                    <a:srgbClr val="000000"/>
                  </a:solidFill>
                  <a:effectLst/>
                  <a:latin typeface="Arial" pitchFamily="34" charset="0"/>
                  <a:cs typeface="Arial" pitchFamily="34" charset="0"/>
                </a:rPr>
                <a:t>Trichormus</a:t>
              </a:r>
              <a:r>
                <a:rPr kumimoji="0" lang="de-DE" sz="1200" b="0" i="0" strike="noStrike" cap="none" normalizeH="0" baseline="0" dirty="0" smtClean="0">
                  <a:ln>
                    <a:noFill/>
                  </a:ln>
                  <a:solidFill>
                    <a:srgbClr val="000000"/>
                  </a:solidFill>
                  <a:effectLst/>
                  <a:latin typeface="Arial" pitchFamily="34" charset="0"/>
                  <a:cs typeface="Arial" pitchFamily="34" charset="0"/>
                </a:rPr>
                <a:t> </a:t>
              </a:r>
              <a:r>
                <a:rPr kumimoji="0" lang="de-DE" sz="1200" b="0" i="0" strike="noStrike" cap="none" normalizeH="0" baseline="0" dirty="0" err="1" smtClean="0">
                  <a:ln>
                    <a:noFill/>
                  </a:ln>
                  <a:solidFill>
                    <a:srgbClr val="000000"/>
                  </a:solidFill>
                  <a:effectLst/>
                  <a:latin typeface="Arial" pitchFamily="34" charset="0"/>
                  <a:cs typeface="Arial" pitchFamily="34" charset="0"/>
                </a:rPr>
                <a:t>variabilis</a:t>
              </a:r>
              <a:r>
                <a:rPr kumimoji="0" lang="de-DE" sz="1200" b="0" i="0" strike="noStrike" cap="none" normalizeH="0" baseline="0" dirty="0" smtClean="0">
                  <a:ln>
                    <a:noFill/>
                  </a:ln>
                  <a:solidFill>
                    <a:srgbClr val="000000"/>
                  </a:solidFill>
                  <a:effectLst/>
                  <a:latin typeface="Arial" pitchFamily="34" charset="0"/>
                  <a:cs typeface="Arial" pitchFamily="34" charset="0"/>
                </a:rPr>
                <a:t> ATCC 29413</a:t>
              </a:r>
              <a:endParaRPr kumimoji="0" lang="de-DE" sz="1200" b="0" i="0" strike="noStrike" cap="none" normalizeH="0" baseline="0" dirty="0" smtClean="0">
                <a:ln>
                  <a:noFill/>
                </a:ln>
                <a:solidFill>
                  <a:schemeClr val="tx1"/>
                </a:solidFill>
                <a:effectLst/>
                <a:latin typeface="Arial" pitchFamily="34" charset="0"/>
                <a:cs typeface="Arial" pitchFamily="34" charset="0"/>
              </a:endParaRPr>
            </a:p>
          </p:txBody>
        </p:sp>
        <p:sp>
          <p:nvSpPr>
            <p:cNvPr id="976" name="Rectangle 14"/>
            <p:cNvSpPr>
              <a:spLocks noChangeArrowheads="1"/>
            </p:cNvSpPr>
            <p:nvPr/>
          </p:nvSpPr>
          <p:spPr bwMode="auto">
            <a:xfrm>
              <a:off x="15995081" y="3446533"/>
              <a:ext cx="2087185"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200" b="0" i="0" strike="noStrike" cap="none" normalizeH="0" baseline="0" dirty="0" smtClean="0">
                  <a:ln>
                    <a:noFill/>
                  </a:ln>
                  <a:solidFill>
                    <a:srgbClr val="000000"/>
                  </a:solidFill>
                  <a:effectLst/>
                  <a:latin typeface="Arial" pitchFamily="34" charset="0"/>
                  <a:cs typeface="Arial" pitchFamily="34" charset="0"/>
                </a:rPr>
                <a:t> </a:t>
              </a:r>
              <a:r>
                <a:rPr kumimoji="0" lang="de-DE" sz="1200" b="0" i="0" strike="noStrike" cap="none" normalizeH="0" baseline="0" dirty="0" err="1" smtClean="0">
                  <a:ln>
                    <a:noFill/>
                  </a:ln>
                  <a:solidFill>
                    <a:srgbClr val="000000"/>
                  </a:solidFill>
                  <a:effectLst/>
                  <a:latin typeface="Arial" pitchFamily="34" charset="0"/>
                  <a:cs typeface="Arial" pitchFamily="34" charset="0"/>
                </a:rPr>
                <a:t>Nostoc</a:t>
              </a:r>
              <a:r>
                <a:rPr kumimoji="0" lang="de-DE" sz="1200" b="0" i="0" strike="noStrike" cap="none" normalizeH="0" baseline="0" dirty="0" smtClean="0">
                  <a:ln>
                    <a:noFill/>
                  </a:ln>
                  <a:solidFill>
                    <a:srgbClr val="000000"/>
                  </a:solidFill>
                  <a:effectLst/>
                  <a:latin typeface="Arial" pitchFamily="34" charset="0"/>
                  <a:cs typeface="Arial" pitchFamily="34" charset="0"/>
                </a:rPr>
                <a:t> sp. NIES-3756</a:t>
              </a:r>
              <a:endParaRPr kumimoji="0" lang="de-DE" sz="1200" b="0" i="0" strike="noStrike" cap="none" normalizeH="0" baseline="0" dirty="0" smtClean="0">
                <a:ln>
                  <a:noFill/>
                </a:ln>
                <a:solidFill>
                  <a:schemeClr val="tx1"/>
                </a:solidFill>
                <a:effectLst/>
                <a:latin typeface="Arial" pitchFamily="34" charset="0"/>
                <a:cs typeface="Arial" pitchFamily="34" charset="0"/>
              </a:endParaRPr>
            </a:p>
          </p:txBody>
        </p:sp>
        <p:sp>
          <p:nvSpPr>
            <p:cNvPr id="977" name="Rectangle 17"/>
            <p:cNvSpPr>
              <a:spLocks noChangeArrowheads="1"/>
            </p:cNvSpPr>
            <p:nvPr/>
          </p:nvSpPr>
          <p:spPr bwMode="auto">
            <a:xfrm>
              <a:off x="15912626" y="3614873"/>
              <a:ext cx="2052921"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200" b="0" i="0" strike="noStrike" cap="none" normalizeH="0" baseline="0" dirty="0" smtClean="0">
                  <a:ln>
                    <a:noFill/>
                  </a:ln>
                  <a:solidFill>
                    <a:srgbClr val="000000"/>
                  </a:solidFill>
                  <a:effectLst/>
                  <a:latin typeface="Arial" pitchFamily="34" charset="0"/>
                  <a:cs typeface="Arial" pitchFamily="34" charset="0"/>
                </a:rPr>
                <a:t> </a:t>
              </a:r>
              <a:r>
                <a:rPr kumimoji="0" lang="de-DE" sz="1200" b="0" i="0" strike="noStrike" cap="none" normalizeH="0" baseline="0" dirty="0" err="1" smtClean="0">
                  <a:ln>
                    <a:noFill/>
                  </a:ln>
                  <a:solidFill>
                    <a:srgbClr val="000000"/>
                  </a:solidFill>
                  <a:effectLst/>
                  <a:latin typeface="Arial" pitchFamily="34" charset="0"/>
                  <a:cs typeface="Arial" pitchFamily="34" charset="0"/>
                </a:rPr>
                <a:t>Nostoc</a:t>
              </a:r>
              <a:r>
                <a:rPr kumimoji="0" lang="de-DE" sz="1200" b="0" i="0" strike="noStrike" cap="none" normalizeH="0" baseline="0" dirty="0" smtClean="0">
                  <a:ln>
                    <a:noFill/>
                  </a:ln>
                  <a:solidFill>
                    <a:srgbClr val="000000"/>
                  </a:solidFill>
                  <a:effectLst/>
                  <a:latin typeface="Arial" pitchFamily="34" charset="0"/>
                  <a:cs typeface="Arial" pitchFamily="34" charset="0"/>
                </a:rPr>
                <a:t> sp. PCC 7524</a:t>
              </a:r>
              <a:endParaRPr kumimoji="0" lang="de-DE" sz="1200" b="0" i="0" strike="noStrike" cap="none" normalizeH="0" baseline="0" dirty="0" smtClean="0">
                <a:ln>
                  <a:noFill/>
                </a:ln>
                <a:solidFill>
                  <a:schemeClr val="tx1"/>
                </a:solidFill>
                <a:effectLst/>
                <a:latin typeface="Arial" pitchFamily="34" charset="0"/>
                <a:cs typeface="Arial" pitchFamily="34" charset="0"/>
              </a:endParaRPr>
            </a:p>
          </p:txBody>
        </p:sp>
        <p:sp>
          <p:nvSpPr>
            <p:cNvPr id="978" name="Rectangle 19"/>
            <p:cNvSpPr>
              <a:spLocks noChangeArrowheads="1"/>
            </p:cNvSpPr>
            <p:nvPr/>
          </p:nvSpPr>
          <p:spPr bwMode="auto">
            <a:xfrm>
              <a:off x="16220253" y="3777748"/>
              <a:ext cx="2069978"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200" b="0" i="0" strike="noStrike" cap="none" normalizeH="0" baseline="0" dirty="0" smtClean="0">
                  <a:ln>
                    <a:noFill/>
                  </a:ln>
                  <a:solidFill>
                    <a:srgbClr val="000000"/>
                  </a:solidFill>
                  <a:effectLst/>
                  <a:latin typeface="Arial" pitchFamily="34" charset="0"/>
                  <a:cs typeface="Arial" pitchFamily="34" charset="0"/>
                </a:rPr>
                <a:t> </a:t>
              </a:r>
              <a:r>
                <a:rPr kumimoji="0" lang="de-DE" sz="1200" b="0" i="0" strike="noStrike" cap="none" normalizeH="0" baseline="0" dirty="0" err="1" smtClean="0">
                  <a:ln>
                    <a:noFill/>
                  </a:ln>
                  <a:solidFill>
                    <a:srgbClr val="000000"/>
                  </a:solidFill>
                  <a:effectLst/>
                  <a:latin typeface="Arial" pitchFamily="34" charset="0"/>
                  <a:cs typeface="Arial" pitchFamily="34" charset="0"/>
                </a:rPr>
                <a:t>Nostoc</a:t>
              </a:r>
              <a:r>
                <a:rPr kumimoji="0" lang="de-DE" sz="1200" b="0" i="0" strike="noStrike" cap="none" normalizeH="0" baseline="0" dirty="0" smtClean="0">
                  <a:ln>
                    <a:noFill/>
                  </a:ln>
                  <a:solidFill>
                    <a:srgbClr val="000000"/>
                  </a:solidFill>
                  <a:effectLst/>
                  <a:latin typeface="Arial" pitchFamily="34" charset="0"/>
                  <a:cs typeface="Arial" pitchFamily="34" charset="0"/>
                </a:rPr>
                <a:t> sp. CENA543</a:t>
              </a:r>
              <a:endParaRPr kumimoji="0" lang="de-DE" sz="1200" b="0" i="0" strike="noStrike" cap="none" normalizeH="0" baseline="0" dirty="0" smtClean="0">
                <a:ln>
                  <a:noFill/>
                </a:ln>
                <a:solidFill>
                  <a:schemeClr val="tx1"/>
                </a:solidFill>
                <a:effectLst/>
                <a:latin typeface="Arial" pitchFamily="34" charset="0"/>
                <a:cs typeface="Arial" pitchFamily="34" charset="0"/>
              </a:endParaRPr>
            </a:p>
          </p:txBody>
        </p:sp>
        <p:sp>
          <p:nvSpPr>
            <p:cNvPr id="979" name="Rectangle 23"/>
            <p:cNvSpPr>
              <a:spLocks noChangeArrowheads="1"/>
            </p:cNvSpPr>
            <p:nvPr/>
          </p:nvSpPr>
          <p:spPr bwMode="auto">
            <a:xfrm>
              <a:off x="15503509" y="3946088"/>
              <a:ext cx="2052921"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200" b="0" i="0" strike="noStrike" cap="none" normalizeH="0" baseline="0" dirty="0" smtClean="0">
                  <a:ln>
                    <a:noFill/>
                  </a:ln>
                  <a:solidFill>
                    <a:srgbClr val="000000"/>
                  </a:solidFill>
                  <a:effectLst/>
                  <a:latin typeface="Arial" pitchFamily="34" charset="0"/>
                  <a:cs typeface="Arial" pitchFamily="34" charset="0"/>
                </a:rPr>
                <a:t> </a:t>
              </a:r>
              <a:r>
                <a:rPr kumimoji="0" lang="de-DE" sz="1200" b="0" i="0" strike="noStrike" cap="none" normalizeH="0" baseline="0" dirty="0" err="1" smtClean="0">
                  <a:ln>
                    <a:noFill/>
                  </a:ln>
                  <a:solidFill>
                    <a:srgbClr val="000000"/>
                  </a:solidFill>
                  <a:effectLst/>
                  <a:latin typeface="Arial" pitchFamily="34" charset="0"/>
                  <a:cs typeface="Arial" pitchFamily="34" charset="0"/>
                </a:rPr>
                <a:t>Nostoc</a:t>
              </a:r>
              <a:r>
                <a:rPr kumimoji="0" lang="de-DE" sz="1200" b="0" i="0" strike="noStrike" cap="none" normalizeH="0" baseline="0" dirty="0" smtClean="0">
                  <a:ln>
                    <a:noFill/>
                  </a:ln>
                  <a:solidFill>
                    <a:srgbClr val="000000"/>
                  </a:solidFill>
                  <a:effectLst/>
                  <a:latin typeface="Arial" pitchFamily="34" charset="0"/>
                  <a:cs typeface="Arial" pitchFamily="34" charset="0"/>
                </a:rPr>
                <a:t> sp. PCC 7107</a:t>
              </a:r>
              <a:endParaRPr kumimoji="0" lang="de-DE" sz="1200" b="0" i="0" strike="noStrike" cap="none" normalizeH="0" baseline="0" dirty="0" smtClean="0">
                <a:ln>
                  <a:noFill/>
                </a:ln>
                <a:solidFill>
                  <a:schemeClr val="tx1"/>
                </a:solidFill>
                <a:effectLst/>
                <a:latin typeface="Arial" pitchFamily="34" charset="0"/>
                <a:cs typeface="Arial" pitchFamily="34" charset="0"/>
              </a:endParaRPr>
            </a:p>
          </p:txBody>
        </p:sp>
        <p:sp>
          <p:nvSpPr>
            <p:cNvPr id="980" name="Rectangle 26"/>
            <p:cNvSpPr>
              <a:spLocks noChangeArrowheads="1"/>
            </p:cNvSpPr>
            <p:nvPr/>
          </p:nvSpPr>
          <p:spPr bwMode="auto">
            <a:xfrm>
              <a:off x="14872395" y="4111696"/>
              <a:ext cx="2087185"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200" b="0" i="0" strike="noStrike" cap="none" normalizeH="0" baseline="0" dirty="0" smtClean="0">
                  <a:ln>
                    <a:noFill/>
                  </a:ln>
                  <a:solidFill>
                    <a:srgbClr val="000000"/>
                  </a:solidFill>
                  <a:effectLst/>
                  <a:latin typeface="Arial" pitchFamily="34" charset="0"/>
                  <a:cs typeface="Arial" pitchFamily="34" charset="0"/>
                </a:rPr>
                <a:t> </a:t>
              </a:r>
              <a:r>
                <a:rPr kumimoji="0" lang="de-DE" sz="1200" b="0" i="0" strike="noStrike" cap="none" normalizeH="0" baseline="0" dirty="0" err="1" smtClean="0">
                  <a:ln>
                    <a:noFill/>
                  </a:ln>
                  <a:solidFill>
                    <a:srgbClr val="000000"/>
                  </a:solidFill>
                  <a:effectLst/>
                  <a:latin typeface="Arial" pitchFamily="34" charset="0"/>
                  <a:cs typeface="Arial" pitchFamily="34" charset="0"/>
                </a:rPr>
                <a:t>Nostoc</a:t>
              </a:r>
              <a:r>
                <a:rPr kumimoji="0" lang="de-DE" sz="1200" b="0" i="0" strike="noStrike" cap="none" normalizeH="0" baseline="0" dirty="0" smtClean="0">
                  <a:ln>
                    <a:noFill/>
                  </a:ln>
                  <a:solidFill>
                    <a:srgbClr val="000000"/>
                  </a:solidFill>
                  <a:effectLst/>
                  <a:latin typeface="Arial" pitchFamily="34" charset="0"/>
                  <a:cs typeface="Arial" pitchFamily="34" charset="0"/>
                </a:rPr>
                <a:t> sp. NIES-4103</a:t>
              </a:r>
              <a:endParaRPr kumimoji="0" lang="de-DE" sz="1200" b="0" i="0" strike="noStrike" cap="none" normalizeH="0" baseline="0" dirty="0" smtClean="0">
                <a:ln>
                  <a:noFill/>
                </a:ln>
                <a:solidFill>
                  <a:schemeClr val="tx1"/>
                </a:solidFill>
                <a:effectLst/>
                <a:latin typeface="Arial" pitchFamily="34" charset="0"/>
                <a:cs typeface="Arial" pitchFamily="34" charset="0"/>
              </a:endParaRPr>
            </a:p>
          </p:txBody>
        </p:sp>
        <p:sp>
          <p:nvSpPr>
            <p:cNvPr id="981" name="Rectangle 29"/>
            <p:cNvSpPr>
              <a:spLocks noChangeArrowheads="1"/>
            </p:cNvSpPr>
            <p:nvPr/>
          </p:nvSpPr>
          <p:spPr bwMode="auto">
            <a:xfrm>
              <a:off x="15278337" y="4274571"/>
              <a:ext cx="2480622"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200" b="0" i="0" strike="noStrike" cap="none" normalizeH="0" baseline="0" dirty="0" smtClean="0">
                  <a:ln>
                    <a:noFill/>
                  </a:ln>
                  <a:solidFill>
                    <a:srgbClr val="000000"/>
                  </a:solidFill>
                  <a:effectLst/>
                  <a:latin typeface="Arial" pitchFamily="34" charset="0"/>
                  <a:cs typeface="Arial" pitchFamily="34" charset="0"/>
                </a:rPr>
                <a:t> </a:t>
              </a:r>
              <a:r>
                <a:rPr kumimoji="0" lang="de-DE" sz="1200" b="0" i="0" strike="noStrike" cap="none" normalizeH="0" baseline="0" dirty="0" err="1" smtClean="0">
                  <a:ln>
                    <a:noFill/>
                  </a:ln>
                  <a:solidFill>
                    <a:srgbClr val="000000"/>
                  </a:solidFill>
                  <a:effectLst/>
                  <a:latin typeface="Arial" pitchFamily="34" charset="0"/>
                  <a:cs typeface="Arial" pitchFamily="34" charset="0"/>
                </a:rPr>
                <a:t>Nostoc</a:t>
              </a:r>
              <a:r>
                <a:rPr kumimoji="0" lang="de-DE" sz="1200" b="0" i="0" strike="noStrike" cap="none" normalizeH="0" baseline="0" dirty="0" smtClean="0">
                  <a:ln>
                    <a:noFill/>
                  </a:ln>
                  <a:solidFill>
                    <a:srgbClr val="000000"/>
                  </a:solidFill>
                  <a:effectLst/>
                  <a:latin typeface="Arial" pitchFamily="34" charset="0"/>
                  <a:cs typeface="Arial" pitchFamily="34" charset="0"/>
                </a:rPr>
                <a:t> </a:t>
              </a:r>
              <a:r>
                <a:rPr kumimoji="0" lang="de-DE" sz="1200" b="0" i="0" strike="noStrike" cap="none" normalizeH="0" baseline="0" dirty="0" err="1" smtClean="0">
                  <a:ln>
                    <a:noFill/>
                  </a:ln>
                  <a:solidFill>
                    <a:srgbClr val="000000"/>
                  </a:solidFill>
                  <a:effectLst/>
                  <a:latin typeface="Arial" pitchFamily="34" charset="0"/>
                  <a:cs typeface="Arial" pitchFamily="34" charset="0"/>
                </a:rPr>
                <a:t>carneum</a:t>
              </a:r>
              <a:r>
                <a:rPr kumimoji="0" lang="de-DE" sz="1200" b="0" i="0" strike="noStrike" cap="none" normalizeH="0" baseline="0" dirty="0" smtClean="0">
                  <a:ln>
                    <a:noFill/>
                  </a:ln>
                  <a:solidFill>
                    <a:srgbClr val="000000"/>
                  </a:solidFill>
                  <a:effectLst/>
                  <a:latin typeface="Arial" pitchFamily="34" charset="0"/>
                  <a:cs typeface="Arial" pitchFamily="34" charset="0"/>
                </a:rPr>
                <a:t> NIES-2107</a:t>
              </a:r>
              <a:endParaRPr kumimoji="0" lang="de-DE" sz="1200" b="0" i="0" strike="noStrike" cap="none" normalizeH="0" baseline="0" dirty="0" smtClean="0">
                <a:ln>
                  <a:noFill/>
                </a:ln>
                <a:solidFill>
                  <a:schemeClr val="tx1"/>
                </a:solidFill>
                <a:effectLst/>
                <a:latin typeface="Arial" pitchFamily="34" charset="0"/>
                <a:cs typeface="Arial" pitchFamily="34" charset="0"/>
              </a:endParaRPr>
            </a:p>
          </p:txBody>
        </p:sp>
        <p:sp>
          <p:nvSpPr>
            <p:cNvPr id="982" name="Rectangle 31"/>
            <p:cNvSpPr>
              <a:spLocks noChangeArrowheads="1"/>
            </p:cNvSpPr>
            <p:nvPr/>
          </p:nvSpPr>
          <p:spPr bwMode="auto">
            <a:xfrm>
              <a:off x="15363967" y="4442912"/>
              <a:ext cx="2512106"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200" b="0" i="0" strike="noStrike" cap="none" normalizeH="0" baseline="0" dirty="0" smtClean="0">
                  <a:ln>
                    <a:noFill/>
                  </a:ln>
                  <a:solidFill>
                    <a:srgbClr val="000000"/>
                  </a:solidFill>
                  <a:effectLst/>
                  <a:latin typeface="Arial" pitchFamily="34" charset="0"/>
                  <a:cs typeface="Arial" pitchFamily="34" charset="0"/>
                </a:rPr>
                <a:t> </a:t>
              </a:r>
              <a:r>
                <a:rPr kumimoji="0" lang="de-DE" sz="1200" b="0" i="0" strike="noStrike" cap="none" normalizeH="0" baseline="0" dirty="0" err="1" smtClean="0">
                  <a:ln>
                    <a:noFill/>
                  </a:ln>
                  <a:solidFill>
                    <a:srgbClr val="000000"/>
                  </a:solidFill>
                  <a:effectLst/>
                  <a:latin typeface="Arial" pitchFamily="34" charset="0"/>
                  <a:cs typeface="Arial" pitchFamily="34" charset="0"/>
                </a:rPr>
                <a:t>Tolypothrix</a:t>
              </a:r>
              <a:r>
                <a:rPr kumimoji="0" lang="de-DE" sz="1200" b="0" i="0" strike="noStrike" cap="none" normalizeH="0" baseline="0" dirty="0" smtClean="0">
                  <a:ln>
                    <a:noFill/>
                  </a:ln>
                  <a:solidFill>
                    <a:srgbClr val="000000"/>
                  </a:solidFill>
                  <a:effectLst/>
                  <a:latin typeface="Arial" pitchFamily="34" charset="0"/>
                  <a:cs typeface="Arial" pitchFamily="34" charset="0"/>
                </a:rPr>
                <a:t> </a:t>
              </a:r>
              <a:r>
                <a:rPr kumimoji="0" lang="de-DE" sz="1200" b="0" i="0" strike="noStrike" cap="none" normalizeH="0" baseline="0" dirty="0" err="1" smtClean="0">
                  <a:ln>
                    <a:noFill/>
                  </a:ln>
                  <a:solidFill>
                    <a:srgbClr val="000000"/>
                  </a:solidFill>
                  <a:effectLst/>
                  <a:latin typeface="Arial" pitchFamily="34" charset="0"/>
                  <a:cs typeface="Arial" pitchFamily="34" charset="0"/>
                </a:rPr>
                <a:t>tenuis</a:t>
              </a:r>
              <a:r>
                <a:rPr kumimoji="0" lang="de-DE" sz="1200" b="0" i="0" strike="noStrike" cap="none" normalizeH="0" baseline="0" dirty="0" smtClean="0">
                  <a:ln>
                    <a:noFill/>
                  </a:ln>
                  <a:solidFill>
                    <a:srgbClr val="000000"/>
                  </a:solidFill>
                  <a:effectLst/>
                  <a:latin typeface="Arial" pitchFamily="34" charset="0"/>
                  <a:cs typeface="Arial" pitchFamily="34" charset="0"/>
                </a:rPr>
                <a:t> PCC 7101</a:t>
              </a:r>
              <a:endParaRPr kumimoji="0" lang="de-DE" sz="1200" b="0" i="0" strike="noStrike" cap="none" normalizeH="0" baseline="0" dirty="0" smtClean="0">
                <a:ln>
                  <a:noFill/>
                </a:ln>
                <a:solidFill>
                  <a:schemeClr val="tx1"/>
                </a:solidFill>
                <a:effectLst/>
                <a:latin typeface="Arial" pitchFamily="34" charset="0"/>
                <a:cs typeface="Arial" pitchFamily="34" charset="0"/>
              </a:endParaRPr>
            </a:p>
          </p:txBody>
        </p:sp>
        <p:sp>
          <p:nvSpPr>
            <p:cNvPr id="983" name="Rectangle 34"/>
            <p:cNvSpPr>
              <a:spLocks noChangeArrowheads="1"/>
            </p:cNvSpPr>
            <p:nvPr/>
          </p:nvSpPr>
          <p:spPr bwMode="auto">
            <a:xfrm>
              <a:off x="15278337" y="4605787"/>
              <a:ext cx="2215450"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200" b="0" i="0" strike="noStrike" cap="none" normalizeH="0" baseline="0" dirty="0" smtClean="0">
                  <a:ln>
                    <a:noFill/>
                  </a:ln>
                  <a:solidFill>
                    <a:srgbClr val="000000"/>
                  </a:solidFill>
                  <a:effectLst/>
                  <a:latin typeface="Arial" pitchFamily="34" charset="0"/>
                  <a:cs typeface="Arial" pitchFamily="34" charset="0"/>
                </a:rPr>
                <a:t> </a:t>
              </a:r>
              <a:r>
                <a:rPr kumimoji="0" lang="de-DE" sz="1200" b="0" i="0" strike="noStrike" cap="none" normalizeH="0" baseline="0" dirty="0" err="1" smtClean="0">
                  <a:ln>
                    <a:noFill/>
                  </a:ln>
                  <a:solidFill>
                    <a:srgbClr val="000000"/>
                  </a:solidFill>
                  <a:effectLst/>
                  <a:latin typeface="Arial" pitchFamily="34" charset="0"/>
                  <a:cs typeface="Arial" pitchFamily="34" charset="0"/>
                </a:rPr>
                <a:t>Calothrix</a:t>
              </a:r>
              <a:r>
                <a:rPr kumimoji="0" lang="de-DE" sz="1200" b="0" i="0" strike="noStrike" cap="none" normalizeH="0" baseline="0" dirty="0" smtClean="0">
                  <a:ln>
                    <a:noFill/>
                  </a:ln>
                  <a:solidFill>
                    <a:srgbClr val="000000"/>
                  </a:solidFill>
                  <a:effectLst/>
                  <a:latin typeface="Arial" pitchFamily="34" charset="0"/>
                  <a:cs typeface="Arial" pitchFamily="34" charset="0"/>
                </a:rPr>
                <a:t> sp. NIES-2100</a:t>
              </a:r>
              <a:endParaRPr kumimoji="0" lang="de-DE" sz="1200" b="0" i="0" strike="noStrike" cap="none" normalizeH="0" baseline="0" dirty="0" smtClean="0">
                <a:ln>
                  <a:noFill/>
                </a:ln>
                <a:solidFill>
                  <a:schemeClr val="tx1"/>
                </a:solidFill>
                <a:effectLst/>
                <a:latin typeface="Arial" pitchFamily="34" charset="0"/>
                <a:cs typeface="Arial" pitchFamily="34" charset="0"/>
              </a:endParaRPr>
            </a:p>
          </p:txBody>
        </p:sp>
        <p:sp>
          <p:nvSpPr>
            <p:cNvPr id="984" name="Rectangle 37"/>
            <p:cNvSpPr>
              <a:spLocks noChangeArrowheads="1"/>
            </p:cNvSpPr>
            <p:nvPr/>
          </p:nvSpPr>
          <p:spPr bwMode="auto">
            <a:xfrm>
              <a:off x="15081708" y="4774127"/>
              <a:ext cx="2574398"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200" b="0" i="0" strike="noStrike" cap="none" normalizeH="0" baseline="0" dirty="0" smtClean="0">
                  <a:ln>
                    <a:noFill/>
                  </a:ln>
                  <a:solidFill>
                    <a:srgbClr val="000000"/>
                  </a:solidFill>
                  <a:effectLst/>
                  <a:latin typeface="Arial" pitchFamily="34" charset="0"/>
                  <a:cs typeface="Arial" pitchFamily="34" charset="0"/>
                </a:rPr>
                <a:t> </a:t>
              </a:r>
              <a:r>
                <a:rPr kumimoji="0" lang="de-DE" sz="1200" b="0" i="0" strike="noStrike" cap="none" normalizeH="0" baseline="0" dirty="0" err="1" smtClean="0">
                  <a:ln>
                    <a:noFill/>
                  </a:ln>
                  <a:solidFill>
                    <a:srgbClr val="000000"/>
                  </a:solidFill>
                  <a:effectLst/>
                  <a:latin typeface="Arial" pitchFamily="34" charset="0"/>
                  <a:cs typeface="Arial" pitchFamily="34" charset="0"/>
                </a:rPr>
                <a:t>Calothrix</a:t>
              </a:r>
              <a:r>
                <a:rPr kumimoji="0" lang="de-DE" sz="1200" b="0" i="0" strike="noStrike" cap="none" normalizeH="0" baseline="0" dirty="0" smtClean="0">
                  <a:ln>
                    <a:noFill/>
                  </a:ln>
                  <a:solidFill>
                    <a:srgbClr val="000000"/>
                  </a:solidFill>
                  <a:effectLst/>
                  <a:latin typeface="Arial" pitchFamily="34" charset="0"/>
                  <a:cs typeface="Arial" pitchFamily="34" charset="0"/>
                </a:rPr>
                <a:t> </a:t>
              </a:r>
              <a:r>
                <a:rPr kumimoji="0" lang="de-DE" sz="1200" b="0" i="0" strike="noStrike" cap="none" normalizeH="0" baseline="0" dirty="0" err="1" smtClean="0">
                  <a:ln>
                    <a:noFill/>
                  </a:ln>
                  <a:solidFill>
                    <a:srgbClr val="000000"/>
                  </a:solidFill>
                  <a:effectLst/>
                  <a:latin typeface="Arial" pitchFamily="34" charset="0"/>
                  <a:cs typeface="Arial" pitchFamily="34" charset="0"/>
                </a:rPr>
                <a:t>brevissima</a:t>
              </a:r>
              <a:r>
                <a:rPr kumimoji="0" lang="de-DE" sz="1200" b="0" i="0" strike="noStrike" cap="none" normalizeH="0" baseline="0" dirty="0" smtClean="0">
                  <a:ln>
                    <a:noFill/>
                  </a:ln>
                  <a:solidFill>
                    <a:srgbClr val="000000"/>
                  </a:solidFill>
                  <a:effectLst/>
                  <a:latin typeface="Arial" pitchFamily="34" charset="0"/>
                  <a:cs typeface="Arial" pitchFamily="34" charset="0"/>
                </a:rPr>
                <a:t> NIES-22</a:t>
              </a:r>
              <a:endParaRPr kumimoji="0" lang="de-DE" sz="1200" b="0" i="0" strike="noStrike" cap="none" normalizeH="0" baseline="0" dirty="0" smtClean="0">
                <a:ln>
                  <a:noFill/>
                </a:ln>
                <a:solidFill>
                  <a:schemeClr val="tx1"/>
                </a:solidFill>
                <a:effectLst/>
                <a:latin typeface="Arial" pitchFamily="34" charset="0"/>
                <a:cs typeface="Arial" pitchFamily="34" charset="0"/>
              </a:endParaRPr>
            </a:p>
          </p:txBody>
        </p:sp>
        <p:sp>
          <p:nvSpPr>
            <p:cNvPr id="985" name="Rectangle 40"/>
            <p:cNvSpPr>
              <a:spLocks noChangeArrowheads="1"/>
            </p:cNvSpPr>
            <p:nvPr/>
          </p:nvSpPr>
          <p:spPr bwMode="auto">
            <a:xfrm>
              <a:off x="15462281" y="4937003"/>
              <a:ext cx="2181186"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200" b="0" i="0" strike="noStrike" cap="none" normalizeH="0" baseline="0" dirty="0" smtClean="0">
                  <a:ln>
                    <a:noFill/>
                  </a:ln>
                  <a:solidFill>
                    <a:srgbClr val="000000"/>
                  </a:solidFill>
                  <a:effectLst/>
                  <a:latin typeface="Arial" pitchFamily="34" charset="0"/>
                  <a:cs typeface="Arial" pitchFamily="34" charset="0"/>
                </a:rPr>
                <a:t> </a:t>
              </a:r>
              <a:r>
                <a:rPr kumimoji="0" lang="de-DE" sz="1200" b="0" i="0" strike="noStrike" cap="none" normalizeH="0" baseline="0" dirty="0" err="1" smtClean="0">
                  <a:ln>
                    <a:noFill/>
                  </a:ln>
                  <a:solidFill>
                    <a:srgbClr val="000000"/>
                  </a:solidFill>
                  <a:effectLst/>
                  <a:latin typeface="Arial" pitchFamily="34" charset="0"/>
                  <a:cs typeface="Arial" pitchFamily="34" charset="0"/>
                </a:rPr>
                <a:t>Calothrix</a:t>
              </a:r>
              <a:r>
                <a:rPr kumimoji="0" lang="de-DE" sz="1200" b="0" i="0" strike="noStrike" cap="none" normalizeH="0" baseline="0" dirty="0" smtClean="0">
                  <a:ln>
                    <a:noFill/>
                  </a:ln>
                  <a:solidFill>
                    <a:srgbClr val="000000"/>
                  </a:solidFill>
                  <a:effectLst/>
                  <a:latin typeface="Arial" pitchFamily="34" charset="0"/>
                  <a:cs typeface="Arial" pitchFamily="34" charset="0"/>
                </a:rPr>
                <a:t> sp. PCC 7507</a:t>
              </a:r>
              <a:endParaRPr kumimoji="0" lang="de-DE" sz="1200" b="0" i="0" strike="noStrike" cap="none" normalizeH="0" baseline="0" dirty="0" smtClean="0">
                <a:ln>
                  <a:noFill/>
                </a:ln>
                <a:solidFill>
                  <a:schemeClr val="tx1"/>
                </a:solidFill>
                <a:effectLst/>
                <a:latin typeface="Arial" pitchFamily="34" charset="0"/>
                <a:cs typeface="Arial" pitchFamily="34" charset="0"/>
              </a:endParaRPr>
            </a:p>
          </p:txBody>
        </p:sp>
        <p:sp>
          <p:nvSpPr>
            <p:cNvPr id="986" name="Rectangle 42"/>
            <p:cNvSpPr>
              <a:spLocks noChangeArrowheads="1"/>
            </p:cNvSpPr>
            <p:nvPr/>
          </p:nvSpPr>
          <p:spPr bwMode="auto">
            <a:xfrm>
              <a:off x="15798452" y="5105344"/>
              <a:ext cx="2403678"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200" b="0" i="0" strike="noStrike" cap="none" normalizeH="0" baseline="0" dirty="0" smtClean="0">
                  <a:ln>
                    <a:noFill/>
                  </a:ln>
                  <a:solidFill>
                    <a:srgbClr val="000000"/>
                  </a:solidFill>
                  <a:effectLst/>
                  <a:latin typeface="Arial" pitchFamily="34" charset="0"/>
                  <a:cs typeface="Arial" pitchFamily="34" charset="0"/>
                </a:rPr>
                <a:t> </a:t>
              </a:r>
              <a:r>
                <a:rPr kumimoji="0" lang="de-DE" sz="1200" b="0" i="0" strike="noStrike" cap="none" normalizeH="0" baseline="0" dirty="0" err="1" smtClean="0">
                  <a:ln>
                    <a:noFill/>
                  </a:ln>
                  <a:solidFill>
                    <a:srgbClr val="000000"/>
                  </a:solidFill>
                  <a:effectLst/>
                  <a:latin typeface="Arial" pitchFamily="34" charset="0"/>
                  <a:cs typeface="Arial" pitchFamily="34" charset="0"/>
                </a:rPr>
                <a:t>Fortiea</a:t>
              </a:r>
              <a:r>
                <a:rPr kumimoji="0" lang="de-DE" sz="1200" b="0" i="0" strike="noStrike" cap="none" normalizeH="0" baseline="0" dirty="0" smtClean="0">
                  <a:ln>
                    <a:noFill/>
                  </a:ln>
                  <a:solidFill>
                    <a:srgbClr val="000000"/>
                  </a:solidFill>
                  <a:effectLst/>
                  <a:latin typeface="Arial" pitchFamily="34" charset="0"/>
                  <a:cs typeface="Arial" pitchFamily="34" charset="0"/>
                </a:rPr>
                <a:t> </a:t>
              </a:r>
              <a:r>
                <a:rPr kumimoji="0" lang="de-DE" sz="1200" b="0" i="0" strike="noStrike" cap="none" normalizeH="0" baseline="0" dirty="0" err="1" smtClean="0">
                  <a:ln>
                    <a:noFill/>
                  </a:ln>
                  <a:solidFill>
                    <a:srgbClr val="000000"/>
                  </a:solidFill>
                  <a:effectLst/>
                  <a:latin typeface="Arial" pitchFamily="34" charset="0"/>
                  <a:cs typeface="Arial" pitchFamily="34" charset="0"/>
                </a:rPr>
                <a:t>contorta</a:t>
              </a:r>
              <a:r>
                <a:rPr kumimoji="0" lang="de-DE" sz="1200" b="0" i="0" strike="noStrike" cap="none" normalizeH="0" baseline="0" dirty="0" smtClean="0">
                  <a:ln>
                    <a:noFill/>
                  </a:ln>
                  <a:solidFill>
                    <a:srgbClr val="000000"/>
                  </a:solidFill>
                  <a:effectLst/>
                  <a:latin typeface="Arial" pitchFamily="34" charset="0"/>
                  <a:cs typeface="Arial" pitchFamily="34" charset="0"/>
                </a:rPr>
                <a:t> PCC 7126</a:t>
              </a:r>
              <a:endParaRPr kumimoji="0" lang="de-DE" sz="1200" b="0" i="0" strike="noStrike" cap="none" normalizeH="0" baseline="0" dirty="0" smtClean="0">
                <a:ln>
                  <a:noFill/>
                </a:ln>
                <a:solidFill>
                  <a:schemeClr val="tx1"/>
                </a:solidFill>
                <a:effectLst/>
                <a:latin typeface="Arial" pitchFamily="34" charset="0"/>
                <a:cs typeface="Arial" pitchFamily="34" charset="0"/>
              </a:endParaRPr>
            </a:p>
          </p:txBody>
        </p:sp>
        <p:sp>
          <p:nvSpPr>
            <p:cNvPr id="987" name="Rectangle 47"/>
            <p:cNvSpPr>
              <a:spLocks noChangeArrowheads="1"/>
            </p:cNvSpPr>
            <p:nvPr/>
          </p:nvSpPr>
          <p:spPr bwMode="auto">
            <a:xfrm>
              <a:off x="15294196" y="5270950"/>
              <a:ext cx="3875310"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200" b="0" i="0" strike="noStrike" cap="none" normalizeH="0" baseline="0" dirty="0" smtClean="0">
                  <a:ln>
                    <a:noFill/>
                  </a:ln>
                  <a:solidFill>
                    <a:srgbClr val="000000"/>
                  </a:solidFill>
                  <a:effectLst/>
                  <a:latin typeface="Arial" pitchFamily="34" charset="0"/>
                  <a:cs typeface="Arial" pitchFamily="34" charset="0"/>
                </a:rPr>
                <a:t> </a:t>
              </a:r>
              <a:r>
                <a:rPr kumimoji="0" lang="de-DE" sz="1200" b="0" i="0" strike="noStrike" cap="none" normalizeH="0" baseline="0" dirty="0" err="1" smtClean="0">
                  <a:ln>
                    <a:noFill/>
                  </a:ln>
                  <a:solidFill>
                    <a:srgbClr val="000000"/>
                  </a:solidFill>
                  <a:effectLst/>
                  <a:latin typeface="Arial" pitchFamily="34" charset="0"/>
                  <a:cs typeface="Arial" pitchFamily="34" charset="0"/>
                </a:rPr>
                <a:t>Nostoc</a:t>
              </a:r>
              <a:r>
                <a:rPr kumimoji="0" lang="de-DE" sz="1200" b="0" i="0" strike="noStrike" cap="none" normalizeH="0" baseline="0" dirty="0" smtClean="0">
                  <a:ln>
                    <a:noFill/>
                  </a:ln>
                  <a:solidFill>
                    <a:srgbClr val="000000"/>
                  </a:solidFill>
                  <a:effectLst/>
                  <a:latin typeface="Arial" pitchFamily="34" charset="0"/>
                  <a:cs typeface="Arial" pitchFamily="34" charset="0"/>
                </a:rPr>
                <a:t> sp. </a:t>
              </a:r>
              <a:r>
                <a:rPr kumimoji="0" lang="de-DE" sz="1200" b="0" i="0" strike="noStrike" cap="none" normalizeH="0" baseline="0" dirty="0" err="1" smtClean="0">
                  <a:ln>
                    <a:noFill/>
                  </a:ln>
                  <a:solidFill>
                    <a:srgbClr val="000000"/>
                  </a:solidFill>
                  <a:effectLst/>
                  <a:latin typeface="Arial" pitchFamily="34" charset="0"/>
                  <a:cs typeface="Arial" pitchFamily="34" charset="0"/>
                </a:rPr>
                <a:t>Lobaria</a:t>
              </a:r>
              <a:r>
                <a:rPr kumimoji="0" lang="de-DE" sz="1200" b="0" i="0" strike="noStrike" cap="none" normalizeH="0" baseline="0" dirty="0" smtClean="0">
                  <a:ln>
                    <a:noFill/>
                  </a:ln>
                  <a:solidFill>
                    <a:srgbClr val="000000"/>
                  </a:solidFill>
                  <a:effectLst/>
                  <a:latin typeface="Arial" pitchFamily="34" charset="0"/>
                  <a:cs typeface="Arial" pitchFamily="34" charset="0"/>
                </a:rPr>
                <a:t> </a:t>
              </a:r>
              <a:r>
                <a:rPr kumimoji="0" lang="de-DE" sz="1200" b="0" i="0" strike="noStrike" cap="none" normalizeH="0" baseline="0" dirty="0" err="1" smtClean="0">
                  <a:ln>
                    <a:noFill/>
                  </a:ln>
                  <a:solidFill>
                    <a:srgbClr val="000000"/>
                  </a:solidFill>
                  <a:effectLst/>
                  <a:latin typeface="Arial" pitchFamily="34" charset="0"/>
                  <a:cs typeface="Arial" pitchFamily="34" charset="0"/>
                </a:rPr>
                <a:t>pulmonaria</a:t>
              </a:r>
              <a:r>
                <a:rPr kumimoji="0" lang="de-DE" sz="1200" b="0" i="0" strike="noStrike" cap="none" normalizeH="0" baseline="0" dirty="0" smtClean="0">
                  <a:ln>
                    <a:noFill/>
                  </a:ln>
                  <a:solidFill>
                    <a:srgbClr val="000000"/>
                  </a:solidFill>
                  <a:effectLst/>
                  <a:latin typeface="Arial" pitchFamily="34" charset="0"/>
                  <a:cs typeface="Arial" pitchFamily="34" charset="0"/>
                </a:rPr>
                <a:t> 5183 </a:t>
              </a:r>
              <a:r>
                <a:rPr kumimoji="0" lang="de-DE" sz="1200" b="0" i="0" strike="noStrike" cap="none" normalizeH="0" baseline="0" dirty="0" err="1" smtClean="0">
                  <a:ln>
                    <a:noFill/>
                  </a:ln>
                  <a:solidFill>
                    <a:srgbClr val="000000"/>
                  </a:solidFill>
                  <a:effectLst/>
                  <a:latin typeface="Arial" pitchFamily="34" charset="0"/>
                  <a:cs typeface="Arial" pitchFamily="34" charset="0"/>
                </a:rPr>
                <a:t>cyanobiont</a:t>
              </a:r>
              <a:endParaRPr kumimoji="0" lang="de-DE" sz="1200" b="0" i="0" strike="noStrike" cap="none" normalizeH="0" baseline="0" dirty="0" smtClean="0">
                <a:ln>
                  <a:noFill/>
                </a:ln>
                <a:solidFill>
                  <a:schemeClr val="tx1"/>
                </a:solidFill>
                <a:effectLst/>
                <a:latin typeface="Arial" pitchFamily="34" charset="0"/>
                <a:cs typeface="Arial" pitchFamily="34" charset="0"/>
              </a:endParaRPr>
            </a:p>
          </p:txBody>
        </p:sp>
        <p:sp>
          <p:nvSpPr>
            <p:cNvPr id="988" name="Rectangle 49"/>
            <p:cNvSpPr>
              <a:spLocks noChangeArrowheads="1"/>
            </p:cNvSpPr>
            <p:nvPr/>
          </p:nvSpPr>
          <p:spPr bwMode="auto">
            <a:xfrm>
              <a:off x="15208566" y="5433826"/>
              <a:ext cx="2651267"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200" b="0" i="0" strike="noStrike" cap="none" normalizeH="0" baseline="0" dirty="0" smtClean="0">
                  <a:ln>
                    <a:noFill/>
                  </a:ln>
                  <a:solidFill>
                    <a:srgbClr val="000000"/>
                  </a:solidFill>
                  <a:effectLst/>
                  <a:latin typeface="Arial" pitchFamily="34" charset="0"/>
                  <a:cs typeface="Arial" pitchFamily="34" charset="0"/>
                </a:rPr>
                <a:t> </a:t>
              </a:r>
              <a:r>
                <a:rPr kumimoji="0" lang="de-DE" sz="1200" b="0" i="0" strike="noStrike" cap="none" normalizeH="0" baseline="0" dirty="0" err="1" smtClean="0">
                  <a:ln>
                    <a:noFill/>
                  </a:ln>
                  <a:solidFill>
                    <a:srgbClr val="000000"/>
                  </a:solidFill>
                  <a:effectLst/>
                  <a:latin typeface="Arial" pitchFamily="34" charset="0"/>
                  <a:cs typeface="Arial" pitchFamily="34" charset="0"/>
                </a:rPr>
                <a:t>Nostoc</a:t>
              </a:r>
              <a:r>
                <a:rPr kumimoji="0" lang="de-DE" sz="1200" b="0" i="0" strike="noStrike" cap="none" normalizeH="0" baseline="0" dirty="0" smtClean="0">
                  <a:ln>
                    <a:noFill/>
                  </a:ln>
                  <a:solidFill>
                    <a:srgbClr val="000000"/>
                  </a:solidFill>
                  <a:effectLst/>
                  <a:latin typeface="Arial" pitchFamily="34" charset="0"/>
                  <a:cs typeface="Arial" pitchFamily="34" charset="0"/>
                </a:rPr>
                <a:t> </a:t>
              </a:r>
              <a:r>
                <a:rPr kumimoji="0" lang="de-DE" sz="1200" b="0" i="0" strike="noStrike" cap="none" normalizeH="0" baseline="0" dirty="0" err="1" smtClean="0">
                  <a:ln>
                    <a:noFill/>
                  </a:ln>
                  <a:solidFill>
                    <a:srgbClr val="000000"/>
                  </a:solidFill>
                  <a:effectLst/>
                  <a:latin typeface="Arial" pitchFamily="34" charset="0"/>
                  <a:cs typeface="Arial" pitchFamily="34" charset="0"/>
                </a:rPr>
                <a:t>flagelliforme</a:t>
              </a:r>
              <a:r>
                <a:rPr kumimoji="0" lang="de-DE" sz="1200" b="0" i="0" strike="noStrike" cap="none" normalizeH="0" baseline="0" dirty="0" smtClean="0">
                  <a:ln>
                    <a:noFill/>
                  </a:ln>
                  <a:solidFill>
                    <a:srgbClr val="000000"/>
                  </a:solidFill>
                  <a:effectLst/>
                  <a:latin typeface="Arial" pitchFamily="34" charset="0"/>
                  <a:cs typeface="Arial" pitchFamily="34" charset="0"/>
                </a:rPr>
                <a:t> CCNUN1</a:t>
              </a:r>
              <a:endParaRPr kumimoji="0" lang="de-DE" sz="1200" b="0" i="0" strike="noStrike" cap="none" normalizeH="0" baseline="0" dirty="0" smtClean="0">
                <a:ln>
                  <a:noFill/>
                </a:ln>
                <a:solidFill>
                  <a:schemeClr val="tx1"/>
                </a:solidFill>
                <a:effectLst/>
                <a:latin typeface="Arial" pitchFamily="34" charset="0"/>
                <a:cs typeface="Arial" pitchFamily="34" charset="0"/>
              </a:endParaRPr>
            </a:p>
          </p:txBody>
        </p:sp>
        <p:sp>
          <p:nvSpPr>
            <p:cNvPr id="989" name="Rectangle 52"/>
            <p:cNvSpPr>
              <a:spLocks noChangeArrowheads="1"/>
            </p:cNvSpPr>
            <p:nvPr/>
          </p:nvSpPr>
          <p:spPr bwMode="auto">
            <a:xfrm>
              <a:off x="15195881" y="5602166"/>
              <a:ext cx="2725806"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200" b="0" i="0" strike="noStrike" cap="none" normalizeH="0" baseline="0" dirty="0" smtClean="0">
                  <a:ln>
                    <a:noFill/>
                  </a:ln>
                  <a:solidFill>
                    <a:srgbClr val="000000"/>
                  </a:solidFill>
                  <a:effectLst/>
                  <a:latin typeface="Arial" pitchFamily="34" charset="0"/>
                  <a:cs typeface="Arial" pitchFamily="34" charset="0"/>
                </a:rPr>
                <a:t> </a:t>
              </a:r>
              <a:r>
                <a:rPr kumimoji="0" lang="de-DE" sz="1200" b="0" i="0" strike="noStrike" cap="none" normalizeH="0" baseline="0" dirty="0" err="1" smtClean="0">
                  <a:ln>
                    <a:noFill/>
                  </a:ln>
                  <a:solidFill>
                    <a:srgbClr val="000000"/>
                  </a:solidFill>
                  <a:effectLst/>
                  <a:latin typeface="Arial" pitchFamily="34" charset="0"/>
                  <a:cs typeface="Arial" pitchFamily="34" charset="0"/>
                </a:rPr>
                <a:t>Nostoc</a:t>
              </a:r>
              <a:r>
                <a:rPr kumimoji="0" lang="de-DE" sz="1200" b="0" i="0" strike="noStrike" cap="none" normalizeH="0" baseline="0" dirty="0" smtClean="0">
                  <a:ln>
                    <a:noFill/>
                  </a:ln>
                  <a:solidFill>
                    <a:srgbClr val="000000"/>
                  </a:solidFill>
                  <a:effectLst/>
                  <a:latin typeface="Arial" pitchFamily="34" charset="0"/>
                  <a:cs typeface="Arial" pitchFamily="34" charset="0"/>
                </a:rPr>
                <a:t> </a:t>
              </a:r>
              <a:r>
                <a:rPr kumimoji="0" lang="de-DE" sz="1200" b="0" i="0" strike="noStrike" cap="none" normalizeH="0" baseline="0" dirty="0" err="1" smtClean="0">
                  <a:ln>
                    <a:noFill/>
                  </a:ln>
                  <a:solidFill>
                    <a:srgbClr val="000000"/>
                  </a:solidFill>
                  <a:effectLst/>
                  <a:latin typeface="Arial" pitchFamily="34" charset="0"/>
                  <a:cs typeface="Arial" pitchFamily="34" charset="0"/>
                </a:rPr>
                <a:t>punctiforme</a:t>
              </a:r>
              <a:r>
                <a:rPr kumimoji="0" lang="de-DE" sz="1200" b="0" i="0" strike="noStrike" cap="none" normalizeH="0" baseline="0" dirty="0" smtClean="0">
                  <a:ln>
                    <a:noFill/>
                  </a:ln>
                  <a:solidFill>
                    <a:srgbClr val="000000"/>
                  </a:solidFill>
                  <a:effectLst/>
                  <a:latin typeface="Arial" pitchFamily="34" charset="0"/>
                  <a:cs typeface="Arial" pitchFamily="34" charset="0"/>
                </a:rPr>
                <a:t> PCC 73102</a:t>
              </a:r>
              <a:endParaRPr kumimoji="0" lang="de-DE" sz="1200" b="0" i="0" strike="noStrike" cap="none" normalizeH="0" baseline="0" dirty="0" smtClean="0">
                <a:ln>
                  <a:noFill/>
                </a:ln>
                <a:solidFill>
                  <a:schemeClr val="tx1"/>
                </a:solidFill>
                <a:effectLst/>
                <a:latin typeface="Arial" pitchFamily="34" charset="0"/>
                <a:cs typeface="Arial" pitchFamily="34" charset="0"/>
              </a:endParaRPr>
            </a:p>
          </p:txBody>
        </p:sp>
        <p:sp>
          <p:nvSpPr>
            <p:cNvPr id="990" name="Rectangle 54"/>
            <p:cNvSpPr>
              <a:spLocks noChangeArrowheads="1"/>
            </p:cNvSpPr>
            <p:nvPr/>
          </p:nvSpPr>
          <p:spPr bwMode="auto">
            <a:xfrm>
              <a:off x="15363967" y="5765041"/>
              <a:ext cx="4046029"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200" b="0" i="0" strike="noStrike" cap="none" normalizeH="0" baseline="0" dirty="0" smtClean="0">
                  <a:ln>
                    <a:noFill/>
                  </a:ln>
                  <a:solidFill>
                    <a:srgbClr val="000000"/>
                  </a:solidFill>
                  <a:effectLst/>
                  <a:latin typeface="Arial" pitchFamily="34" charset="0"/>
                  <a:cs typeface="Arial" pitchFamily="34" charset="0"/>
                </a:rPr>
                <a:t> </a:t>
              </a:r>
              <a:r>
                <a:rPr kumimoji="0" lang="de-DE" sz="1200" b="0" i="0" strike="noStrike" cap="none" normalizeH="0" baseline="0" dirty="0" err="1" smtClean="0">
                  <a:ln>
                    <a:noFill/>
                  </a:ln>
                  <a:solidFill>
                    <a:srgbClr val="000000"/>
                  </a:solidFill>
                  <a:effectLst/>
                  <a:latin typeface="Arial" pitchFamily="34" charset="0"/>
                  <a:cs typeface="Arial" pitchFamily="34" charset="0"/>
                </a:rPr>
                <a:t>Nostoc</a:t>
              </a:r>
              <a:r>
                <a:rPr kumimoji="0" lang="de-DE" sz="1200" b="0" i="0" strike="noStrike" cap="none" normalizeH="0" baseline="0" dirty="0" smtClean="0">
                  <a:ln>
                    <a:noFill/>
                  </a:ln>
                  <a:solidFill>
                    <a:srgbClr val="000000"/>
                  </a:solidFill>
                  <a:effectLst/>
                  <a:latin typeface="Arial" pitchFamily="34" charset="0"/>
                  <a:cs typeface="Arial" pitchFamily="34" charset="0"/>
                </a:rPr>
                <a:t> sp. N6 </a:t>
              </a:r>
              <a:r>
                <a:rPr kumimoji="0" lang="de-DE" sz="1200" b="0" i="0" strike="noStrike" cap="none" normalizeH="0" baseline="0" dirty="0" err="1" smtClean="0">
                  <a:ln>
                    <a:noFill/>
                  </a:ln>
                  <a:solidFill>
                    <a:srgbClr val="000000"/>
                  </a:solidFill>
                  <a:effectLst/>
                  <a:latin typeface="Arial" pitchFamily="34" charset="0"/>
                  <a:cs typeface="Arial" pitchFamily="34" charset="0"/>
                </a:rPr>
                <a:t>Peltigera</a:t>
              </a:r>
              <a:r>
                <a:rPr kumimoji="0" lang="de-DE" sz="1200" b="0" i="0" strike="noStrike" cap="none" normalizeH="0" baseline="0" dirty="0" smtClean="0">
                  <a:ln>
                    <a:noFill/>
                  </a:ln>
                  <a:solidFill>
                    <a:srgbClr val="000000"/>
                  </a:solidFill>
                  <a:effectLst/>
                  <a:latin typeface="Arial" pitchFamily="34" charset="0"/>
                  <a:cs typeface="Arial" pitchFamily="34" charset="0"/>
                </a:rPr>
                <a:t> </a:t>
              </a:r>
              <a:r>
                <a:rPr kumimoji="0" lang="de-DE" sz="1200" b="0" i="0" strike="noStrike" cap="none" normalizeH="0" baseline="0" dirty="0" err="1" smtClean="0">
                  <a:ln>
                    <a:noFill/>
                  </a:ln>
                  <a:solidFill>
                    <a:srgbClr val="000000"/>
                  </a:solidFill>
                  <a:effectLst/>
                  <a:latin typeface="Arial" pitchFamily="34" charset="0"/>
                  <a:cs typeface="Arial" pitchFamily="34" charset="0"/>
                </a:rPr>
                <a:t>membranacea</a:t>
              </a:r>
              <a:r>
                <a:rPr kumimoji="0" lang="de-DE" sz="1200" b="0" i="0" strike="noStrike" cap="none" normalizeH="0" baseline="0" dirty="0" smtClean="0">
                  <a:ln>
                    <a:noFill/>
                  </a:ln>
                  <a:solidFill>
                    <a:srgbClr val="000000"/>
                  </a:solidFill>
                  <a:effectLst/>
                  <a:latin typeface="Arial" pitchFamily="34" charset="0"/>
                  <a:cs typeface="Arial" pitchFamily="34" charset="0"/>
                </a:rPr>
                <a:t> </a:t>
              </a:r>
              <a:r>
                <a:rPr kumimoji="0" lang="de-DE" sz="1200" b="0" i="0" strike="noStrike" cap="none" normalizeH="0" baseline="0" dirty="0" err="1" smtClean="0">
                  <a:ln>
                    <a:noFill/>
                  </a:ln>
                  <a:solidFill>
                    <a:srgbClr val="000000"/>
                  </a:solidFill>
                  <a:effectLst/>
                  <a:latin typeface="Arial" pitchFamily="34" charset="0"/>
                  <a:cs typeface="Arial" pitchFamily="34" charset="0"/>
                </a:rPr>
                <a:t>cyanobiont</a:t>
              </a:r>
              <a:endParaRPr kumimoji="0" lang="de-DE" sz="1200" b="0" i="0" strike="noStrike" cap="none" normalizeH="0" baseline="0" dirty="0" smtClean="0">
                <a:ln>
                  <a:noFill/>
                </a:ln>
                <a:solidFill>
                  <a:schemeClr val="tx1"/>
                </a:solidFill>
                <a:effectLst/>
                <a:latin typeface="Arial" pitchFamily="34" charset="0"/>
                <a:cs typeface="Arial" pitchFamily="34" charset="0"/>
              </a:endParaRPr>
            </a:p>
          </p:txBody>
        </p:sp>
        <p:sp>
          <p:nvSpPr>
            <p:cNvPr id="991" name="Rectangle 58"/>
            <p:cNvSpPr>
              <a:spLocks noChangeArrowheads="1"/>
            </p:cNvSpPr>
            <p:nvPr/>
          </p:nvSpPr>
          <p:spPr bwMode="auto">
            <a:xfrm>
              <a:off x="14856536" y="5933382"/>
              <a:ext cx="2138356"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200" b="0" i="0" strike="noStrike" cap="none" normalizeH="0" baseline="0" dirty="0" smtClean="0">
                  <a:ln>
                    <a:noFill/>
                  </a:ln>
                  <a:solidFill>
                    <a:srgbClr val="000000"/>
                  </a:solidFill>
                  <a:effectLst/>
                  <a:latin typeface="Arial" pitchFamily="34" charset="0"/>
                  <a:cs typeface="Arial" pitchFamily="34" charset="0"/>
                </a:rPr>
                <a:t> </a:t>
              </a:r>
              <a:r>
                <a:rPr kumimoji="0" lang="de-DE" sz="1200" b="0" i="0" strike="noStrike" cap="none" normalizeH="0" baseline="0" dirty="0" err="1" smtClean="0">
                  <a:ln>
                    <a:noFill/>
                  </a:ln>
                  <a:solidFill>
                    <a:srgbClr val="000000"/>
                  </a:solidFill>
                  <a:effectLst/>
                  <a:latin typeface="Arial" pitchFamily="34" charset="0"/>
                  <a:cs typeface="Arial" pitchFamily="34" charset="0"/>
                </a:rPr>
                <a:t>Nostoc</a:t>
              </a:r>
              <a:r>
                <a:rPr kumimoji="0" lang="de-DE" sz="1200" b="0" i="0" strike="noStrike" cap="none" normalizeH="0" baseline="0" dirty="0" smtClean="0">
                  <a:ln>
                    <a:noFill/>
                  </a:ln>
                  <a:solidFill>
                    <a:srgbClr val="000000"/>
                  </a:solidFill>
                  <a:effectLst/>
                  <a:latin typeface="Arial" pitchFamily="34" charset="0"/>
                  <a:cs typeface="Arial" pitchFamily="34" charset="0"/>
                </a:rPr>
                <a:t> </a:t>
              </a:r>
              <a:r>
                <a:rPr kumimoji="0" lang="de-DE" sz="1200" b="0" i="0" strike="noStrike" cap="none" normalizeH="0" baseline="0" dirty="0" err="1" smtClean="0">
                  <a:ln>
                    <a:noFill/>
                  </a:ln>
                  <a:solidFill>
                    <a:srgbClr val="000000"/>
                  </a:solidFill>
                  <a:effectLst/>
                  <a:latin typeface="Arial" pitchFamily="34" charset="0"/>
                  <a:cs typeface="Arial" pitchFamily="34" charset="0"/>
                </a:rPr>
                <a:t>linckia</a:t>
              </a:r>
              <a:r>
                <a:rPr kumimoji="0" lang="de-DE" sz="1200" b="0" i="0" strike="noStrike" cap="none" normalizeH="0" baseline="0" dirty="0" smtClean="0">
                  <a:ln>
                    <a:noFill/>
                  </a:ln>
                  <a:solidFill>
                    <a:srgbClr val="000000"/>
                  </a:solidFill>
                  <a:effectLst/>
                  <a:latin typeface="Arial" pitchFamily="34" charset="0"/>
                  <a:cs typeface="Arial" pitchFamily="34" charset="0"/>
                </a:rPr>
                <a:t> NIES-25</a:t>
              </a:r>
              <a:endParaRPr kumimoji="0" lang="de-DE" sz="1200" b="0" i="0" strike="noStrike" cap="none" normalizeH="0" baseline="0" dirty="0" smtClean="0">
                <a:ln>
                  <a:noFill/>
                </a:ln>
                <a:solidFill>
                  <a:schemeClr val="tx1"/>
                </a:solidFill>
                <a:effectLst/>
                <a:latin typeface="Arial" pitchFamily="34" charset="0"/>
                <a:cs typeface="Arial" pitchFamily="34" charset="0"/>
              </a:endParaRPr>
            </a:p>
          </p:txBody>
        </p:sp>
        <p:sp>
          <p:nvSpPr>
            <p:cNvPr id="992" name="Rectangle 62"/>
            <p:cNvSpPr>
              <a:spLocks noChangeArrowheads="1"/>
            </p:cNvSpPr>
            <p:nvPr/>
          </p:nvSpPr>
          <p:spPr bwMode="auto">
            <a:xfrm>
              <a:off x="15757225" y="6098991"/>
              <a:ext cx="2848812"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200" b="0" i="0" strike="noStrike" cap="none" normalizeH="0" baseline="0" dirty="0" smtClean="0">
                  <a:ln>
                    <a:noFill/>
                  </a:ln>
                  <a:effectLst/>
                  <a:latin typeface="Arial" pitchFamily="34" charset="0"/>
                  <a:cs typeface="Arial" pitchFamily="34" charset="0"/>
                </a:rPr>
                <a:t> </a:t>
              </a:r>
              <a:r>
                <a:rPr kumimoji="0" lang="de-DE" sz="1200" b="0" i="0" strike="noStrike" cap="none" normalizeH="0" baseline="0" dirty="0" err="1" smtClean="0">
                  <a:ln>
                    <a:noFill/>
                  </a:ln>
                  <a:effectLst/>
                  <a:latin typeface="Arial" pitchFamily="34" charset="0"/>
                  <a:cs typeface="Arial" pitchFamily="34" charset="0"/>
                </a:rPr>
                <a:t>Trichormus</a:t>
              </a:r>
              <a:r>
                <a:rPr kumimoji="0" lang="de-DE" sz="1200" b="0" i="0" strike="noStrike" cap="none" normalizeH="0" baseline="0" smtClean="0">
                  <a:ln>
                    <a:noFill/>
                  </a:ln>
                  <a:effectLst/>
                  <a:latin typeface="Arial" pitchFamily="34" charset="0"/>
                  <a:cs typeface="Arial" pitchFamily="34" charset="0"/>
                </a:rPr>
                <a:t> variabilis</a:t>
              </a:r>
              <a:r>
                <a:rPr kumimoji="0" lang="de-DE" sz="1200" b="0" i="0" strike="noStrike" cap="none" normalizeH="0" baseline="0" dirty="0" smtClean="0">
                  <a:ln>
                    <a:noFill/>
                  </a:ln>
                  <a:effectLst/>
                  <a:latin typeface="Arial" pitchFamily="34" charset="0"/>
                  <a:cs typeface="Arial" pitchFamily="34" charset="0"/>
                </a:rPr>
                <a:t> DSM 107003</a:t>
              </a:r>
            </a:p>
          </p:txBody>
        </p:sp>
        <p:sp>
          <p:nvSpPr>
            <p:cNvPr id="993" name="Rectangle 64"/>
            <p:cNvSpPr>
              <a:spLocks noChangeArrowheads="1"/>
            </p:cNvSpPr>
            <p:nvPr/>
          </p:nvSpPr>
          <p:spPr bwMode="auto">
            <a:xfrm>
              <a:off x="15995081" y="6261865"/>
              <a:ext cx="2267222"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200" b="0" i="0" strike="noStrike" cap="none" normalizeH="0" baseline="0" dirty="0" smtClean="0">
                  <a:ln>
                    <a:noFill/>
                  </a:ln>
                  <a:solidFill>
                    <a:srgbClr val="000000"/>
                  </a:solidFill>
                  <a:effectLst/>
                  <a:latin typeface="Arial" pitchFamily="34" charset="0"/>
                  <a:cs typeface="Arial" pitchFamily="34" charset="0"/>
                </a:rPr>
                <a:t> </a:t>
              </a:r>
              <a:r>
                <a:rPr kumimoji="0" lang="de-DE" sz="1200" b="0" i="0" strike="noStrike" cap="none" normalizeH="0" baseline="0" dirty="0" err="1" smtClean="0">
                  <a:ln>
                    <a:noFill/>
                  </a:ln>
                  <a:solidFill>
                    <a:srgbClr val="000000"/>
                  </a:solidFill>
                  <a:effectLst/>
                  <a:latin typeface="Arial" pitchFamily="34" charset="0"/>
                  <a:cs typeface="Arial" pitchFamily="34" charset="0"/>
                </a:rPr>
                <a:t>Anabaena</a:t>
              </a:r>
              <a:r>
                <a:rPr kumimoji="0" lang="de-DE" sz="1200" b="0" i="0" strike="noStrike" cap="none" normalizeH="0" baseline="0" dirty="0" smtClean="0">
                  <a:ln>
                    <a:noFill/>
                  </a:ln>
                  <a:solidFill>
                    <a:srgbClr val="000000"/>
                  </a:solidFill>
                  <a:effectLst/>
                  <a:latin typeface="Arial" pitchFamily="34" charset="0"/>
                  <a:cs typeface="Arial" pitchFamily="34" charset="0"/>
                </a:rPr>
                <a:t> sp. PCC 7108</a:t>
              </a:r>
              <a:endParaRPr kumimoji="0" lang="de-DE" sz="1200" b="0" i="0" strike="noStrike" cap="none" normalizeH="0" baseline="0" dirty="0" smtClean="0">
                <a:ln>
                  <a:noFill/>
                </a:ln>
                <a:solidFill>
                  <a:schemeClr val="tx1"/>
                </a:solidFill>
                <a:effectLst/>
                <a:latin typeface="Arial" pitchFamily="34" charset="0"/>
                <a:cs typeface="Arial" pitchFamily="34" charset="0"/>
              </a:endParaRPr>
            </a:p>
          </p:txBody>
        </p:sp>
        <p:sp>
          <p:nvSpPr>
            <p:cNvPr id="994" name="Rectangle 67"/>
            <p:cNvSpPr>
              <a:spLocks noChangeArrowheads="1"/>
            </p:cNvSpPr>
            <p:nvPr/>
          </p:nvSpPr>
          <p:spPr bwMode="auto">
            <a:xfrm>
              <a:off x="15785768" y="6430203"/>
              <a:ext cx="2703339"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200" b="0" i="0" strike="noStrike" cap="none" normalizeH="0" baseline="0" dirty="0" smtClean="0">
                  <a:ln>
                    <a:noFill/>
                  </a:ln>
                  <a:solidFill>
                    <a:srgbClr val="000000"/>
                  </a:solidFill>
                  <a:effectLst/>
                  <a:latin typeface="Arial" pitchFamily="34" charset="0"/>
                  <a:cs typeface="Arial" pitchFamily="34" charset="0"/>
                </a:rPr>
                <a:t> </a:t>
              </a:r>
              <a:r>
                <a:rPr kumimoji="0" lang="de-DE" sz="1200" b="0" i="0" strike="noStrike" cap="none" normalizeH="0" baseline="0" dirty="0" err="1" smtClean="0">
                  <a:ln>
                    <a:noFill/>
                  </a:ln>
                  <a:solidFill>
                    <a:srgbClr val="000000"/>
                  </a:solidFill>
                  <a:effectLst/>
                  <a:latin typeface="Arial" pitchFamily="34" charset="0"/>
                  <a:cs typeface="Arial" pitchFamily="34" charset="0"/>
                </a:rPr>
                <a:t>Anabaena</a:t>
              </a:r>
              <a:r>
                <a:rPr kumimoji="0" lang="de-DE" sz="1200" b="0" i="0" strike="noStrike" cap="none" normalizeH="0" baseline="0" dirty="0" smtClean="0">
                  <a:ln>
                    <a:noFill/>
                  </a:ln>
                  <a:solidFill>
                    <a:srgbClr val="000000"/>
                  </a:solidFill>
                  <a:effectLst/>
                  <a:latin typeface="Arial" pitchFamily="34" charset="0"/>
                  <a:cs typeface="Arial" pitchFamily="34" charset="0"/>
                </a:rPr>
                <a:t> </a:t>
              </a:r>
              <a:r>
                <a:rPr kumimoji="0" lang="de-DE" sz="1200" b="0" i="0" strike="noStrike" cap="none" normalizeH="0" baseline="0" dirty="0" err="1" smtClean="0">
                  <a:ln>
                    <a:noFill/>
                  </a:ln>
                  <a:solidFill>
                    <a:srgbClr val="000000"/>
                  </a:solidFill>
                  <a:effectLst/>
                  <a:latin typeface="Arial" pitchFamily="34" charset="0"/>
                  <a:cs typeface="Arial" pitchFamily="34" charset="0"/>
                </a:rPr>
                <a:t>cylindrica</a:t>
              </a:r>
              <a:r>
                <a:rPr kumimoji="0" lang="de-DE" sz="1200" b="0" i="0" strike="noStrike" cap="none" normalizeH="0" baseline="0" dirty="0" smtClean="0">
                  <a:ln>
                    <a:noFill/>
                  </a:ln>
                  <a:solidFill>
                    <a:srgbClr val="000000"/>
                  </a:solidFill>
                  <a:effectLst/>
                  <a:latin typeface="Arial" pitchFamily="34" charset="0"/>
                  <a:cs typeface="Arial" pitchFamily="34" charset="0"/>
                </a:rPr>
                <a:t> PCC 7122</a:t>
              </a:r>
              <a:endParaRPr kumimoji="0" lang="de-DE" sz="1200" b="0" i="0" strike="noStrike" cap="none" normalizeH="0" baseline="0" dirty="0" smtClean="0">
                <a:ln>
                  <a:noFill/>
                </a:ln>
                <a:solidFill>
                  <a:schemeClr val="tx1"/>
                </a:solidFill>
                <a:effectLst/>
                <a:latin typeface="Arial" pitchFamily="34" charset="0"/>
                <a:cs typeface="Arial" pitchFamily="34" charset="0"/>
              </a:endParaRPr>
            </a:p>
          </p:txBody>
        </p:sp>
        <p:sp>
          <p:nvSpPr>
            <p:cNvPr id="995" name="Rectangle 70"/>
            <p:cNvSpPr>
              <a:spLocks noChangeArrowheads="1"/>
            </p:cNvSpPr>
            <p:nvPr/>
          </p:nvSpPr>
          <p:spPr bwMode="auto">
            <a:xfrm>
              <a:off x="16473969" y="6595812"/>
              <a:ext cx="3438667"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200" b="0" i="0" strike="noStrike" cap="none" normalizeH="0" baseline="0" dirty="0" smtClean="0">
                  <a:ln>
                    <a:noFill/>
                  </a:ln>
                  <a:solidFill>
                    <a:srgbClr val="000000"/>
                  </a:solidFill>
                  <a:effectLst/>
                  <a:latin typeface="Arial" pitchFamily="34" charset="0"/>
                  <a:cs typeface="Arial" pitchFamily="34" charset="0"/>
                </a:rPr>
                <a:t> </a:t>
              </a:r>
              <a:r>
                <a:rPr kumimoji="0" lang="de-DE" sz="1200" b="0" i="0" strike="noStrike" cap="none" normalizeH="0" baseline="0" dirty="0" err="1" smtClean="0">
                  <a:ln>
                    <a:noFill/>
                  </a:ln>
                  <a:solidFill>
                    <a:srgbClr val="000000"/>
                  </a:solidFill>
                  <a:effectLst/>
                  <a:latin typeface="Arial" pitchFamily="34" charset="0"/>
                  <a:cs typeface="Arial" pitchFamily="34" charset="0"/>
                </a:rPr>
                <a:t>Sphaerospermopsis</a:t>
              </a:r>
              <a:r>
                <a:rPr kumimoji="0" lang="de-DE" sz="1200" b="0" i="0" strike="noStrike" cap="none" normalizeH="0" baseline="0" dirty="0" smtClean="0">
                  <a:ln>
                    <a:noFill/>
                  </a:ln>
                  <a:solidFill>
                    <a:srgbClr val="000000"/>
                  </a:solidFill>
                  <a:effectLst/>
                  <a:latin typeface="Arial" pitchFamily="34" charset="0"/>
                  <a:cs typeface="Arial" pitchFamily="34" charset="0"/>
                </a:rPr>
                <a:t> </a:t>
              </a:r>
              <a:r>
                <a:rPr kumimoji="0" lang="de-DE" sz="1200" b="0" i="0" strike="noStrike" cap="none" normalizeH="0" baseline="0" dirty="0" err="1" smtClean="0">
                  <a:ln>
                    <a:noFill/>
                  </a:ln>
                  <a:solidFill>
                    <a:srgbClr val="000000"/>
                  </a:solidFill>
                  <a:effectLst/>
                  <a:latin typeface="Arial" pitchFamily="34" charset="0"/>
                  <a:cs typeface="Arial" pitchFamily="34" charset="0"/>
                </a:rPr>
                <a:t>kisseleviana</a:t>
              </a:r>
              <a:r>
                <a:rPr kumimoji="0" lang="de-DE" sz="1200" b="0" i="0" strike="noStrike" cap="none" normalizeH="0" baseline="0" dirty="0" smtClean="0">
                  <a:ln>
                    <a:noFill/>
                  </a:ln>
                  <a:solidFill>
                    <a:srgbClr val="000000"/>
                  </a:solidFill>
                  <a:effectLst/>
                  <a:latin typeface="Arial" pitchFamily="34" charset="0"/>
                  <a:cs typeface="Arial" pitchFamily="34" charset="0"/>
                </a:rPr>
                <a:t> NIES-73</a:t>
              </a:r>
              <a:endParaRPr kumimoji="0" lang="de-DE" sz="1200" b="0" i="0" strike="noStrike" cap="none" normalizeH="0" baseline="0" dirty="0" smtClean="0">
                <a:ln>
                  <a:noFill/>
                </a:ln>
                <a:solidFill>
                  <a:schemeClr val="tx1"/>
                </a:solidFill>
                <a:effectLst/>
                <a:latin typeface="Arial" pitchFamily="34" charset="0"/>
                <a:cs typeface="Arial" pitchFamily="34" charset="0"/>
              </a:endParaRPr>
            </a:p>
          </p:txBody>
        </p:sp>
        <p:sp>
          <p:nvSpPr>
            <p:cNvPr id="996" name="Rectangle 72"/>
            <p:cNvSpPr>
              <a:spLocks noChangeArrowheads="1"/>
            </p:cNvSpPr>
            <p:nvPr/>
          </p:nvSpPr>
          <p:spPr bwMode="auto">
            <a:xfrm>
              <a:off x="17783775" y="6761420"/>
              <a:ext cx="2703114"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200" b="0" i="0" strike="noStrike" cap="none" normalizeH="0" baseline="0" dirty="0" smtClean="0">
                  <a:ln>
                    <a:noFill/>
                  </a:ln>
                  <a:solidFill>
                    <a:srgbClr val="000000"/>
                  </a:solidFill>
                  <a:effectLst/>
                  <a:latin typeface="Arial" pitchFamily="34" charset="0"/>
                  <a:cs typeface="Arial" pitchFamily="34" charset="0"/>
                </a:rPr>
                <a:t> </a:t>
              </a:r>
              <a:r>
                <a:rPr kumimoji="0" lang="de-DE" sz="1200" b="0" i="0" strike="noStrike" cap="none" normalizeH="0" baseline="0" dirty="0" err="1" smtClean="0">
                  <a:ln>
                    <a:noFill/>
                  </a:ln>
                  <a:solidFill>
                    <a:srgbClr val="000000"/>
                  </a:solidFill>
                  <a:effectLst/>
                  <a:latin typeface="Arial" pitchFamily="34" charset="0"/>
                  <a:cs typeface="Arial" pitchFamily="34" charset="0"/>
                </a:rPr>
                <a:t>Raphidiopsis</a:t>
              </a:r>
              <a:r>
                <a:rPr kumimoji="0" lang="de-DE" sz="1200" b="0" i="0" strike="noStrike" cap="none" normalizeH="0" baseline="0" dirty="0" smtClean="0">
                  <a:ln>
                    <a:noFill/>
                  </a:ln>
                  <a:solidFill>
                    <a:srgbClr val="000000"/>
                  </a:solidFill>
                  <a:effectLst/>
                  <a:latin typeface="Arial" pitchFamily="34" charset="0"/>
                  <a:cs typeface="Arial" pitchFamily="34" charset="0"/>
                </a:rPr>
                <a:t> </a:t>
              </a:r>
              <a:r>
                <a:rPr kumimoji="0" lang="de-DE" sz="1200" b="0" i="0" strike="noStrike" cap="none" normalizeH="0" baseline="0" dirty="0" err="1" smtClean="0">
                  <a:ln>
                    <a:noFill/>
                  </a:ln>
                  <a:solidFill>
                    <a:srgbClr val="000000"/>
                  </a:solidFill>
                  <a:effectLst/>
                  <a:latin typeface="Arial" pitchFamily="34" charset="0"/>
                  <a:cs typeface="Arial" pitchFamily="34" charset="0"/>
                </a:rPr>
                <a:t>curvata</a:t>
              </a:r>
              <a:r>
                <a:rPr kumimoji="0" lang="de-DE" sz="1200" b="0" i="0" strike="noStrike" cap="none" normalizeH="0" baseline="0" dirty="0" smtClean="0">
                  <a:ln>
                    <a:noFill/>
                  </a:ln>
                  <a:solidFill>
                    <a:srgbClr val="000000"/>
                  </a:solidFill>
                  <a:effectLst/>
                  <a:latin typeface="Arial" pitchFamily="34" charset="0"/>
                  <a:cs typeface="Arial" pitchFamily="34" charset="0"/>
                </a:rPr>
                <a:t> NIES-932</a:t>
              </a:r>
              <a:endParaRPr kumimoji="0" lang="de-DE" sz="1200" b="0" i="0" strike="noStrike" cap="none" normalizeH="0" baseline="0" dirty="0" smtClean="0">
                <a:ln>
                  <a:noFill/>
                </a:ln>
                <a:solidFill>
                  <a:schemeClr val="tx1"/>
                </a:solidFill>
                <a:effectLst/>
                <a:latin typeface="Arial" pitchFamily="34" charset="0"/>
                <a:cs typeface="Arial" pitchFamily="34" charset="0"/>
              </a:endParaRPr>
            </a:p>
          </p:txBody>
        </p:sp>
        <p:sp>
          <p:nvSpPr>
            <p:cNvPr id="997" name="Rectangle 75"/>
            <p:cNvSpPr>
              <a:spLocks noChangeArrowheads="1"/>
            </p:cNvSpPr>
            <p:nvPr/>
          </p:nvSpPr>
          <p:spPr bwMode="auto">
            <a:xfrm>
              <a:off x="16416882" y="6927026"/>
              <a:ext cx="2292470"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200" b="0" i="0" strike="noStrike" cap="none" normalizeH="0" baseline="0" dirty="0" smtClean="0">
                  <a:ln>
                    <a:noFill/>
                  </a:ln>
                  <a:solidFill>
                    <a:srgbClr val="000000"/>
                  </a:solidFill>
                  <a:effectLst/>
                  <a:latin typeface="Arial" pitchFamily="34" charset="0"/>
                  <a:cs typeface="Arial" pitchFamily="34" charset="0"/>
                </a:rPr>
                <a:t> </a:t>
              </a:r>
              <a:r>
                <a:rPr kumimoji="0" lang="de-DE" sz="1200" b="0" i="0" strike="noStrike" cap="none" normalizeH="0" baseline="0" dirty="0" err="1" smtClean="0">
                  <a:ln>
                    <a:noFill/>
                  </a:ln>
                  <a:solidFill>
                    <a:srgbClr val="000000"/>
                  </a:solidFill>
                  <a:effectLst/>
                  <a:latin typeface="Arial" pitchFamily="34" charset="0"/>
                  <a:cs typeface="Arial" pitchFamily="34" charset="0"/>
                </a:rPr>
                <a:t>Trichormus</a:t>
              </a:r>
              <a:r>
                <a:rPr kumimoji="0" lang="de-DE" sz="1200" b="0" i="0" strike="noStrike" cap="none" normalizeH="0" baseline="0" dirty="0" smtClean="0">
                  <a:ln>
                    <a:noFill/>
                  </a:ln>
                  <a:solidFill>
                    <a:srgbClr val="000000"/>
                  </a:solidFill>
                  <a:effectLst/>
                  <a:latin typeface="Arial" pitchFamily="34" charset="0"/>
                  <a:cs typeface="Arial" pitchFamily="34" charset="0"/>
                </a:rPr>
                <a:t> </a:t>
              </a:r>
              <a:r>
                <a:rPr kumimoji="0" lang="de-DE" sz="1200" b="0" i="0" strike="noStrike" cap="none" normalizeH="0" baseline="0" dirty="0" err="1" smtClean="0">
                  <a:ln>
                    <a:noFill/>
                  </a:ln>
                  <a:solidFill>
                    <a:srgbClr val="000000"/>
                  </a:solidFill>
                  <a:effectLst/>
                  <a:latin typeface="Arial" pitchFamily="34" charset="0"/>
                  <a:cs typeface="Arial" pitchFamily="34" charset="0"/>
                </a:rPr>
                <a:t>azollae</a:t>
              </a:r>
              <a:r>
                <a:rPr kumimoji="0" lang="de-DE" sz="1200" b="0" i="0" strike="noStrike" cap="none" normalizeH="0" baseline="0" dirty="0" smtClean="0">
                  <a:ln>
                    <a:noFill/>
                  </a:ln>
                  <a:solidFill>
                    <a:srgbClr val="000000"/>
                  </a:solidFill>
                  <a:effectLst/>
                  <a:latin typeface="Arial" pitchFamily="34" charset="0"/>
                  <a:cs typeface="Arial" pitchFamily="34" charset="0"/>
                </a:rPr>
                <a:t> 0708</a:t>
              </a:r>
              <a:endParaRPr kumimoji="0" lang="de-DE" sz="1200" b="0" i="0" strike="noStrike" cap="none" normalizeH="0" baseline="0" dirty="0" smtClean="0">
                <a:ln>
                  <a:noFill/>
                </a:ln>
                <a:solidFill>
                  <a:schemeClr val="tx1"/>
                </a:solidFill>
                <a:effectLst/>
                <a:latin typeface="Arial" pitchFamily="34" charset="0"/>
                <a:cs typeface="Arial" pitchFamily="34" charset="0"/>
              </a:endParaRPr>
            </a:p>
          </p:txBody>
        </p:sp>
        <p:sp>
          <p:nvSpPr>
            <p:cNvPr id="998" name="Rectangle 78"/>
            <p:cNvSpPr>
              <a:spLocks noChangeArrowheads="1"/>
            </p:cNvSpPr>
            <p:nvPr/>
          </p:nvSpPr>
          <p:spPr bwMode="auto">
            <a:xfrm>
              <a:off x="17387342" y="7092634"/>
              <a:ext cx="3062662"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200" b="0" i="0" strike="noStrike" cap="none" normalizeH="0" baseline="0" dirty="0" smtClean="0">
                  <a:ln>
                    <a:noFill/>
                  </a:ln>
                  <a:solidFill>
                    <a:srgbClr val="000000"/>
                  </a:solidFill>
                  <a:effectLst/>
                  <a:latin typeface="Arial" pitchFamily="34" charset="0"/>
                  <a:cs typeface="Arial" pitchFamily="34" charset="0"/>
                </a:rPr>
                <a:t> </a:t>
              </a:r>
              <a:r>
                <a:rPr kumimoji="0" lang="de-DE" sz="1200" b="0" i="0" strike="noStrike" cap="none" normalizeH="0" baseline="0" dirty="0" err="1" smtClean="0">
                  <a:ln>
                    <a:noFill/>
                  </a:ln>
                  <a:solidFill>
                    <a:srgbClr val="000000"/>
                  </a:solidFill>
                  <a:effectLst/>
                  <a:latin typeface="Arial" pitchFamily="34" charset="0"/>
                  <a:cs typeface="Arial" pitchFamily="34" charset="0"/>
                </a:rPr>
                <a:t>Aphanizomenon</a:t>
              </a:r>
              <a:r>
                <a:rPr kumimoji="0" lang="de-DE" sz="1200" b="0" i="0" strike="noStrike" cap="none" normalizeH="0" baseline="0" dirty="0" smtClean="0">
                  <a:ln>
                    <a:noFill/>
                  </a:ln>
                  <a:solidFill>
                    <a:srgbClr val="000000"/>
                  </a:solidFill>
                  <a:effectLst/>
                  <a:latin typeface="Arial" pitchFamily="34" charset="0"/>
                  <a:cs typeface="Arial" pitchFamily="34" charset="0"/>
                </a:rPr>
                <a:t> </a:t>
              </a:r>
              <a:r>
                <a:rPr kumimoji="0" lang="de-DE" sz="1200" b="0" i="0" strike="noStrike" cap="none" normalizeH="0" baseline="0" dirty="0" err="1" smtClean="0">
                  <a:ln>
                    <a:noFill/>
                  </a:ln>
                  <a:solidFill>
                    <a:srgbClr val="000000"/>
                  </a:solidFill>
                  <a:effectLst/>
                  <a:latin typeface="Arial" pitchFamily="34" charset="0"/>
                  <a:cs typeface="Arial" pitchFamily="34" charset="0"/>
                </a:rPr>
                <a:t>flosaquae</a:t>
              </a:r>
              <a:r>
                <a:rPr kumimoji="0" lang="de-DE" sz="1200" b="0" i="0" strike="noStrike" cap="none" normalizeH="0" baseline="0" dirty="0" smtClean="0">
                  <a:ln>
                    <a:noFill/>
                  </a:ln>
                  <a:solidFill>
                    <a:srgbClr val="000000"/>
                  </a:solidFill>
                  <a:effectLst/>
                  <a:latin typeface="Arial" pitchFamily="34" charset="0"/>
                  <a:cs typeface="Arial" pitchFamily="34" charset="0"/>
                </a:rPr>
                <a:t> MDT14a</a:t>
              </a:r>
              <a:endParaRPr kumimoji="0" lang="de-DE" sz="1200" b="0" i="0" strike="noStrike" cap="none" normalizeH="0" baseline="0" dirty="0" smtClean="0">
                <a:ln>
                  <a:noFill/>
                </a:ln>
                <a:solidFill>
                  <a:schemeClr val="tx1"/>
                </a:solidFill>
                <a:effectLst/>
                <a:latin typeface="Arial" pitchFamily="34" charset="0"/>
                <a:cs typeface="Arial" pitchFamily="34" charset="0"/>
              </a:endParaRPr>
            </a:p>
          </p:txBody>
        </p:sp>
        <p:sp>
          <p:nvSpPr>
            <p:cNvPr id="999" name="Rectangle 80"/>
            <p:cNvSpPr>
              <a:spLocks noChangeArrowheads="1"/>
            </p:cNvSpPr>
            <p:nvPr/>
          </p:nvSpPr>
          <p:spPr bwMode="auto">
            <a:xfrm>
              <a:off x="17577637" y="7258243"/>
              <a:ext cx="3235711"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200" b="0" i="0" strike="noStrike" cap="none" normalizeH="0" baseline="0" dirty="0" smtClean="0">
                  <a:ln>
                    <a:noFill/>
                  </a:ln>
                  <a:solidFill>
                    <a:srgbClr val="000000"/>
                  </a:solidFill>
                  <a:effectLst/>
                  <a:latin typeface="Arial" pitchFamily="34" charset="0"/>
                  <a:cs typeface="Arial" pitchFamily="34" charset="0"/>
                </a:rPr>
                <a:t> </a:t>
              </a:r>
              <a:r>
                <a:rPr kumimoji="0" lang="de-DE" sz="1200" b="0" i="0" strike="noStrike" cap="none" normalizeH="0" baseline="0" dirty="0" err="1" smtClean="0">
                  <a:ln>
                    <a:noFill/>
                  </a:ln>
                  <a:solidFill>
                    <a:srgbClr val="000000"/>
                  </a:solidFill>
                  <a:effectLst/>
                  <a:latin typeface="Arial" pitchFamily="34" charset="0"/>
                  <a:cs typeface="Arial" pitchFamily="34" charset="0"/>
                </a:rPr>
                <a:t>Dolichospermum</a:t>
              </a:r>
              <a:r>
                <a:rPr kumimoji="0" lang="de-DE" sz="1200" b="0" i="0" strike="noStrike" cap="none" normalizeH="0" baseline="0" dirty="0" smtClean="0">
                  <a:ln>
                    <a:noFill/>
                  </a:ln>
                  <a:solidFill>
                    <a:srgbClr val="000000"/>
                  </a:solidFill>
                  <a:effectLst/>
                  <a:latin typeface="Arial" pitchFamily="34" charset="0"/>
                  <a:cs typeface="Arial" pitchFamily="34" charset="0"/>
                </a:rPr>
                <a:t> </a:t>
              </a:r>
              <a:r>
                <a:rPr kumimoji="0" lang="de-DE" sz="1200" b="0" i="0" strike="noStrike" cap="none" normalizeH="0" baseline="0" dirty="0" err="1" smtClean="0">
                  <a:ln>
                    <a:noFill/>
                  </a:ln>
                  <a:solidFill>
                    <a:srgbClr val="000000"/>
                  </a:solidFill>
                  <a:effectLst/>
                  <a:latin typeface="Arial" pitchFamily="34" charset="0"/>
                  <a:cs typeface="Arial" pitchFamily="34" charset="0"/>
                </a:rPr>
                <a:t>circinale</a:t>
              </a:r>
              <a:r>
                <a:rPr kumimoji="0" lang="de-DE" sz="1200" b="0" i="0" strike="noStrike" cap="none" normalizeH="0" baseline="0" dirty="0" smtClean="0">
                  <a:ln>
                    <a:noFill/>
                  </a:ln>
                  <a:solidFill>
                    <a:srgbClr val="000000"/>
                  </a:solidFill>
                  <a:effectLst/>
                  <a:latin typeface="Arial" pitchFamily="34" charset="0"/>
                  <a:cs typeface="Arial" pitchFamily="34" charset="0"/>
                </a:rPr>
                <a:t> AWQC310F</a:t>
              </a:r>
              <a:endParaRPr kumimoji="0" lang="de-DE" sz="1200" b="0" i="0" strike="noStrike" cap="none" normalizeH="0" baseline="0" dirty="0" smtClean="0">
                <a:ln>
                  <a:noFill/>
                </a:ln>
                <a:solidFill>
                  <a:schemeClr val="tx1"/>
                </a:solidFill>
                <a:effectLst/>
                <a:latin typeface="Arial" pitchFamily="34" charset="0"/>
                <a:cs typeface="Arial" pitchFamily="34" charset="0"/>
              </a:endParaRPr>
            </a:p>
          </p:txBody>
        </p:sp>
        <p:sp>
          <p:nvSpPr>
            <p:cNvPr id="1000" name="Rectangle 83"/>
            <p:cNvSpPr>
              <a:spLocks noChangeArrowheads="1"/>
            </p:cNvSpPr>
            <p:nvPr/>
          </p:nvSpPr>
          <p:spPr bwMode="auto">
            <a:xfrm>
              <a:off x="17108258" y="7423850"/>
              <a:ext cx="2098907"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200" b="0" i="0" strike="noStrike" cap="none" normalizeH="0" baseline="0" dirty="0" smtClean="0">
                  <a:ln>
                    <a:noFill/>
                  </a:ln>
                  <a:solidFill>
                    <a:srgbClr val="000000"/>
                  </a:solidFill>
                  <a:effectLst/>
                  <a:latin typeface="Arial" pitchFamily="34" charset="0"/>
                  <a:cs typeface="Arial" pitchFamily="34" charset="0"/>
                </a:rPr>
                <a:t> </a:t>
              </a:r>
              <a:r>
                <a:rPr kumimoji="0" lang="de-DE" sz="1200" b="0" i="0" strike="noStrike" cap="none" normalizeH="0" baseline="0" dirty="0" err="1" smtClean="0">
                  <a:ln>
                    <a:noFill/>
                  </a:ln>
                  <a:solidFill>
                    <a:srgbClr val="000000"/>
                  </a:solidFill>
                  <a:effectLst/>
                  <a:latin typeface="Arial" pitchFamily="34" charset="0"/>
                  <a:cs typeface="Arial" pitchFamily="34" charset="0"/>
                </a:rPr>
                <a:t>Anabaena</a:t>
              </a:r>
              <a:r>
                <a:rPr kumimoji="0" lang="de-DE" sz="1200" b="0" i="0" strike="noStrike" cap="none" normalizeH="0" baseline="0" dirty="0" smtClean="0">
                  <a:ln>
                    <a:noFill/>
                  </a:ln>
                  <a:solidFill>
                    <a:srgbClr val="000000"/>
                  </a:solidFill>
                  <a:effectLst/>
                  <a:latin typeface="Arial" pitchFamily="34" charset="0"/>
                  <a:cs typeface="Arial" pitchFamily="34" charset="0"/>
                </a:rPr>
                <a:t> sp. WA102</a:t>
              </a:r>
              <a:endParaRPr kumimoji="0" lang="de-DE" sz="1200" b="0" i="0" strike="noStrike" cap="none" normalizeH="0" baseline="0" dirty="0" smtClean="0">
                <a:ln>
                  <a:noFill/>
                </a:ln>
                <a:solidFill>
                  <a:schemeClr val="tx1"/>
                </a:solidFill>
                <a:effectLst/>
                <a:latin typeface="Arial" pitchFamily="34" charset="0"/>
                <a:cs typeface="Arial" pitchFamily="34" charset="0"/>
              </a:endParaRPr>
            </a:p>
          </p:txBody>
        </p:sp>
        <p:sp>
          <p:nvSpPr>
            <p:cNvPr id="1001" name="Rectangle 85"/>
            <p:cNvSpPr>
              <a:spLocks noChangeArrowheads="1"/>
            </p:cNvSpPr>
            <p:nvPr/>
          </p:nvSpPr>
          <p:spPr bwMode="auto">
            <a:xfrm>
              <a:off x="17450779" y="7589458"/>
              <a:ext cx="1771143"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200" b="0" i="0" strike="noStrike" cap="none" normalizeH="0" baseline="0" dirty="0" smtClean="0">
                  <a:ln>
                    <a:noFill/>
                  </a:ln>
                  <a:solidFill>
                    <a:srgbClr val="000000"/>
                  </a:solidFill>
                  <a:effectLst/>
                  <a:latin typeface="Arial" pitchFamily="34" charset="0"/>
                  <a:cs typeface="Arial" pitchFamily="34" charset="0"/>
                </a:rPr>
                <a:t> </a:t>
              </a:r>
              <a:r>
                <a:rPr kumimoji="0" lang="de-DE" sz="1200" b="0" i="0" strike="noStrike" cap="none" normalizeH="0" baseline="0" dirty="0" err="1" smtClean="0">
                  <a:ln>
                    <a:noFill/>
                  </a:ln>
                  <a:solidFill>
                    <a:srgbClr val="000000"/>
                  </a:solidFill>
                  <a:effectLst/>
                  <a:latin typeface="Arial" pitchFamily="34" charset="0"/>
                  <a:cs typeface="Arial" pitchFamily="34" charset="0"/>
                </a:rPr>
                <a:t>Anabaena</a:t>
              </a:r>
              <a:r>
                <a:rPr kumimoji="0" lang="de-DE" sz="1200" b="0" i="0" strike="noStrike" cap="none" normalizeH="0" baseline="0" dirty="0" smtClean="0">
                  <a:ln>
                    <a:noFill/>
                  </a:ln>
                  <a:solidFill>
                    <a:srgbClr val="000000"/>
                  </a:solidFill>
                  <a:effectLst/>
                  <a:latin typeface="Arial" pitchFamily="34" charset="0"/>
                  <a:cs typeface="Arial" pitchFamily="34" charset="0"/>
                </a:rPr>
                <a:t> sp. 90</a:t>
              </a:r>
              <a:endParaRPr kumimoji="0" lang="de-DE" sz="1200" b="0" i="0" strike="noStrike" cap="none" normalizeH="0" baseline="0" dirty="0" smtClean="0">
                <a:ln>
                  <a:noFill/>
                </a:ln>
                <a:solidFill>
                  <a:schemeClr val="tx1"/>
                </a:solidFill>
                <a:effectLst/>
                <a:latin typeface="Arial" pitchFamily="34" charset="0"/>
                <a:cs typeface="Arial" pitchFamily="34" charset="0"/>
              </a:endParaRPr>
            </a:p>
          </p:txBody>
        </p:sp>
        <p:sp>
          <p:nvSpPr>
            <p:cNvPr id="1002" name="Rectangle 89"/>
            <p:cNvSpPr>
              <a:spLocks noChangeArrowheads="1"/>
            </p:cNvSpPr>
            <p:nvPr/>
          </p:nvSpPr>
          <p:spPr bwMode="auto">
            <a:xfrm>
              <a:off x="16813315" y="7755065"/>
              <a:ext cx="3233157"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200" b="0" i="0" strike="noStrike" cap="none" normalizeH="0" baseline="0" dirty="0" smtClean="0">
                  <a:ln>
                    <a:noFill/>
                  </a:ln>
                  <a:solidFill>
                    <a:srgbClr val="000000"/>
                  </a:solidFill>
                  <a:effectLst/>
                  <a:latin typeface="Arial" pitchFamily="34" charset="0"/>
                  <a:cs typeface="Arial" pitchFamily="34" charset="0"/>
                </a:rPr>
                <a:t> </a:t>
              </a:r>
              <a:r>
                <a:rPr kumimoji="0" lang="de-DE" sz="1200" b="0" i="0" strike="noStrike" cap="none" normalizeH="0" baseline="0" dirty="0" err="1" smtClean="0">
                  <a:ln>
                    <a:noFill/>
                  </a:ln>
                  <a:solidFill>
                    <a:srgbClr val="000000"/>
                  </a:solidFill>
                  <a:effectLst/>
                  <a:latin typeface="Arial" pitchFamily="34" charset="0"/>
                  <a:cs typeface="Arial" pitchFamily="34" charset="0"/>
                </a:rPr>
                <a:t>Cuspidothrix</a:t>
              </a:r>
              <a:r>
                <a:rPr kumimoji="0" lang="de-DE" sz="1200" b="0" i="0" strike="noStrike" cap="none" normalizeH="0" baseline="0" dirty="0" smtClean="0">
                  <a:ln>
                    <a:noFill/>
                  </a:ln>
                  <a:solidFill>
                    <a:srgbClr val="000000"/>
                  </a:solidFill>
                  <a:effectLst/>
                  <a:latin typeface="Arial" pitchFamily="34" charset="0"/>
                  <a:cs typeface="Arial" pitchFamily="34" charset="0"/>
                </a:rPr>
                <a:t> </a:t>
              </a:r>
              <a:r>
                <a:rPr kumimoji="0" lang="de-DE" sz="1200" b="0" i="0" strike="noStrike" cap="none" normalizeH="0" baseline="0" dirty="0" err="1" smtClean="0">
                  <a:ln>
                    <a:noFill/>
                  </a:ln>
                  <a:solidFill>
                    <a:srgbClr val="000000"/>
                  </a:solidFill>
                  <a:effectLst/>
                  <a:latin typeface="Arial" pitchFamily="34" charset="0"/>
                  <a:cs typeface="Arial" pitchFamily="34" charset="0"/>
                </a:rPr>
                <a:t>issatschenkoi</a:t>
              </a:r>
              <a:r>
                <a:rPr kumimoji="0" lang="de-DE" sz="1200" b="0" i="0" strike="noStrike" cap="none" normalizeH="0" baseline="0" dirty="0" smtClean="0">
                  <a:ln>
                    <a:noFill/>
                  </a:ln>
                  <a:solidFill>
                    <a:srgbClr val="000000"/>
                  </a:solidFill>
                  <a:effectLst/>
                  <a:latin typeface="Arial" pitchFamily="34" charset="0"/>
                  <a:cs typeface="Arial" pitchFamily="34" charset="0"/>
                </a:rPr>
                <a:t> CHARLIE-1</a:t>
              </a:r>
              <a:endParaRPr kumimoji="0" lang="de-DE" sz="1200" b="0" i="0" strike="noStrike" cap="none" normalizeH="0" baseline="0" dirty="0" smtClean="0">
                <a:ln>
                  <a:noFill/>
                </a:ln>
                <a:solidFill>
                  <a:schemeClr val="tx1"/>
                </a:solidFill>
                <a:effectLst/>
                <a:latin typeface="Arial" pitchFamily="34" charset="0"/>
                <a:cs typeface="Arial" pitchFamily="34" charset="0"/>
              </a:endParaRPr>
            </a:p>
          </p:txBody>
        </p:sp>
        <p:sp>
          <p:nvSpPr>
            <p:cNvPr id="1003" name="Rectangle 94"/>
            <p:cNvSpPr>
              <a:spLocks noChangeArrowheads="1"/>
            </p:cNvSpPr>
            <p:nvPr/>
          </p:nvSpPr>
          <p:spPr bwMode="auto">
            <a:xfrm>
              <a:off x="15208566" y="7920674"/>
              <a:ext cx="3156288"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200" b="0" i="0" strike="noStrike" cap="none" normalizeH="0" baseline="0" dirty="0" smtClean="0">
                  <a:ln>
                    <a:noFill/>
                  </a:ln>
                  <a:solidFill>
                    <a:srgbClr val="000000"/>
                  </a:solidFill>
                  <a:effectLst/>
                  <a:latin typeface="Arial" pitchFamily="34" charset="0"/>
                  <a:cs typeface="Arial" pitchFamily="34" charset="0"/>
                </a:rPr>
                <a:t> </a:t>
              </a:r>
              <a:r>
                <a:rPr kumimoji="0" lang="de-DE" sz="1200" b="0" i="0" strike="noStrike" cap="none" normalizeH="0" baseline="0" dirty="0" err="1" smtClean="0">
                  <a:ln>
                    <a:noFill/>
                  </a:ln>
                  <a:solidFill>
                    <a:srgbClr val="000000"/>
                  </a:solidFill>
                  <a:effectLst/>
                  <a:latin typeface="Arial" pitchFamily="34" charset="0"/>
                  <a:cs typeface="Arial" pitchFamily="34" charset="0"/>
                </a:rPr>
                <a:t>Cylindrospermum</a:t>
              </a:r>
              <a:r>
                <a:rPr kumimoji="0" lang="de-DE" sz="1200" b="0" i="0" strike="noStrike" cap="none" normalizeH="0" baseline="0" dirty="0" smtClean="0">
                  <a:ln>
                    <a:noFill/>
                  </a:ln>
                  <a:solidFill>
                    <a:srgbClr val="000000"/>
                  </a:solidFill>
                  <a:effectLst/>
                  <a:latin typeface="Arial" pitchFamily="34" charset="0"/>
                  <a:cs typeface="Arial" pitchFamily="34" charset="0"/>
                </a:rPr>
                <a:t> </a:t>
              </a:r>
              <a:r>
                <a:rPr kumimoji="0" lang="de-DE" sz="1200" b="0" i="0" strike="noStrike" cap="none" normalizeH="0" baseline="0" dirty="0" err="1" smtClean="0">
                  <a:ln>
                    <a:noFill/>
                  </a:ln>
                  <a:solidFill>
                    <a:srgbClr val="000000"/>
                  </a:solidFill>
                  <a:effectLst/>
                  <a:latin typeface="Arial" pitchFamily="34" charset="0"/>
                  <a:cs typeface="Arial" pitchFamily="34" charset="0"/>
                </a:rPr>
                <a:t>stagnale</a:t>
              </a:r>
              <a:r>
                <a:rPr kumimoji="0" lang="de-DE" sz="1200" b="0" i="0" strike="noStrike" cap="none" normalizeH="0" baseline="0" dirty="0" smtClean="0">
                  <a:ln>
                    <a:noFill/>
                  </a:ln>
                  <a:solidFill>
                    <a:srgbClr val="000000"/>
                  </a:solidFill>
                  <a:effectLst/>
                  <a:latin typeface="Arial" pitchFamily="34" charset="0"/>
                  <a:cs typeface="Arial" pitchFamily="34" charset="0"/>
                </a:rPr>
                <a:t> PCC 7417</a:t>
              </a:r>
              <a:endParaRPr kumimoji="0" lang="de-DE" sz="1200" b="0" i="0" strike="noStrike" cap="none" normalizeH="0" baseline="0" dirty="0" smtClean="0">
                <a:ln>
                  <a:noFill/>
                </a:ln>
                <a:solidFill>
                  <a:schemeClr val="tx1"/>
                </a:solidFill>
                <a:effectLst/>
                <a:latin typeface="Arial" pitchFamily="34" charset="0"/>
                <a:cs typeface="Arial" pitchFamily="34" charset="0"/>
              </a:endParaRPr>
            </a:p>
          </p:txBody>
        </p:sp>
        <p:sp>
          <p:nvSpPr>
            <p:cNvPr id="1004" name="Rectangle 97"/>
            <p:cNvSpPr>
              <a:spLocks noChangeArrowheads="1"/>
            </p:cNvSpPr>
            <p:nvPr/>
          </p:nvSpPr>
          <p:spPr bwMode="auto">
            <a:xfrm>
              <a:off x="15744540" y="8086281"/>
              <a:ext cx="2780208"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200" b="0" i="0" strike="noStrike" cap="none" normalizeH="0" baseline="0" dirty="0" smtClean="0">
                  <a:ln>
                    <a:noFill/>
                  </a:ln>
                  <a:solidFill>
                    <a:srgbClr val="000000"/>
                  </a:solidFill>
                  <a:effectLst/>
                  <a:latin typeface="Arial" pitchFamily="34" charset="0"/>
                  <a:cs typeface="Arial" pitchFamily="34" charset="0"/>
                </a:rPr>
                <a:t> </a:t>
              </a:r>
              <a:r>
                <a:rPr kumimoji="0" lang="de-DE" sz="1200" b="0" i="0" strike="noStrike" cap="none" normalizeH="0" baseline="0" dirty="0" err="1" smtClean="0">
                  <a:ln>
                    <a:noFill/>
                  </a:ln>
                  <a:solidFill>
                    <a:srgbClr val="000000"/>
                  </a:solidFill>
                  <a:effectLst/>
                  <a:latin typeface="Arial" pitchFamily="34" charset="0"/>
                  <a:cs typeface="Arial" pitchFamily="34" charset="0"/>
                </a:rPr>
                <a:t>Nodularia</a:t>
              </a:r>
              <a:r>
                <a:rPr kumimoji="0" lang="de-DE" sz="1200" b="0" i="0" strike="noStrike" cap="none" normalizeH="0" baseline="0" dirty="0" smtClean="0">
                  <a:ln>
                    <a:noFill/>
                  </a:ln>
                  <a:solidFill>
                    <a:srgbClr val="000000"/>
                  </a:solidFill>
                  <a:effectLst/>
                  <a:latin typeface="Arial" pitchFamily="34" charset="0"/>
                  <a:cs typeface="Arial" pitchFamily="34" charset="0"/>
                </a:rPr>
                <a:t> </a:t>
              </a:r>
              <a:r>
                <a:rPr kumimoji="0" lang="de-DE" sz="1200" b="0" i="0" strike="noStrike" cap="none" normalizeH="0" baseline="0" dirty="0" err="1" smtClean="0">
                  <a:ln>
                    <a:noFill/>
                  </a:ln>
                  <a:solidFill>
                    <a:srgbClr val="000000"/>
                  </a:solidFill>
                  <a:effectLst/>
                  <a:latin typeface="Arial" pitchFamily="34" charset="0"/>
                  <a:cs typeface="Arial" pitchFamily="34" charset="0"/>
                </a:rPr>
                <a:t>spumigena</a:t>
              </a:r>
              <a:r>
                <a:rPr kumimoji="0" lang="de-DE" sz="1200" b="0" i="0" strike="noStrike" cap="none" normalizeH="0" baseline="0" dirty="0" smtClean="0">
                  <a:ln>
                    <a:noFill/>
                  </a:ln>
                  <a:solidFill>
                    <a:srgbClr val="000000"/>
                  </a:solidFill>
                  <a:effectLst/>
                  <a:latin typeface="Arial" pitchFamily="34" charset="0"/>
                  <a:cs typeface="Arial" pitchFamily="34" charset="0"/>
                </a:rPr>
                <a:t> CCY9414</a:t>
              </a:r>
              <a:endParaRPr kumimoji="0" lang="de-DE" sz="1200" b="0" i="0" strike="noStrike" cap="none" normalizeH="0" baseline="0" dirty="0" smtClean="0">
                <a:ln>
                  <a:noFill/>
                </a:ln>
                <a:solidFill>
                  <a:schemeClr val="tx1"/>
                </a:solidFill>
                <a:effectLst/>
                <a:latin typeface="Arial" pitchFamily="34" charset="0"/>
                <a:cs typeface="Arial" pitchFamily="34" charset="0"/>
              </a:endParaRPr>
            </a:p>
          </p:txBody>
        </p:sp>
        <p:sp>
          <p:nvSpPr>
            <p:cNvPr id="1005" name="Rectangle 99"/>
            <p:cNvSpPr>
              <a:spLocks noChangeArrowheads="1"/>
            </p:cNvSpPr>
            <p:nvPr/>
          </p:nvSpPr>
          <p:spPr bwMode="auto">
            <a:xfrm>
              <a:off x="15785768" y="8251889"/>
              <a:ext cx="2899832"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200" b="0" i="0" strike="noStrike" cap="none" normalizeH="0" baseline="0" dirty="0" smtClean="0">
                  <a:ln>
                    <a:noFill/>
                  </a:ln>
                  <a:solidFill>
                    <a:srgbClr val="000000"/>
                  </a:solidFill>
                  <a:effectLst/>
                  <a:latin typeface="Arial" pitchFamily="34" charset="0"/>
                  <a:cs typeface="Arial" pitchFamily="34" charset="0"/>
                </a:rPr>
                <a:t> </a:t>
              </a:r>
              <a:r>
                <a:rPr kumimoji="0" lang="de-DE" sz="1200" b="0" i="0" strike="noStrike" cap="none" normalizeH="0" baseline="0" dirty="0" err="1" smtClean="0">
                  <a:ln>
                    <a:noFill/>
                  </a:ln>
                  <a:solidFill>
                    <a:srgbClr val="000000"/>
                  </a:solidFill>
                  <a:effectLst/>
                  <a:latin typeface="Arial" pitchFamily="34" charset="0"/>
                  <a:cs typeface="Arial" pitchFamily="34" charset="0"/>
                </a:rPr>
                <a:t>Nodularia</a:t>
              </a:r>
              <a:r>
                <a:rPr kumimoji="0" lang="de-DE" sz="1200" b="0" i="0" strike="noStrike" cap="none" normalizeH="0" baseline="0" dirty="0" smtClean="0">
                  <a:ln>
                    <a:noFill/>
                  </a:ln>
                  <a:solidFill>
                    <a:srgbClr val="000000"/>
                  </a:solidFill>
                  <a:effectLst/>
                  <a:latin typeface="Arial" pitchFamily="34" charset="0"/>
                  <a:cs typeface="Arial" pitchFamily="34" charset="0"/>
                </a:rPr>
                <a:t> </a:t>
              </a:r>
              <a:r>
                <a:rPr kumimoji="0" lang="de-DE" sz="1200" b="0" i="0" strike="noStrike" cap="none" normalizeH="0" baseline="0" dirty="0" err="1" smtClean="0">
                  <a:ln>
                    <a:noFill/>
                  </a:ln>
                  <a:solidFill>
                    <a:srgbClr val="000000"/>
                  </a:solidFill>
                  <a:effectLst/>
                  <a:latin typeface="Arial" pitchFamily="34" charset="0"/>
                  <a:cs typeface="Arial" pitchFamily="34" charset="0"/>
                </a:rPr>
                <a:t>spumigena</a:t>
              </a:r>
              <a:r>
                <a:rPr kumimoji="0" lang="de-DE" sz="1200" b="0" i="0" strike="noStrike" cap="none" normalizeH="0" baseline="0" dirty="0" smtClean="0">
                  <a:ln>
                    <a:noFill/>
                  </a:ln>
                  <a:solidFill>
                    <a:srgbClr val="000000"/>
                  </a:solidFill>
                  <a:effectLst/>
                  <a:latin typeface="Arial" pitchFamily="34" charset="0"/>
                  <a:cs typeface="Arial" pitchFamily="34" charset="0"/>
                </a:rPr>
                <a:t> UHCC 0039</a:t>
              </a:r>
              <a:endParaRPr kumimoji="0" lang="de-DE" sz="1200" b="0" i="0" strike="noStrike" cap="none" normalizeH="0" baseline="0" dirty="0" smtClean="0">
                <a:ln>
                  <a:noFill/>
                </a:ln>
                <a:solidFill>
                  <a:schemeClr val="tx1"/>
                </a:solidFill>
                <a:effectLst/>
                <a:latin typeface="Arial" pitchFamily="34" charset="0"/>
                <a:cs typeface="Arial" pitchFamily="34" charset="0"/>
              </a:endParaRPr>
            </a:p>
          </p:txBody>
        </p:sp>
        <p:sp>
          <p:nvSpPr>
            <p:cNvPr id="1006" name="Rectangle 102"/>
            <p:cNvSpPr>
              <a:spLocks noChangeArrowheads="1"/>
            </p:cNvSpPr>
            <p:nvPr/>
          </p:nvSpPr>
          <p:spPr bwMode="auto">
            <a:xfrm>
              <a:off x="15826996" y="8417496"/>
              <a:ext cx="2266922"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200" b="0" i="0" strike="noStrike" cap="none" normalizeH="0" baseline="0" dirty="0" smtClean="0">
                  <a:ln>
                    <a:noFill/>
                  </a:ln>
                  <a:solidFill>
                    <a:srgbClr val="000000"/>
                  </a:solidFill>
                  <a:effectLst/>
                  <a:latin typeface="Arial" pitchFamily="34" charset="0"/>
                  <a:cs typeface="Arial" pitchFamily="34" charset="0"/>
                </a:rPr>
                <a:t> </a:t>
              </a:r>
              <a:r>
                <a:rPr kumimoji="0" lang="de-DE" sz="1200" b="0" i="0" strike="noStrike" cap="none" normalizeH="0" baseline="0" dirty="0" err="1" smtClean="0">
                  <a:ln>
                    <a:noFill/>
                  </a:ln>
                  <a:solidFill>
                    <a:srgbClr val="000000"/>
                  </a:solidFill>
                  <a:effectLst/>
                  <a:latin typeface="Arial" pitchFamily="34" charset="0"/>
                  <a:cs typeface="Arial" pitchFamily="34" charset="0"/>
                </a:rPr>
                <a:t>Nodularia</a:t>
              </a:r>
              <a:r>
                <a:rPr kumimoji="0" lang="de-DE" sz="1200" b="0" i="0" strike="noStrike" cap="none" normalizeH="0" baseline="0" dirty="0" smtClean="0">
                  <a:ln>
                    <a:noFill/>
                  </a:ln>
                  <a:solidFill>
                    <a:srgbClr val="000000"/>
                  </a:solidFill>
                  <a:effectLst/>
                  <a:latin typeface="Arial" pitchFamily="34" charset="0"/>
                  <a:cs typeface="Arial" pitchFamily="34" charset="0"/>
                </a:rPr>
                <a:t> sp. NIES-3585</a:t>
              </a:r>
              <a:endParaRPr kumimoji="0" lang="de-DE" sz="1200" b="0" i="0" strike="noStrike" cap="none" normalizeH="0" baseline="0" dirty="0" smtClean="0">
                <a:ln>
                  <a:noFill/>
                </a:ln>
                <a:solidFill>
                  <a:schemeClr val="tx1"/>
                </a:solidFill>
                <a:effectLst/>
                <a:latin typeface="Arial" pitchFamily="34" charset="0"/>
                <a:cs typeface="Arial" pitchFamily="34" charset="0"/>
              </a:endParaRPr>
            </a:p>
          </p:txBody>
        </p:sp>
        <p:sp>
          <p:nvSpPr>
            <p:cNvPr id="1007" name="Rectangle 107"/>
            <p:cNvSpPr>
              <a:spLocks noChangeArrowheads="1"/>
            </p:cNvSpPr>
            <p:nvPr/>
          </p:nvSpPr>
          <p:spPr bwMode="auto">
            <a:xfrm>
              <a:off x="14704309" y="8583105"/>
              <a:ext cx="2341010"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200" b="0" i="0" strike="noStrike" cap="none" normalizeH="0" baseline="0" dirty="0" smtClean="0">
                  <a:ln>
                    <a:noFill/>
                  </a:ln>
                  <a:solidFill>
                    <a:srgbClr val="000000"/>
                  </a:solidFill>
                  <a:effectLst/>
                  <a:latin typeface="Arial" pitchFamily="34" charset="0"/>
                  <a:cs typeface="Arial" pitchFamily="34" charset="0"/>
                </a:rPr>
                <a:t> </a:t>
              </a:r>
              <a:r>
                <a:rPr kumimoji="0" lang="de-DE" sz="1200" b="0" i="0" strike="noStrike" cap="none" normalizeH="0" baseline="0" dirty="0" err="1" smtClean="0">
                  <a:ln>
                    <a:noFill/>
                  </a:ln>
                  <a:solidFill>
                    <a:srgbClr val="000000"/>
                  </a:solidFill>
                  <a:effectLst/>
                  <a:latin typeface="Arial" pitchFamily="34" charset="0"/>
                  <a:cs typeface="Arial" pitchFamily="34" charset="0"/>
                </a:rPr>
                <a:t>Tolypothrix</a:t>
              </a:r>
              <a:r>
                <a:rPr kumimoji="0" lang="de-DE" sz="1200" b="0" i="0" strike="noStrike" cap="none" normalizeH="0" baseline="0" dirty="0" smtClean="0">
                  <a:ln>
                    <a:noFill/>
                  </a:ln>
                  <a:solidFill>
                    <a:srgbClr val="000000"/>
                  </a:solidFill>
                  <a:effectLst/>
                  <a:latin typeface="Arial" pitchFamily="34" charset="0"/>
                  <a:cs typeface="Arial" pitchFamily="34" charset="0"/>
                </a:rPr>
                <a:t> sp. NIES-4075</a:t>
              </a:r>
              <a:endParaRPr kumimoji="0" lang="de-DE" sz="1200" b="0" i="0" strike="noStrike" cap="none" normalizeH="0" baseline="0" dirty="0" smtClean="0">
                <a:ln>
                  <a:noFill/>
                </a:ln>
                <a:solidFill>
                  <a:schemeClr val="tx1"/>
                </a:solidFill>
                <a:effectLst/>
                <a:latin typeface="Arial" pitchFamily="34" charset="0"/>
                <a:cs typeface="Arial" pitchFamily="34" charset="0"/>
              </a:endParaRPr>
            </a:p>
          </p:txBody>
        </p:sp>
        <p:sp>
          <p:nvSpPr>
            <p:cNvPr id="1008" name="Rectangle 109"/>
            <p:cNvSpPr>
              <a:spLocks noChangeArrowheads="1"/>
            </p:cNvSpPr>
            <p:nvPr/>
          </p:nvSpPr>
          <p:spPr bwMode="auto">
            <a:xfrm>
              <a:off x="14942166" y="8748712"/>
              <a:ext cx="2857077"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200" b="0" i="0" strike="noStrike" cap="none" normalizeH="0" baseline="0" dirty="0" smtClean="0">
                  <a:ln>
                    <a:noFill/>
                  </a:ln>
                  <a:solidFill>
                    <a:srgbClr val="000000"/>
                  </a:solidFill>
                  <a:effectLst/>
                  <a:latin typeface="Arial" pitchFamily="34" charset="0"/>
                  <a:cs typeface="Arial" pitchFamily="34" charset="0"/>
                </a:rPr>
                <a:t> [</a:t>
              </a:r>
              <a:r>
                <a:rPr kumimoji="0" lang="de-DE" sz="1200" b="0" i="0" strike="noStrike" cap="none" normalizeH="0" baseline="0" dirty="0" err="1" smtClean="0">
                  <a:ln>
                    <a:noFill/>
                  </a:ln>
                  <a:solidFill>
                    <a:srgbClr val="000000"/>
                  </a:solidFill>
                  <a:effectLst/>
                  <a:latin typeface="Arial" pitchFamily="34" charset="0"/>
                  <a:cs typeface="Arial" pitchFamily="34" charset="0"/>
                </a:rPr>
                <a:t>Scytonema</a:t>
              </a:r>
              <a:r>
                <a:rPr kumimoji="0" lang="de-DE" sz="1200" b="0" i="0" strike="noStrike" cap="none" normalizeH="0" baseline="0" dirty="0" smtClean="0">
                  <a:ln>
                    <a:noFill/>
                  </a:ln>
                  <a:solidFill>
                    <a:srgbClr val="000000"/>
                  </a:solidFill>
                  <a:effectLst/>
                  <a:latin typeface="Arial" pitchFamily="34" charset="0"/>
                  <a:cs typeface="Arial" pitchFamily="34" charset="0"/>
                </a:rPr>
                <a:t> </a:t>
              </a:r>
              <a:r>
                <a:rPr kumimoji="0" lang="de-DE" sz="1200" b="0" i="0" strike="noStrike" cap="none" normalizeH="0" baseline="0" dirty="0" err="1" smtClean="0">
                  <a:ln>
                    <a:noFill/>
                  </a:ln>
                  <a:solidFill>
                    <a:srgbClr val="000000"/>
                  </a:solidFill>
                  <a:effectLst/>
                  <a:latin typeface="Arial" pitchFamily="34" charset="0"/>
                  <a:cs typeface="Arial" pitchFamily="34" charset="0"/>
                </a:rPr>
                <a:t>hofmanni</a:t>
              </a:r>
              <a:r>
                <a:rPr kumimoji="0" lang="de-DE" sz="1200" b="0" i="0" strike="noStrike" cap="none" normalizeH="0" baseline="0" dirty="0" smtClean="0">
                  <a:ln>
                    <a:noFill/>
                  </a:ln>
                  <a:solidFill>
                    <a:srgbClr val="000000"/>
                  </a:solidFill>
                  <a:effectLst/>
                  <a:latin typeface="Arial" pitchFamily="34" charset="0"/>
                  <a:cs typeface="Arial" pitchFamily="34" charset="0"/>
                </a:rPr>
                <a:t>] UTEX 2349</a:t>
              </a:r>
              <a:endParaRPr kumimoji="0" lang="de-DE" sz="1200" b="0" i="0" strike="noStrike" cap="none" normalizeH="0" baseline="0" dirty="0" smtClean="0">
                <a:ln>
                  <a:noFill/>
                </a:ln>
                <a:solidFill>
                  <a:schemeClr val="tx1"/>
                </a:solidFill>
                <a:effectLst/>
                <a:latin typeface="Arial" pitchFamily="34" charset="0"/>
                <a:cs typeface="Arial" pitchFamily="34" charset="0"/>
              </a:endParaRPr>
            </a:p>
          </p:txBody>
        </p:sp>
        <p:sp>
          <p:nvSpPr>
            <p:cNvPr id="1009" name="Rectangle 113"/>
            <p:cNvSpPr>
              <a:spLocks noChangeArrowheads="1"/>
            </p:cNvSpPr>
            <p:nvPr/>
          </p:nvSpPr>
          <p:spPr bwMode="auto">
            <a:xfrm>
              <a:off x="17349290" y="9103003"/>
              <a:ext cx="2788549"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200" b="0" i="0" strike="noStrike" cap="none" normalizeH="0" baseline="0" dirty="0" smtClean="0">
                  <a:ln>
                    <a:noFill/>
                  </a:ln>
                  <a:effectLst/>
                  <a:latin typeface="Arial" pitchFamily="34" charset="0"/>
                  <a:cs typeface="Arial" pitchFamily="34" charset="0"/>
                </a:rPr>
                <a:t> </a:t>
              </a:r>
              <a:r>
                <a:rPr kumimoji="0" lang="de-DE" sz="1200" b="0" i="0" strike="noStrike" cap="none" normalizeH="0" baseline="0" dirty="0" err="1" smtClean="0">
                  <a:ln>
                    <a:noFill/>
                  </a:ln>
                  <a:effectLst/>
                  <a:latin typeface="Arial" pitchFamily="34" charset="0"/>
                  <a:cs typeface="Arial" pitchFamily="34" charset="0"/>
                </a:rPr>
                <a:t>Calothrix</a:t>
              </a:r>
              <a:r>
                <a:rPr kumimoji="0" lang="de-DE" sz="1200" b="0" i="0" strike="noStrike" cap="none" normalizeH="0" baseline="0" dirty="0" smtClean="0">
                  <a:ln>
                    <a:noFill/>
                  </a:ln>
                  <a:effectLst/>
                  <a:latin typeface="Arial" pitchFamily="34" charset="0"/>
                  <a:cs typeface="Arial" pitchFamily="34" charset="0"/>
                </a:rPr>
                <a:t> </a:t>
              </a:r>
              <a:r>
                <a:rPr kumimoji="0" lang="de-DE" sz="1200" b="0" i="0" strike="noStrike" cap="none" normalizeH="0" baseline="0" dirty="0" err="1" smtClean="0">
                  <a:ln>
                    <a:noFill/>
                  </a:ln>
                  <a:effectLst/>
                  <a:latin typeface="Arial" pitchFamily="34" charset="0"/>
                  <a:cs typeface="Arial" pitchFamily="34" charset="0"/>
                </a:rPr>
                <a:t>desertica</a:t>
              </a:r>
              <a:r>
                <a:rPr kumimoji="0" lang="de-DE" sz="1200" b="0" i="0" strike="noStrike" cap="none" normalizeH="0" baseline="0" dirty="0" smtClean="0">
                  <a:ln>
                    <a:noFill/>
                  </a:ln>
                  <a:effectLst/>
                  <a:latin typeface="Arial" pitchFamily="34" charset="0"/>
                  <a:cs typeface="Arial" pitchFamily="34" charset="0"/>
                </a:rPr>
                <a:t> DSM 106972</a:t>
              </a:r>
            </a:p>
          </p:txBody>
        </p:sp>
        <p:sp>
          <p:nvSpPr>
            <p:cNvPr id="1010" name="Rectangle 115"/>
            <p:cNvSpPr>
              <a:spLocks noChangeArrowheads="1"/>
            </p:cNvSpPr>
            <p:nvPr/>
          </p:nvSpPr>
          <p:spPr bwMode="auto">
            <a:xfrm>
              <a:off x="17349290" y="9268609"/>
              <a:ext cx="2181186"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200" b="0" i="0" strike="noStrike" cap="none" normalizeH="0" baseline="0" dirty="0" smtClean="0">
                  <a:ln>
                    <a:noFill/>
                  </a:ln>
                  <a:solidFill>
                    <a:srgbClr val="000000"/>
                  </a:solidFill>
                  <a:effectLst/>
                  <a:latin typeface="Arial" pitchFamily="34" charset="0"/>
                  <a:cs typeface="Arial" pitchFamily="34" charset="0"/>
                </a:rPr>
                <a:t> </a:t>
              </a:r>
              <a:r>
                <a:rPr kumimoji="0" lang="de-DE" sz="1200" b="0" i="0" strike="noStrike" cap="none" normalizeH="0" baseline="0" dirty="0" err="1" smtClean="0">
                  <a:ln>
                    <a:noFill/>
                  </a:ln>
                  <a:solidFill>
                    <a:srgbClr val="000000"/>
                  </a:solidFill>
                  <a:effectLst/>
                  <a:latin typeface="Arial" pitchFamily="34" charset="0"/>
                  <a:cs typeface="Arial" pitchFamily="34" charset="0"/>
                </a:rPr>
                <a:t>Calothrix</a:t>
              </a:r>
              <a:r>
                <a:rPr kumimoji="0" lang="de-DE" sz="1200" b="0" i="0" strike="noStrike" cap="none" normalizeH="0" baseline="0" dirty="0" smtClean="0">
                  <a:ln>
                    <a:noFill/>
                  </a:ln>
                  <a:solidFill>
                    <a:srgbClr val="000000"/>
                  </a:solidFill>
                  <a:effectLst/>
                  <a:latin typeface="Arial" pitchFamily="34" charset="0"/>
                  <a:cs typeface="Arial" pitchFamily="34" charset="0"/>
                </a:rPr>
                <a:t> sp. PCC 7103</a:t>
              </a:r>
              <a:endParaRPr kumimoji="0" lang="de-DE" sz="1200" b="0" i="0" strike="noStrike" cap="none" normalizeH="0" baseline="0" dirty="0" smtClean="0">
                <a:ln>
                  <a:noFill/>
                </a:ln>
                <a:solidFill>
                  <a:schemeClr val="tx1"/>
                </a:solidFill>
                <a:effectLst/>
                <a:latin typeface="Arial" pitchFamily="34" charset="0"/>
                <a:cs typeface="Arial" pitchFamily="34" charset="0"/>
              </a:endParaRPr>
            </a:p>
          </p:txBody>
        </p:sp>
        <p:sp>
          <p:nvSpPr>
            <p:cNvPr id="1011" name="Rectangle 118"/>
            <p:cNvSpPr>
              <a:spLocks noChangeArrowheads="1"/>
            </p:cNvSpPr>
            <p:nvPr/>
          </p:nvSpPr>
          <p:spPr bwMode="auto">
            <a:xfrm>
              <a:off x="17136802" y="9434218"/>
              <a:ext cx="2215450"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200" b="0" i="0" strike="noStrike" cap="none" normalizeH="0" baseline="0" dirty="0" smtClean="0">
                  <a:ln>
                    <a:noFill/>
                  </a:ln>
                  <a:solidFill>
                    <a:srgbClr val="000000"/>
                  </a:solidFill>
                  <a:effectLst/>
                  <a:latin typeface="Arial" pitchFamily="34" charset="0"/>
                  <a:cs typeface="Arial" pitchFamily="34" charset="0"/>
                </a:rPr>
                <a:t> </a:t>
              </a:r>
              <a:r>
                <a:rPr kumimoji="0" lang="de-DE" sz="1200" b="0" i="0" strike="noStrike" cap="none" normalizeH="0" baseline="0" dirty="0" err="1" smtClean="0">
                  <a:ln>
                    <a:noFill/>
                  </a:ln>
                  <a:solidFill>
                    <a:srgbClr val="000000"/>
                  </a:solidFill>
                  <a:effectLst/>
                  <a:latin typeface="Arial" pitchFamily="34" charset="0"/>
                  <a:cs typeface="Arial" pitchFamily="34" charset="0"/>
                </a:rPr>
                <a:t>Calothrix</a:t>
              </a:r>
              <a:r>
                <a:rPr kumimoji="0" lang="de-DE" sz="1200" b="0" i="0" strike="noStrike" cap="none" normalizeH="0" baseline="0" dirty="0" smtClean="0">
                  <a:ln>
                    <a:noFill/>
                  </a:ln>
                  <a:solidFill>
                    <a:srgbClr val="000000"/>
                  </a:solidFill>
                  <a:effectLst/>
                  <a:latin typeface="Arial" pitchFamily="34" charset="0"/>
                  <a:cs typeface="Arial" pitchFamily="34" charset="0"/>
                </a:rPr>
                <a:t> sp. NIES-4071</a:t>
              </a:r>
              <a:endParaRPr kumimoji="0" lang="de-DE" sz="1200" b="0" i="0" strike="noStrike" cap="none" normalizeH="0" baseline="0" dirty="0" smtClean="0">
                <a:ln>
                  <a:noFill/>
                </a:ln>
                <a:solidFill>
                  <a:schemeClr val="tx1"/>
                </a:solidFill>
                <a:effectLst/>
                <a:latin typeface="Arial" pitchFamily="34" charset="0"/>
                <a:cs typeface="Arial" pitchFamily="34" charset="0"/>
              </a:endParaRPr>
            </a:p>
          </p:txBody>
        </p:sp>
        <p:sp>
          <p:nvSpPr>
            <p:cNvPr id="1012" name="Rectangle 121"/>
            <p:cNvSpPr>
              <a:spLocks noChangeArrowheads="1"/>
            </p:cNvSpPr>
            <p:nvPr/>
          </p:nvSpPr>
          <p:spPr bwMode="auto">
            <a:xfrm>
              <a:off x="17320746" y="9599825"/>
              <a:ext cx="2181186"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200" b="0" i="0" strike="noStrike" cap="none" normalizeH="0" baseline="0" dirty="0" smtClean="0">
                  <a:ln>
                    <a:noFill/>
                  </a:ln>
                  <a:solidFill>
                    <a:srgbClr val="000000"/>
                  </a:solidFill>
                  <a:effectLst/>
                  <a:latin typeface="Arial" pitchFamily="34" charset="0"/>
                  <a:cs typeface="Arial" pitchFamily="34" charset="0"/>
                </a:rPr>
                <a:t> </a:t>
              </a:r>
              <a:r>
                <a:rPr kumimoji="0" lang="de-DE" sz="1200" b="0" i="0" strike="noStrike" cap="none" normalizeH="0" baseline="0" dirty="0" err="1" smtClean="0">
                  <a:ln>
                    <a:noFill/>
                  </a:ln>
                  <a:solidFill>
                    <a:srgbClr val="000000"/>
                  </a:solidFill>
                  <a:effectLst/>
                  <a:latin typeface="Arial" pitchFamily="34" charset="0"/>
                  <a:cs typeface="Arial" pitchFamily="34" charset="0"/>
                </a:rPr>
                <a:t>Calothrix</a:t>
              </a:r>
              <a:r>
                <a:rPr kumimoji="0" lang="de-DE" sz="1200" b="0" i="0" strike="noStrike" cap="none" normalizeH="0" baseline="0" dirty="0" smtClean="0">
                  <a:ln>
                    <a:noFill/>
                  </a:ln>
                  <a:solidFill>
                    <a:srgbClr val="000000"/>
                  </a:solidFill>
                  <a:effectLst/>
                  <a:latin typeface="Arial" pitchFamily="34" charset="0"/>
                  <a:cs typeface="Arial" pitchFamily="34" charset="0"/>
                </a:rPr>
                <a:t> sp. PCC 6303</a:t>
              </a:r>
              <a:endParaRPr kumimoji="0" lang="de-DE" sz="1200" b="0" i="0" strike="noStrike" cap="none" normalizeH="0" baseline="0" dirty="0" smtClean="0">
                <a:ln>
                  <a:noFill/>
                </a:ln>
                <a:solidFill>
                  <a:schemeClr val="tx1"/>
                </a:solidFill>
                <a:effectLst/>
                <a:latin typeface="Arial" pitchFamily="34" charset="0"/>
                <a:cs typeface="Arial" pitchFamily="34" charset="0"/>
              </a:endParaRPr>
            </a:p>
          </p:txBody>
        </p:sp>
        <p:sp>
          <p:nvSpPr>
            <p:cNvPr id="1013" name="Rectangle 124"/>
            <p:cNvSpPr>
              <a:spLocks noChangeArrowheads="1"/>
            </p:cNvSpPr>
            <p:nvPr/>
          </p:nvSpPr>
          <p:spPr bwMode="auto">
            <a:xfrm>
              <a:off x="17431745" y="9765434"/>
              <a:ext cx="2215450"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200" b="0" i="0" strike="noStrike" cap="none" normalizeH="0" baseline="0" dirty="0" smtClean="0">
                  <a:ln>
                    <a:noFill/>
                  </a:ln>
                  <a:solidFill>
                    <a:srgbClr val="000000"/>
                  </a:solidFill>
                  <a:effectLst/>
                  <a:latin typeface="Arial" pitchFamily="34" charset="0"/>
                  <a:cs typeface="Arial" pitchFamily="34" charset="0"/>
                </a:rPr>
                <a:t> </a:t>
              </a:r>
              <a:r>
                <a:rPr kumimoji="0" lang="de-DE" sz="1200" b="0" i="0" strike="noStrike" cap="none" normalizeH="0" baseline="0" dirty="0" err="1" smtClean="0">
                  <a:ln>
                    <a:noFill/>
                  </a:ln>
                  <a:solidFill>
                    <a:srgbClr val="000000"/>
                  </a:solidFill>
                  <a:effectLst/>
                  <a:latin typeface="Arial" pitchFamily="34" charset="0"/>
                  <a:cs typeface="Arial" pitchFamily="34" charset="0"/>
                </a:rPr>
                <a:t>Calothrix</a:t>
              </a:r>
              <a:r>
                <a:rPr kumimoji="0" lang="de-DE" sz="1200" b="0" i="0" strike="noStrike" cap="none" normalizeH="0" baseline="0" dirty="0" smtClean="0">
                  <a:ln>
                    <a:noFill/>
                  </a:ln>
                  <a:solidFill>
                    <a:srgbClr val="000000"/>
                  </a:solidFill>
                  <a:effectLst/>
                  <a:latin typeface="Arial" pitchFamily="34" charset="0"/>
                  <a:cs typeface="Arial" pitchFamily="34" charset="0"/>
                </a:rPr>
                <a:t> sp. NIES-3974</a:t>
              </a:r>
              <a:endParaRPr kumimoji="0" lang="de-DE" sz="1200" b="0" i="0" strike="noStrike" cap="none" normalizeH="0" baseline="0" dirty="0" smtClean="0">
                <a:ln>
                  <a:noFill/>
                </a:ln>
                <a:solidFill>
                  <a:schemeClr val="tx1"/>
                </a:solidFill>
                <a:effectLst/>
                <a:latin typeface="Arial" pitchFamily="34" charset="0"/>
                <a:cs typeface="Arial" pitchFamily="34" charset="0"/>
              </a:endParaRPr>
            </a:p>
          </p:txBody>
        </p:sp>
        <p:sp>
          <p:nvSpPr>
            <p:cNvPr id="1014" name="Rectangle 127"/>
            <p:cNvSpPr>
              <a:spLocks noChangeArrowheads="1"/>
            </p:cNvSpPr>
            <p:nvPr/>
          </p:nvSpPr>
          <p:spPr bwMode="auto">
            <a:xfrm>
              <a:off x="16290024" y="9931040"/>
              <a:ext cx="1899033"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200" b="0" i="0" strike="noStrike" cap="none" normalizeH="0" baseline="0" dirty="0" smtClean="0">
                  <a:ln>
                    <a:noFill/>
                  </a:ln>
                  <a:solidFill>
                    <a:srgbClr val="000000"/>
                  </a:solidFill>
                  <a:effectLst/>
                  <a:latin typeface="Arial" pitchFamily="34" charset="0"/>
                  <a:cs typeface="Arial" pitchFamily="34" charset="0"/>
                </a:rPr>
                <a:t> </a:t>
              </a:r>
              <a:r>
                <a:rPr kumimoji="0" lang="de-DE" sz="1200" b="0" i="0" strike="noStrike" cap="none" normalizeH="0" baseline="0" dirty="0" err="1" smtClean="0">
                  <a:ln>
                    <a:noFill/>
                  </a:ln>
                  <a:solidFill>
                    <a:srgbClr val="000000"/>
                  </a:solidFill>
                  <a:effectLst/>
                  <a:latin typeface="Arial" pitchFamily="34" charset="0"/>
                  <a:cs typeface="Arial" pitchFamily="34" charset="0"/>
                </a:rPr>
                <a:t>Calothrix</a:t>
              </a:r>
              <a:r>
                <a:rPr kumimoji="0" lang="de-DE" sz="1200" b="0" i="0" strike="noStrike" cap="none" normalizeH="0" baseline="0" dirty="0" smtClean="0">
                  <a:ln>
                    <a:noFill/>
                  </a:ln>
                  <a:solidFill>
                    <a:srgbClr val="000000"/>
                  </a:solidFill>
                  <a:effectLst/>
                  <a:latin typeface="Arial" pitchFamily="34" charset="0"/>
                  <a:cs typeface="Arial" pitchFamily="34" charset="0"/>
                </a:rPr>
                <a:t> sp. 336/3</a:t>
              </a:r>
              <a:endParaRPr kumimoji="0" lang="de-DE" sz="1200" b="0" i="0" strike="noStrike" cap="none" normalizeH="0" baseline="0" dirty="0" smtClean="0">
                <a:ln>
                  <a:noFill/>
                </a:ln>
                <a:solidFill>
                  <a:schemeClr val="tx1"/>
                </a:solidFill>
                <a:effectLst/>
                <a:latin typeface="Arial" pitchFamily="34" charset="0"/>
                <a:cs typeface="Arial" pitchFamily="34" charset="0"/>
              </a:endParaRPr>
            </a:p>
          </p:txBody>
        </p:sp>
        <p:sp>
          <p:nvSpPr>
            <p:cNvPr id="1015" name="Rectangle 130"/>
            <p:cNvSpPr>
              <a:spLocks noChangeArrowheads="1"/>
            </p:cNvSpPr>
            <p:nvPr/>
          </p:nvSpPr>
          <p:spPr bwMode="auto">
            <a:xfrm>
              <a:off x="17869405" y="10096648"/>
              <a:ext cx="2583189"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200" b="0" i="0" strike="noStrike" cap="none" normalizeH="0" baseline="0" dirty="0" smtClean="0">
                  <a:ln>
                    <a:noFill/>
                  </a:ln>
                  <a:solidFill>
                    <a:srgbClr val="000000"/>
                  </a:solidFill>
                  <a:effectLst/>
                  <a:latin typeface="Arial" pitchFamily="34" charset="0"/>
                  <a:cs typeface="Arial" pitchFamily="34" charset="0"/>
                </a:rPr>
                <a:t> </a:t>
              </a:r>
              <a:r>
                <a:rPr kumimoji="0" lang="de-DE" sz="1200" b="0" i="0" strike="noStrike" cap="none" normalizeH="0" baseline="0" dirty="0" err="1" smtClean="0">
                  <a:ln>
                    <a:noFill/>
                  </a:ln>
                  <a:solidFill>
                    <a:srgbClr val="000000"/>
                  </a:solidFill>
                  <a:effectLst/>
                  <a:latin typeface="Arial" pitchFamily="34" charset="0"/>
                  <a:cs typeface="Arial" pitchFamily="34" charset="0"/>
                </a:rPr>
                <a:t>Calothrix</a:t>
              </a:r>
              <a:r>
                <a:rPr kumimoji="0" lang="de-DE" sz="1200" b="0" i="0" strike="noStrike" cap="none" normalizeH="0" baseline="0" dirty="0" smtClean="0">
                  <a:ln>
                    <a:noFill/>
                  </a:ln>
                  <a:solidFill>
                    <a:srgbClr val="000000"/>
                  </a:solidFill>
                  <a:effectLst/>
                  <a:latin typeface="Arial" pitchFamily="34" charset="0"/>
                  <a:cs typeface="Arial" pitchFamily="34" charset="0"/>
                </a:rPr>
                <a:t> </a:t>
              </a:r>
              <a:r>
                <a:rPr kumimoji="0" lang="de-DE" sz="1200" b="0" i="0" strike="noStrike" cap="none" normalizeH="0" baseline="0" dirty="0" err="1" smtClean="0">
                  <a:ln>
                    <a:noFill/>
                  </a:ln>
                  <a:solidFill>
                    <a:srgbClr val="000000"/>
                  </a:solidFill>
                  <a:effectLst/>
                  <a:latin typeface="Arial" pitchFamily="34" charset="0"/>
                  <a:cs typeface="Arial" pitchFamily="34" charset="0"/>
                </a:rPr>
                <a:t>parasitica</a:t>
              </a:r>
              <a:r>
                <a:rPr kumimoji="0" lang="de-DE" sz="1200" b="0" i="0" strike="noStrike" cap="none" normalizeH="0" baseline="0" dirty="0" smtClean="0">
                  <a:ln>
                    <a:noFill/>
                  </a:ln>
                  <a:solidFill>
                    <a:srgbClr val="000000"/>
                  </a:solidFill>
                  <a:effectLst/>
                  <a:latin typeface="Arial" pitchFamily="34" charset="0"/>
                  <a:cs typeface="Arial" pitchFamily="34" charset="0"/>
                </a:rPr>
                <a:t> NIES-267</a:t>
              </a:r>
              <a:endParaRPr kumimoji="0" lang="de-DE" sz="1200" b="0" i="0" strike="noStrike" cap="none" normalizeH="0" baseline="0" dirty="0" smtClean="0">
                <a:ln>
                  <a:noFill/>
                </a:ln>
                <a:solidFill>
                  <a:schemeClr val="tx1"/>
                </a:solidFill>
                <a:effectLst/>
                <a:latin typeface="Arial" pitchFamily="34" charset="0"/>
                <a:cs typeface="Arial" pitchFamily="34" charset="0"/>
              </a:endParaRPr>
            </a:p>
          </p:txBody>
        </p:sp>
        <p:sp>
          <p:nvSpPr>
            <p:cNvPr id="1016" name="Rectangle 132"/>
            <p:cNvSpPr>
              <a:spLocks noChangeArrowheads="1"/>
            </p:cNvSpPr>
            <p:nvPr/>
          </p:nvSpPr>
          <p:spPr bwMode="auto">
            <a:xfrm>
              <a:off x="17958210" y="10262258"/>
              <a:ext cx="2161199"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200" b="0" i="0" strike="noStrike" cap="none" normalizeH="0" baseline="0" dirty="0" smtClean="0">
                  <a:ln>
                    <a:noFill/>
                  </a:ln>
                  <a:solidFill>
                    <a:srgbClr val="000000"/>
                  </a:solidFill>
                  <a:effectLst/>
                  <a:latin typeface="Arial" pitchFamily="34" charset="0"/>
                  <a:cs typeface="Arial" pitchFamily="34" charset="0"/>
                </a:rPr>
                <a:t> </a:t>
              </a:r>
              <a:r>
                <a:rPr kumimoji="0" lang="de-DE" sz="1200" b="0" i="0" strike="noStrike" cap="none" normalizeH="0" baseline="0" dirty="0" err="1" smtClean="0">
                  <a:ln>
                    <a:noFill/>
                  </a:ln>
                  <a:solidFill>
                    <a:srgbClr val="000000"/>
                  </a:solidFill>
                  <a:effectLst/>
                  <a:latin typeface="Arial" pitchFamily="34" charset="0"/>
                  <a:cs typeface="Arial" pitchFamily="34" charset="0"/>
                </a:rPr>
                <a:t>Rivularia</a:t>
              </a:r>
              <a:r>
                <a:rPr kumimoji="0" lang="de-DE" sz="1200" b="0" i="0" strike="noStrike" cap="none" normalizeH="0" baseline="0" dirty="0" smtClean="0">
                  <a:ln>
                    <a:noFill/>
                  </a:ln>
                  <a:solidFill>
                    <a:srgbClr val="000000"/>
                  </a:solidFill>
                  <a:effectLst/>
                  <a:latin typeface="Arial" pitchFamily="34" charset="0"/>
                  <a:cs typeface="Arial" pitchFamily="34" charset="0"/>
                </a:rPr>
                <a:t> sp. PCC 7116</a:t>
              </a:r>
              <a:endParaRPr kumimoji="0" lang="de-DE" sz="1200" b="0" i="0" strike="noStrike" cap="none" normalizeH="0" baseline="0" dirty="0" smtClean="0">
                <a:ln>
                  <a:noFill/>
                </a:ln>
                <a:solidFill>
                  <a:schemeClr val="tx1"/>
                </a:solidFill>
                <a:effectLst/>
                <a:latin typeface="Arial" pitchFamily="34" charset="0"/>
                <a:cs typeface="Arial" pitchFamily="34" charset="0"/>
              </a:endParaRPr>
            </a:p>
          </p:txBody>
        </p:sp>
        <p:sp>
          <p:nvSpPr>
            <p:cNvPr id="1017" name="Rectangle 135"/>
            <p:cNvSpPr>
              <a:spLocks noChangeArrowheads="1"/>
            </p:cNvSpPr>
            <p:nvPr/>
          </p:nvSpPr>
          <p:spPr bwMode="auto">
            <a:xfrm>
              <a:off x="16629370" y="10427865"/>
              <a:ext cx="2588975"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200" b="0" i="0" strike="noStrike" cap="none" normalizeH="0" baseline="0" dirty="0" smtClean="0">
                  <a:ln>
                    <a:noFill/>
                  </a:ln>
                  <a:solidFill>
                    <a:srgbClr val="000000"/>
                  </a:solidFill>
                  <a:effectLst/>
                  <a:latin typeface="Arial" pitchFamily="34" charset="0"/>
                  <a:cs typeface="Arial" pitchFamily="34" charset="0"/>
                </a:rPr>
                <a:t> </a:t>
              </a:r>
              <a:r>
                <a:rPr kumimoji="0" lang="de-DE" sz="1200" b="0" i="0" strike="noStrike" cap="none" normalizeH="0" baseline="0" dirty="0" err="1" smtClean="0">
                  <a:ln>
                    <a:noFill/>
                  </a:ln>
                  <a:solidFill>
                    <a:srgbClr val="000000"/>
                  </a:solidFill>
                  <a:effectLst/>
                  <a:latin typeface="Arial" pitchFamily="34" charset="0"/>
                  <a:cs typeface="Arial" pitchFamily="34" charset="0"/>
                </a:rPr>
                <a:t>Calothrix</a:t>
              </a:r>
              <a:r>
                <a:rPr kumimoji="0" lang="de-DE" sz="1200" b="0" i="0" strike="noStrike" cap="none" normalizeH="0" baseline="0" dirty="0" smtClean="0">
                  <a:ln>
                    <a:noFill/>
                  </a:ln>
                  <a:solidFill>
                    <a:srgbClr val="000000"/>
                  </a:solidFill>
                  <a:effectLst/>
                  <a:latin typeface="Arial" pitchFamily="34" charset="0"/>
                  <a:cs typeface="Arial" pitchFamily="34" charset="0"/>
                </a:rPr>
                <a:t> </a:t>
              </a:r>
              <a:r>
                <a:rPr kumimoji="0" lang="de-DE" sz="1200" b="0" i="0" strike="noStrike" cap="none" normalizeH="0" baseline="0" dirty="0" err="1" smtClean="0">
                  <a:ln>
                    <a:noFill/>
                  </a:ln>
                  <a:solidFill>
                    <a:srgbClr val="000000"/>
                  </a:solidFill>
                  <a:effectLst/>
                  <a:latin typeface="Arial" pitchFamily="34" charset="0"/>
                  <a:cs typeface="Arial" pitchFamily="34" charset="0"/>
                </a:rPr>
                <a:t>rhizosoleniae</a:t>
              </a:r>
              <a:r>
                <a:rPr kumimoji="0" lang="de-DE" sz="1200" b="0" i="0" strike="noStrike" cap="none" normalizeH="0" baseline="0" dirty="0" smtClean="0">
                  <a:ln>
                    <a:noFill/>
                  </a:ln>
                  <a:solidFill>
                    <a:srgbClr val="000000"/>
                  </a:solidFill>
                  <a:effectLst/>
                  <a:latin typeface="Arial" pitchFamily="34" charset="0"/>
                  <a:cs typeface="Arial" pitchFamily="34" charset="0"/>
                </a:rPr>
                <a:t> SC01</a:t>
              </a:r>
              <a:endParaRPr kumimoji="0" lang="de-DE" sz="1200" b="0" i="0" strike="noStrike" cap="none" normalizeH="0" baseline="0" dirty="0" smtClean="0">
                <a:ln>
                  <a:noFill/>
                </a:ln>
                <a:solidFill>
                  <a:schemeClr val="tx1"/>
                </a:solidFill>
                <a:effectLst/>
                <a:latin typeface="Arial" pitchFamily="34" charset="0"/>
                <a:cs typeface="Arial" pitchFamily="34" charset="0"/>
              </a:endParaRPr>
            </a:p>
          </p:txBody>
        </p:sp>
        <p:sp>
          <p:nvSpPr>
            <p:cNvPr id="1018" name="Rectangle 137"/>
            <p:cNvSpPr>
              <a:spLocks noChangeArrowheads="1"/>
            </p:cNvSpPr>
            <p:nvPr/>
          </p:nvSpPr>
          <p:spPr bwMode="auto">
            <a:xfrm>
              <a:off x="19667608" y="10593475"/>
              <a:ext cx="2540284"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200" b="0" i="0" strike="noStrike" cap="none" normalizeH="0" baseline="0" dirty="0" smtClean="0">
                  <a:ln>
                    <a:noFill/>
                  </a:ln>
                  <a:solidFill>
                    <a:srgbClr val="000000"/>
                  </a:solidFill>
                  <a:effectLst/>
                  <a:latin typeface="Arial" pitchFamily="34" charset="0"/>
                  <a:cs typeface="Arial" pitchFamily="34" charset="0"/>
                </a:rPr>
                <a:t> </a:t>
              </a:r>
              <a:r>
                <a:rPr kumimoji="0" lang="de-DE" sz="1200" b="0" i="0" strike="noStrike" cap="none" normalizeH="0" baseline="0" dirty="0" err="1" smtClean="0">
                  <a:ln>
                    <a:noFill/>
                  </a:ln>
                  <a:solidFill>
                    <a:srgbClr val="000000"/>
                  </a:solidFill>
                  <a:effectLst/>
                  <a:latin typeface="Arial" pitchFamily="34" charset="0"/>
                  <a:cs typeface="Arial" pitchFamily="34" charset="0"/>
                </a:rPr>
                <a:t>Richelia</a:t>
              </a:r>
              <a:r>
                <a:rPr kumimoji="0" lang="de-DE" sz="1200" b="0" i="0" strike="noStrike" cap="none" normalizeH="0" baseline="0" dirty="0" smtClean="0">
                  <a:ln>
                    <a:noFill/>
                  </a:ln>
                  <a:solidFill>
                    <a:srgbClr val="000000"/>
                  </a:solidFill>
                  <a:effectLst/>
                  <a:latin typeface="Arial" pitchFamily="34" charset="0"/>
                  <a:cs typeface="Arial" pitchFamily="34" charset="0"/>
                </a:rPr>
                <a:t> </a:t>
              </a:r>
              <a:r>
                <a:rPr kumimoji="0" lang="de-DE" sz="1200" b="0" i="0" strike="noStrike" cap="none" normalizeH="0" baseline="0" dirty="0" err="1" smtClean="0">
                  <a:ln>
                    <a:noFill/>
                  </a:ln>
                  <a:solidFill>
                    <a:srgbClr val="000000"/>
                  </a:solidFill>
                  <a:effectLst/>
                  <a:latin typeface="Arial" pitchFamily="34" charset="0"/>
                  <a:cs typeface="Arial" pitchFamily="34" charset="0"/>
                </a:rPr>
                <a:t>intracellularis</a:t>
              </a:r>
              <a:r>
                <a:rPr kumimoji="0" lang="de-DE" sz="1200" b="0" i="0" strike="noStrike" cap="none" normalizeH="0" baseline="0" dirty="0" smtClean="0">
                  <a:ln>
                    <a:noFill/>
                  </a:ln>
                  <a:solidFill>
                    <a:srgbClr val="000000"/>
                  </a:solidFill>
                  <a:effectLst/>
                  <a:latin typeface="Arial" pitchFamily="34" charset="0"/>
                  <a:cs typeface="Arial" pitchFamily="34" charset="0"/>
                </a:rPr>
                <a:t> HH01</a:t>
              </a:r>
              <a:endParaRPr kumimoji="0" lang="de-DE" sz="1200" b="0" i="0" strike="noStrike" cap="none" normalizeH="0" baseline="0" dirty="0" smtClean="0">
                <a:ln>
                  <a:noFill/>
                </a:ln>
                <a:solidFill>
                  <a:schemeClr val="tx1"/>
                </a:solidFill>
                <a:effectLst/>
                <a:latin typeface="Arial" pitchFamily="34" charset="0"/>
                <a:cs typeface="Arial" pitchFamily="34" charset="0"/>
              </a:endParaRPr>
            </a:p>
          </p:txBody>
        </p:sp>
        <p:sp>
          <p:nvSpPr>
            <p:cNvPr id="1019" name="Rectangle 142"/>
            <p:cNvSpPr>
              <a:spLocks noChangeArrowheads="1"/>
            </p:cNvSpPr>
            <p:nvPr/>
          </p:nvSpPr>
          <p:spPr bwMode="auto">
            <a:xfrm>
              <a:off x="15826996" y="10759080"/>
              <a:ext cx="2446583"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200" b="0" i="0" strike="noStrike" cap="none" normalizeH="0" baseline="0" dirty="0" smtClean="0">
                  <a:ln>
                    <a:noFill/>
                  </a:ln>
                  <a:solidFill>
                    <a:srgbClr val="000000"/>
                  </a:solidFill>
                  <a:effectLst/>
                  <a:latin typeface="Arial" pitchFamily="34" charset="0"/>
                  <a:cs typeface="Arial" pitchFamily="34" charset="0"/>
                </a:rPr>
                <a:t> </a:t>
              </a:r>
              <a:r>
                <a:rPr kumimoji="0" lang="de-DE" sz="1200" b="0" i="0" strike="noStrike" cap="none" normalizeH="0" baseline="0" dirty="0" err="1" smtClean="0">
                  <a:ln>
                    <a:noFill/>
                  </a:ln>
                  <a:solidFill>
                    <a:srgbClr val="000000"/>
                  </a:solidFill>
                  <a:effectLst/>
                  <a:latin typeface="Arial" pitchFamily="34" charset="0"/>
                  <a:cs typeface="Arial" pitchFamily="34" charset="0"/>
                </a:rPr>
                <a:t>Hapalosiphon</a:t>
              </a:r>
              <a:r>
                <a:rPr kumimoji="0" lang="de-DE" sz="1200" b="0" i="0" strike="noStrike" cap="none" normalizeH="0" baseline="0" dirty="0" smtClean="0">
                  <a:ln>
                    <a:noFill/>
                  </a:ln>
                  <a:solidFill>
                    <a:srgbClr val="000000"/>
                  </a:solidFill>
                  <a:effectLst/>
                  <a:latin typeface="Arial" pitchFamily="34" charset="0"/>
                  <a:cs typeface="Arial" pitchFamily="34" charset="0"/>
                </a:rPr>
                <a:t> sp. MRB220</a:t>
              </a:r>
              <a:endParaRPr kumimoji="0" lang="de-DE" sz="1200" b="0" i="0" strike="noStrike" cap="none" normalizeH="0" baseline="0" dirty="0" smtClean="0">
                <a:ln>
                  <a:noFill/>
                </a:ln>
                <a:solidFill>
                  <a:schemeClr val="tx1"/>
                </a:solidFill>
                <a:effectLst/>
                <a:latin typeface="Arial" pitchFamily="34" charset="0"/>
                <a:cs typeface="Arial" pitchFamily="34" charset="0"/>
              </a:endParaRPr>
            </a:p>
          </p:txBody>
        </p:sp>
        <p:sp>
          <p:nvSpPr>
            <p:cNvPr id="1020" name="Rectangle 144"/>
            <p:cNvSpPr>
              <a:spLocks noChangeArrowheads="1"/>
            </p:cNvSpPr>
            <p:nvPr/>
          </p:nvSpPr>
          <p:spPr bwMode="auto">
            <a:xfrm>
              <a:off x="15798452" y="10924690"/>
              <a:ext cx="2318017"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200" b="0" i="0" strike="noStrike" cap="none" normalizeH="0" baseline="0" dirty="0" smtClean="0">
                  <a:ln>
                    <a:noFill/>
                  </a:ln>
                  <a:solidFill>
                    <a:srgbClr val="000000"/>
                  </a:solidFill>
                  <a:effectLst/>
                  <a:latin typeface="Arial" pitchFamily="34" charset="0"/>
                  <a:cs typeface="Arial" pitchFamily="34" charset="0"/>
                </a:rPr>
                <a:t> </a:t>
              </a:r>
              <a:r>
                <a:rPr kumimoji="0" lang="de-DE" sz="1200" b="0" i="0" strike="noStrike" cap="none" normalizeH="0" baseline="0" dirty="0" err="1" smtClean="0">
                  <a:ln>
                    <a:noFill/>
                  </a:ln>
                  <a:solidFill>
                    <a:srgbClr val="000000"/>
                  </a:solidFill>
                  <a:effectLst/>
                  <a:latin typeface="Arial" pitchFamily="34" charset="0"/>
                  <a:cs typeface="Arial" pitchFamily="34" charset="0"/>
                </a:rPr>
                <a:t>Fischerella</a:t>
              </a:r>
              <a:r>
                <a:rPr kumimoji="0" lang="de-DE" sz="1200" b="0" i="0" strike="noStrike" cap="none" normalizeH="0" baseline="0" dirty="0" smtClean="0">
                  <a:ln>
                    <a:noFill/>
                  </a:ln>
                  <a:solidFill>
                    <a:srgbClr val="000000"/>
                  </a:solidFill>
                  <a:effectLst/>
                  <a:latin typeface="Arial" pitchFamily="34" charset="0"/>
                  <a:cs typeface="Arial" pitchFamily="34" charset="0"/>
                </a:rPr>
                <a:t> sp. PCC 9431</a:t>
              </a:r>
              <a:endParaRPr kumimoji="0" lang="de-DE" sz="1200" b="0" i="0" strike="noStrike" cap="none" normalizeH="0" baseline="0" dirty="0" smtClean="0">
                <a:ln>
                  <a:noFill/>
                </a:ln>
                <a:solidFill>
                  <a:schemeClr val="tx1"/>
                </a:solidFill>
                <a:effectLst/>
                <a:latin typeface="Arial" pitchFamily="34" charset="0"/>
                <a:cs typeface="Arial" pitchFamily="34" charset="0"/>
              </a:endParaRPr>
            </a:p>
          </p:txBody>
        </p:sp>
        <p:sp>
          <p:nvSpPr>
            <p:cNvPr id="1021" name="Rectangle 147"/>
            <p:cNvSpPr>
              <a:spLocks noChangeArrowheads="1"/>
            </p:cNvSpPr>
            <p:nvPr/>
          </p:nvSpPr>
          <p:spPr bwMode="auto">
            <a:xfrm>
              <a:off x="16039484" y="11090295"/>
              <a:ext cx="2352282"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200" b="0" i="0" strike="noStrike" cap="none" normalizeH="0" baseline="0" dirty="0" smtClean="0">
                  <a:ln>
                    <a:noFill/>
                  </a:ln>
                  <a:solidFill>
                    <a:srgbClr val="000000"/>
                  </a:solidFill>
                  <a:effectLst/>
                  <a:latin typeface="Arial" pitchFamily="34" charset="0"/>
                  <a:cs typeface="Arial" pitchFamily="34" charset="0"/>
                </a:rPr>
                <a:t> </a:t>
              </a:r>
              <a:r>
                <a:rPr kumimoji="0" lang="de-DE" sz="1200" b="0" i="0" strike="noStrike" cap="none" normalizeH="0" baseline="0" dirty="0" err="1" smtClean="0">
                  <a:ln>
                    <a:noFill/>
                  </a:ln>
                  <a:solidFill>
                    <a:srgbClr val="000000"/>
                  </a:solidFill>
                  <a:effectLst/>
                  <a:latin typeface="Arial" pitchFamily="34" charset="0"/>
                  <a:cs typeface="Arial" pitchFamily="34" charset="0"/>
                </a:rPr>
                <a:t>Fischerella</a:t>
              </a:r>
              <a:r>
                <a:rPr kumimoji="0" lang="de-DE" sz="1200" b="0" i="0" strike="noStrike" cap="none" normalizeH="0" baseline="0" dirty="0" smtClean="0">
                  <a:ln>
                    <a:noFill/>
                  </a:ln>
                  <a:solidFill>
                    <a:srgbClr val="000000"/>
                  </a:solidFill>
                  <a:effectLst/>
                  <a:latin typeface="Arial" pitchFamily="34" charset="0"/>
                  <a:cs typeface="Arial" pitchFamily="34" charset="0"/>
                </a:rPr>
                <a:t> sp. NIES-4106</a:t>
              </a:r>
              <a:endParaRPr kumimoji="0" lang="de-DE" sz="1200" b="0" i="0" strike="noStrike" cap="none" normalizeH="0" baseline="0" dirty="0" smtClean="0">
                <a:ln>
                  <a:noFill/>
                </a:ln>
                <a:solidFill>
                  <a:schemeClr val="tx1"/>
                </a:solidFill>
                <a:effectLst/>
                <a:latin typeface="Arial" pitchFamily="34" charset="0"/>
                <a:cs typeface="Arial" pitchFamily="34" charset="0"/>
              </a:endParaRPr>
            </a:p>
          </p:txBody>
        </p:sp>
        <p:sp>
          <p:nvSpPr>
            <p:cNvPr id="1022" name="Rectangle 150"/>
            <p:cNvSpPr>
              <a:spLocks noChangeArrowheads="1"/>
            </p:cNvSpPr>
            <p:nvPr/>
          </p:nvSpPr>
          <p:spPr bwMode="auto">
            <a:xfrm>
              <a:off x="15671594" y="11255906"/>
              <a:ext cx="2882475"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200" b="0" i="0" strike="noStrike" cap="none" normalizeH="0" baseline="0" dirty="0" smtClean="0">
                  <a:ln>
                    <a:noFill/>
                  </a:ln>
                  <a:solidFill>
                    <a:srgbClr val="000000"/>
                  </a:solidFill>
                  <a:effectLst/>
                  <a:latin typeface="Arial" pitchFamily="34" charset="0"/>
                  <a:cs typeface="Arial" pitchFamily="34" charset="0"/>
                </a:rPr>
                <a:t> </a:t>
              </a:r>
              <a:r>
                <a:rPr kumimoji="0" lang="de-DE" sz="1200" b="0" i="0" strike="noStrike" cap="none" normalizeH="0" baseline="0" dirty="0" err="1" smtClean="0">
                  <a:ln>
                    <a:noFill/>
                  </a:ln>
                  <a:solidFill>
                    <a:srgbClr val="000000"/>
                  </a:solidFill>
                  <a:effectLst/>
                  <a:latin typeface="Arial" pitchFamily="34" charset="0"/>
                  <a:cs typeface="Arial" pitchFamily="34" charset="0"/>
                </a:rPr>
                <a:t>Fischerella</a:t>
              </a:r>
              <a:r>
                <a:rPr kumimoji="0" lang="de-DE" sz="1200" b="0" i="0" strike="noStrike" cap="none" normalizeH="0" baseline="0" dirty="0" smtClean="0">
                  <a:ln>
                    <a:noFill/>
                  </a:ln>
                  <a:solidFill>
                    <a:srgbClr val="000000"/>
                  </a:solidFill>
                  <a:effectLst/>
                  <a:latin typeface="Arial" pitchFamily="34" charset="0"/>
                  <a:cs typeface="Arial" pitchFamily="34" charset="0"/>
                </a:rPr>
                <a:t> </a:t>
              </a:r>
              <a:r>
                <a:rPr kumimoji="0" lang="de-DE" sz="1200" b="0" i="0" strike="noStrike" cap="none" normalizeH="0" baseline="0" dirty="0" err="1" smtClean="0">
                  <a:ln>
                    <a:noFill/>
                  </a:ln>
                  <a:solidFill>
                    <a:srgbClr val="000000"/>
                  </a:solidFill>
                  <a:effectLst/>
                  <a:latin typeface="Arial" pitchFamily="34" charset="0"/>
                  <a:cs typeface="Arial" pitchFamily="34" charset="0"/>
                </a:rPr>
                <a:t>muscicola</a:t>
              </a:r>
              <a:r>
                <a:rPr kumimoji="0" lang="de-DE" sz="1200" b="0" i="0" strike="noStrike" cap="none" normalizeH="0" baseline="0" dirty="0" smtClean="0">
                  <a:ln>
                    <a:noFill/>
                  </a:ln>
                  <a:solidFill>
                    <a:srgbClr val="000000"/>
                  </a:solidFill>
                  <a:effectLst/>
                  <a:latin typeface="Arial" pitchFamily="34" charset="0"/>
                  <a:cs typeface="Arial" pitchFamily="34" charset="0"/>
                </a:rPr>
                <a:t> PCC 73103</a:t>
              </a:r>
              <a:endParaRPr kumimoji="0" lang="de-DE" sz="1200" b="0" i="0" strike="noStrike" cap="none" normalizeH="0" baseline="0" dirty="0" smtClean="0">
                <a:ln>
                  <a:noFill/>
                </a:ln>
                <a:solidFill>
                  <a:schemeClr val="tx1"/>
                </a:solidFill>
                <a:effectLst/>
                <a:latin typeface="Arial" pitchFamily="34" charset="0"/>
                <a:cs typeface="Arial" pitchFamily="34" charset="0"/>
              </a:endParaRPr>
            </a:p>
          </p:txBody>
        </p:sp>
        <p:sp>
          <p:nvSpPr>
            <p:cNvPr id="1023" name="Rectangle 152"/>
            <p:cNvSpPr>
              <a:spLocks noChangeArrowheads="1"/>
            </p:cNvSpPr>
            <p:nvPr/>
          </p:nvSpPr>
          <p:spPr bwMode="auto">
            <a:xfrm>
              <a:off x="15744540" y="11421513"/>
              <a:ext cx="2318017"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200" b="0" i="0" strike="noStrike" cap="none" normalizeH="0" baseline="0" dirty="0" smtClean="0">
                  <a:ln>
                    <a:noFill/>
                  </a:ln>
                  <a:solidFill>
                    <a:srgbClr val="000000"/>
                  </a:solidFill>
                  <a:effectLst/>
                  <a:latin typeface="Arial" pitchFamily="34" charset="0"/>
                  <a:cs typeface="Arial" pitchFamily="34" charset="0"/>
                </a:rPr>
                <a:t> </a:t>
              </a:r>
              <a:r>
                <a:rPr kumimoji="0" lang="de-DE" sz="1200" b="0" i="0" strike="noStrike" cap="none" normalizeH="0" baseline="0" dirty="0" err="1" smtClean="0">
                  <a:ln>
                    <a:noFill/>
                  </a:ln>
                  <a:solidFill>
                    <a:srgbClr val="000000"/>
                  </a:solidFill>
                  <a:effectLst/>
                  <a:latin typeface="Arial" pitchFamily="34" charset="0"/>
                  <a:cs typeface="Arial" pitchFamily="34" charset="0"/>
                </a:rPr>
                <a:t>Fischerella</a:t>
              </a:r>
              <a:r>
                <a:rPr kumimoji="0" lang="de-DE" sz="1200" b="0" i="0" strike="noStrike" cap="none" normalizeH="0" baseline="0" dirty="0" smtClean="0">
                  <a:ln>
                    <a:noFill/>
                  </a:ln>
                  <a:solidFill>
                    <a:srgbClr val="000000"/>
                  </a:solidFill>
                  <a:effectLst/>
                  <a:latin typeface="Arial" pitchFamily="34" charset="0"/>
                  <a:cs typeface="Arial" pitchFamily="34" charset="0"/>
                </a:rPr>
                <a:t> sp. PCC 9339</a:t>
              </a:r>
              <a:endParaRPr kumimoji="0" lang="de-DE" sz="1200" b="0" i="0" strike="noStrike" cap="none" normalizeH="0" baseline="0" dirty="0" smtClean="0">
                <a:ln>
                  <a:noFill/>
                </a:ln>
                <a:solidFill>
                  <a:schemeClr val="tx1"/>
                </a:solidFill>
                <a:effectLst/>
                <a:latin typeface="Arial" pitchFamily="34" charset="0"/>
                <a:cs typeface="Arial" pitchFamily="34" charset="0"/>
              </a:endParaRPr>
            </a:p>
          </p:txBody>
        </p:sp>
        <p:sp>
          <p:nvSpPr>
            <p:cNvPr id="1026" name="Rectangle 156"/>
            <p:cNvSpPr>
              <a:spLocks noChangeArrowheads="1"/>
            </p:cNvSpPr>
            <p:nvPr/>
          </p:nvSpPr>
          <p:spPr bwMode="auto">
            <a:xfrm>
              <a:off x="15544737" y="11587124"/>
              <a:ext cx="2796889"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200" b="0" i="0" strike="noStrike" cap="none" normalizeH="0" baseline="0" dirty="0" smtClean="0">
                  <a:ln>
                    <a:noFill/>
                  </a:ln>
                  <a:solidFill>
                    <a:srgbClr val="000000"/>
                  </a:solidFill>
                  <a:effectLst/>
                  <a:latin typeface="Arial" pitchFamily="34" charset="0"/>
                  <a:cs typeface="Arial" pitchFamily="34" charset="0"/>
                </a:rPr>
                <a:t> </a:t>
              </a:r>
              <a:r>
                <a:rPr kumimoji="0" lang="de-DE" sz="1200" b="0" i="0" strike="noStrike" cap="none" normalizeH="0" baseline="0" dirty="0" err="1" smtClean="0">
                  <a:ln>
                    <a:noFill/>
                  </a:ln>
                  <a:solidFill>
                    <a:srgbClr val="000000"/>
                  </a:solidFill>
                  <a:effectLst/>
                  <a:latin typeface="Arial" pitchFamily="34" charset="0"/>
                  <a:cs typeface="Arial" pitchFamily="34" charset="0"/>
                </a:rPr>
                <a:t>Fischerella</a:t>
              </a:r>
              <a:r>
                <a:rPr kumimoji="0" lang="de-DE" sz="1200" b="0" i="0" strike="noStrike" cap="none" normalizeH="0" baseline="0" dirty="0" smtClean="0">
                  <a:ln>
                    <a:noFill/>
                  </a:ln>
                  <a:solidFill>
                    <a:srgbClr val="000000"/>
                  </a:solidFill>
                  <a:effectLst/>
                  <a:latin typeface="Arial" pitchFamily="34" charset="0"/>
                  <a:cs typeface="Arial" pitchFamily="34" charset="0"/>
                </a:rPr>
                <a:t> </a:t>
              </a:r>
              <a:r>
                <a:rPr kumimoji="0" lang="de-DE" sz="1200" b="0" i="0" strike="noStrike" cap="none" normalizeH="0" baseline="0" dirty="0" err="1" smtClean="0">
                  <a:ln>
                    <a:noFill/>
                  </a:ln>
                  <a:solidFill>
                    <a:srgbClr val="000000"/>
                  </a:solidFill>
                  <a:effectLst/>
                  <a:latin typeface="Arial" pitchFamily="34" charset="0"/>
                  <a:cs typeface="Arial" pitchFamily="34" charset="0"/>
                </a:rPr>
                <a:t>muscicola</a:t>
              </a:r>
              <a:r>
                <a:rPr kumimoji="0" lang="de-DE" sz="1200" b="0" i="0" strike="noStrike" cap="none" normalizeH="0" baseline="0" dirty="0" smtClean="0">
                  <a:ln>
                    <a:noFill/>
                  </a:ln>
                  <a:solidFill>
                    <a:srgbClr val="000000"/>
                  </a:solidFill>
                  <a:effectLst/>
                  <a:latin typeface="Arial" pitchFamily="34" charset="0"/>
                  <a:cs typeface="Arial" pitchFamily="34" charset="0"/>
                </a:rPr>
                <a:t> PCC 7414</a:t>
              </a:r>
              <a:endParaRPr kumimoji="0" lang="de-DE" sz="1200" b="0" i="0" strike="noStrike" cap="none" normalizeH="0" baseline="0" dirty="0" smtClean="0">
                <a:ln>
                  <a:noFill/>
                </a:ln>
                <a:solidFill>
                  <a:schemeClr val="tx1"/>
                </a:solidFill>
                <a:effectLst/>
                <a:latin typeface="Arial" pitchFamily="34" charset="0"/>
                <a:cs typeface="Arial" pitchFamily="34" charset="0"/>
              </a:endParaRPr>
            </a:p>
          </p:txBody>
        </p:sp>
        <p:sp>
          <p:nvSpPr>
            <p:cNvPr id="1854" name="Rectangle 158"/>
            <p:cNvSpPr>
              <a:spLocks noChangeArrowheads="1"/>
            </p:cNvSpPr>
            <p:nvPr/>
          </p:nvSpPr>
          <p:spPr bwMode="auto">
            <a:xfrm>
              <a:off x="15700138" y="11752731"/>
              <a:ext cx="2352282"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200" b="0" i="0" strike="noStrike" cap="none" normalizeH="0" baseline="0" dirty="0" smtClean="0">
                  <a:ln>
                    <a:noFill/>
                  </a:ln>
                  <a:solidFill>
                    <a:srgbClr val="000000"/>
                  </a:solidFill>
                  <a:effectLst/>
                  <a:latin typeface="Arial" pitchFamily="34" charset="0"/>
                  <a:cs typeface="Arial" pitchFamily="34" charset="0"/>
                </a:rPr>
                <a:t> </a:t>
              </a:r>
              <a:r>
                <a:rPr kumimoji="0" lang="de-DE" sz="1200" b="0" i="0" strike="noStrike" cap="none" normalizeH="0" baseline="0" dirty="0" err="1" smtClean="0">
                  <a:ln>
                    <a:noFill/>
                  </a:ln>
                  <a:solidFill>
                    <a:srgbClr val="000000"/>
                  </a:solidFill>
                  <a:effectLst/>
                  <a:latin typeface="Arial" pitchFamily="34" charset="0"/>
                  <a:cs typeface="Arial" pitchFamily="34" charset="0"/>
                </a:rPr>
                <a:t>Fischerella</a:t>
              </a:r>
              <a:r>
                <a:rPr kumimoji="0" lang="de-DE" sz="1200" b="0" i="0" strike="noStrike" cap="none" normalizeH="0" baseline="0" dirty="0" smtClean="0">
                  <a:ln>
                    <a:noFill/>
                  </a:ln>
                  <a:solidFill>
                    <a:srgbClr val="000000"/>
                  </a:solidFill>
                  <a:effectLst/>
                  <a:latin typeface="Arial" pitchFamily="34" charset="0"/>
                  <a:cs typeface="Arial" pitchFamily="34" charset="0"/>
                </a:rPr>
                <a:t> sp. NIES-3754</a:t>
              </a:r>
              <a:endParaRPr kumimoji="0" lang="de-DE" sz="1200" b="0" i="0" strike="noStrike" cap="none" normalizeH="0" baseline="0" dirty="0" smtClean="0">
                <a:ln>
                  <a:noFill/>
                </a:ln>
                <a:solidFill>
                  <a:schemeClr val="tx1"/>
                </a:solidFill>
                <a:effectLst/>
                <a:latin typeface="Arial" pitchFamily="34" charset="0"/>
                <a:cs typeface="Arial" pitchFamily="34" charset="0"/>
              </a:endParaRPr>
            </a:p>
          </p:txBody>
        </p:sp>
        <p:sp>
          <p:nvSpPr>
            <p:cNvPr id="1855" name="Rectangle 160"/>
            <p:cNvSpPr>
              <a:spLocks noChangeArrowheads="1"/>
            </p:cNvSpPr>
            <p:nvPr/>
          </p:nvSpPr>
          <p:spPr bwMode="auto">
            <a:xfrm>
              <a:off x="15715997" y="11918339"/>
              <a:ext cx="2737002"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200" b="0" i="0" strike="noStrike" cap="none" normalizeH="0" baseline="0" dirty="0" smtClean="0">
                  <a:ln>
                    <a:noFill/>
                  </a:ln>
                  <a:solidFill>
                    <a:srgbClr val="000000"/>
                  </a:solidFill>
                  <a:effectLst/>
                  <a:latin typeface="Arial" pitchFamily="34" charset="0"/>
                  <a:cs typeface="Arial" pitchFamily="34" charset="0"/>
                </a:rPr>
                <a:t> </a:t>
              </a:r>
              <a:r>
                <a:rPr kumimoji="0" lang="de-DE" sz="1200" b="0" i="0" strike="noStrike" cap="none" normalizeH="0" baseline="0" dirty="0" err="1" smtClean="0">
                  <a:ln>
                    <a:noFill/>
                  </a:ln>
                  <a:solidFill>
                    <a:srgbClr val="000000"/>
                  </a:solidFill>
                  <a:effectLst/>
                  <a:latin typeface="Arial" pitchFamily="34" charset="0"/>
                  <a:cs typeface="Arial" pitchFamily="34" charset="0"/>
                </a:rPr>
                <a:t>Fischerella</a:t>
              </a:r>
              <a:r>
                <a:rPr kumimoji="0" lang="de-DE" sz="1200" b="0" i="0" strike="noStrike" cap="none" normalizeH="0" baseline="0" dirty="0" smtClean="0">
                  <a:ln>
                    <a:noFill/>
                  </a:ln>
                  <a:solidFill>
                    <a:srgbClr val="000000"/>
                  </a:solidFill>
                  <a:effectLst/>
                  <a:latin typeface="Arial" pitchFamily="34" charset="0"/>
                  <a:cs typeface="Arial" pitchFamily="34" charset="0"/>
                </a:rPr>
                <a:t> </a:t>
              </a:r>
              <a:r>
                <a:rPr kumimoji="0" lang="de-DE" sz="1200" b="0" i="0" strike="noStrike" cap="none" normalizeH="0" baseline="0" dirty="0" err="1" smtClean="0">
                  <a:ln>
                    <a:noFill/>
                  </a:ln>
                  <a:solidFill>
                    <a:srgbClr val="000000"/>
                  </a:solidFill>
                  <a:effectLst/>
                  <a:latin typeface="Arial" pitchFamily="34" charset="0"/>
                  <a:cs typeface="Arial" pitchFamily="34" charset="0"/>
                </a:rPr>
                <a:t>thermalis</a:t>
              </a:r>
              <a:r>
                <a:rPr kumimoji="0" lang="de-DE" sz="1200" b="0" i="0" strike="noStrike" cap="none" normalizeH="0" baseline="0" dirty="0" smtClean="0">
                  <a:ln>
                    <a:noFill/>
                  </a:ln>
                  <a:solidFill>
                    <a:srgbClr val="000000"/>
                  </a:solidFill>
                  <a:effectLst/>
                  <a:latin typeface="Arial" pitchFamily="34" charset="0"/>
                  <a:cs typeface="Arial" pitchFamily="34" charset="0"/>
                </a:rPr>
                <a:t> PCC 7521</a:t>
              </a:r>
              <a:endParaRPr kumimoji="0" lang="de-DE" sz="1200" b="0" i="0" strike="noStrike" cap="none" normalizeH="0" baseline="0" dirty="0" smtClean="0">
                <a:ln>
                  <a:noFill/>
                </a:ln>
                <a:solidFill>
                  <a:schemeClr val="tx1"/>
                </a:solidFill>
                <a:effectLst/>
                <a:latin typeface="Arial" pitchFamily="34" charset="0"/>
                <a:cs typeface="Arial" pitchFamily="34" charset="0"/>
              </a:endParaRPr>
            </a:p>
          </p:txBody>
        </p:sp>
        <p:sp>
          <p:nvSpPr>
            <p:cNvPr id="1856" name="Rectangle 165"/>
            <p:cNvSpPr>
              <a:spLocks noChangeArrowheads="1"/>
            </p:cNvSpPr>
            <p:nvPr/>
          </p:nvSpPr>
          <p:spPr bwMode="auto">
            <a:xfrm>
              <a:off x="15040480" y="12083950"/>
              <a:ext cx="2318017"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200" b="0" i="0" strike="noStrike" cap="none" normalizeH="0" baseline="0" dirty="0" smtClean="0">
                  <a:ln>
                    <a:noFill/>
                  </a:ln>
                  <a:solidFill>
                    <a:srgbClr val="000000"/>
                  </a:solidFill>
                  <a:effectLst/>
                  <a:latin typeface="Arial" pitchFamily="34" charset="0"/>
                  <a:cs typeface="Arial" pitchFamily="34" charset="0"/>
                </a:rPr>
                <a:t> </a:t>
              </a:r>
              <a:r>
                <a:rPr kumimoji="0" lang="de-DE" sz="1200" b="0" i="0" strike="noStrike" cap="none" normalizeH="0" baseline="0" dirty="0" err="1" smtClean="0">
                  <a:ln>
                    <a:noFill/>
                  </a:ln>
                  <a:solidFill>
                    <a:srgbClr val="000000"/>
                  </a:solidFill>
                  <a:effectLst/>
                  <a:latin typeface="Arial" pitchFamily="34" charset="0"/>
                  <a:cs typeface="Arial" pitchFamily="34" charset="0"/>
                </a:rPr>
                <a:t>Fischerella</a:t>
              </a:r>
              <a:r>
                <a:rPr kumimoji="0" lang="de-DE" sz="1200" b="0" i="0" strike="noStrike" cap="none" normalizeH="0" baseline="0" dirty="0" smtClean="0">
                  <a:ln>
                    <a:noFill/>
                  </a:ln>
                  <a:solidFill>
                    <a:srgbClr val="000000"/>
                  </a:solidFill>
                  <a:effectLst/>
                  <a:latin typeface="Arial" pitchFamily="34" charset="0"/>
                  <a:cs typeface="Arial" pitchFamily="34" charset="0"/>
                </a:rPr>
                <a:t> sp. PCC 9605</a:t>
              </a:r>
              <a:endParaRPr kumimoji="0" lang="de-DE" sz="1200" b="0" i="0" strike="noStrike" cap="none" normalizeH="0" baseline="0" dirty="0" smtClean="0">
                <a:ln>
                  <a:noFill/>
                </a:ln>
                <a:solidFill>
                  <a:schemeClr val="tx1"/>
                </a:solidFill>
                <a:effectLst/>
                <a:latin typeface="Arial" pitchFamily="34" charset="0"/>
                <a:cs typeface="Arial" pitchFamily="34" charset="0"/>
              </a:endParaRPr>
            </a:p>
          </p:txBody>
        </p:sp>
        <p:sp>
          <p:nvSpPr>
            <p:cNvPr id="1857" name="Rectangle 168"/>
            <p:cNvSpPr>
              <a:spLocks noChangeArrowheads="1"/>
            </p:cNvSpPr>
            <p:nvPr/>
          </p:nvSpPr>
          <p:spPr bwMode="auto">
            <a:xfrm>
              <a:off x="15110251" y="12246826"/>
              <a:ext cx="2951003"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200" b="0" i="0" strike="noStrike" cap="none" normalizeH="0" baseline="0" dirty="0" smtClean="0">
                  <a:ln>
                    <a:noFill/>
                  </a:ln>
                  <a:solidFill>
                    <a:srgbClr val="000000"/>
                  </a:solidFill>
                  <a:effectLst/>
                  <a:latin typeface="Arial" pitchFamily="34" charset="0"/>
                  <a:cs typeface="Arial" pitchFamily="34" charset="0"/>
                </a:rPr>
                <a:t> </a:t>
              </a:r>
              <a:r>
                <a:rPr kumimoji="0" lang="de-DE" sz="1200" b="0" i="0" strike="noStrike" cap="none" normalizeH="0" baseline="0" dirty="0" err="1" smtClean="0">
                  <a:ln>
                    <a:noFill/>
                  </a:ln>
                  <a:solidFill>
                    <a:srgbClr val="000000"/>
                  </a:solidFill>
                  <a:effectLst/>
                  <a:latin typeface="Arial" pitchFamily="34" charset="0"/>
                  <a:cs typeface="Arial" pitchFamily="34" charset="0"/>
                </a:rPr>
                <a:t>Chlorogloeopsis</a:t>
              </a:r>
              <a:r>
                <a:rPr kumimoji="0" lang="de-DE" sz="1200" b="0" i="0" strike="noStrike" cap="none" normalizeH="0" baseline="0" dirty="0" smtClean="0">
                  <a:ln>
                    <a:noFill/>
                  </a:ln>
                  <a:solidFill>
                    <a:srgbClr val="000000"/>
                  </a:solidFill>
                  <a:effectLst/>
                  <a:latin typeface="Arial" pitchFamily="34" charset="0"/>
                  <a:cs typeface="Arial" pitchFamily="34" charset="0"/>
                </a:rPr>
                <a:t> </a:t>
              </a:r>
              <a:r>
                <a:rPr kumimoji="0" lang="de-DE" sz="1200" b="0" i="0" strike="noStrike" cap="none" normalizeH="0" baseline="0" dirty="0" err="1" smtClean="0">
                  <a:ln>
                    <a:noFill/>
                  </a:ln>
                  <a:solidFill>
                    <a:srgbClr val="000000"/>
                  </a:solidFill>
                  <a:effectLst/>
                  <a:latin typeface="Arial" pitchFamily="34" charset="0"/>
                  <a:cs typeface="Arial" pitchFamily="34" charset="0"/>
                </a:rPr>
                <a:t>fritschii</a:t>
              </a:r>
              <a:r>
                <a:rPr kumimoji="0" lang="de-DE" sz="1200" b="0" i="0" strike="noStrike" cap="none" normalizeH="0" baseline="0" dirty="0" smtClean="0">
                  <a:ln>
                    <a:noFill/>
                  </a:ln>
                  <a:solidFill>
                    <a:srgbClr val="000000"/>
                  </a:solidFill>
                  <a:effectLst/>
                  <a:latin typeface="Arial" pitchFamily="34" charset="0"/>
                  <a:cs typeface="Arial" pitchFamily="34" charset="0"/>
                </a:rPr>
                <a:t> PCC 6912</a:t>
              </a:r>
              <a:endParaRPr kumimoji="0" lang="de-DE" sz="1200" b="0" i="0" strike="noStrike" cap="none" normalizeH="0" baseline="0" dirty="0" smtClean="0">
                <a:ln>
                  <a:noFill/>
                </a:ln>
                <a:solidFill>
                  <a:schemeClr val="tx1"/>
                </a:solidFill>
                <a:effectLst/>
                <a:latin typeface="Arial" pitchFamily="34" charset="0"/>
                <a:cs typeface="Arial" pitchFamily="34" charset="0"/>
              </a:endParaRPr>
            </a:p>
          </p:txBody>
        </p:sp>
        <p:sp>
          <p:nvSpPr>
            <p:cNvPr id="1858" name="Rectangle 170"/>
            <p:cNvSpPr>
              <a:spLocks noChangeArrowheads="1"/>
            </p:cNvSpPr>
            <p:nvPr/>
          </p:nvSpPr>
          <p:spPr bwMode="auto">
            <a:xfrm>
              <a:off x="15110251" y="12412437"/>
              <a:ext cx="2865718"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200" b="0" i="0" strike="noStrike" cap="none" normalizeH="0" baseline="0" dirty="0" smtClean="0">
                  <a:ln>
                    <a:noFill/>
                  </a:ln>
                  <a:effectLst/>
                  <a:latin typeface="Arial" pitchFamily="34" charset="0"/>
                  <a:cs typeface="Arial" pitchFamily="34" charset="0"/>
                </a:rPr>
                <a:t> </a:t>
              </a:r>
              <a:r>
                <a:rPr kumimoji="0" lang="de-DE" sz="1200" b="0" i="0" strike="noStrike" cap="none" normalizeH="0" baseline="0" dirty="0" err="1" smtClean="0">
                  <a:ln>
                    <a:noFill/>
                  </a:ln>
                  <a:effectLst/>
                  <a:latin typeface="Arial" pitchFamily="34" charset="0"/>
                  <a:cs typeface="Arial" pitchFamily="34" charset="0"/>
                </a:rPr>
                <a:t>Chlorogloeopsis</a:t>
              </a:r>
              <a:r>
                <a:rPr kumimoji="0" lang="de-DE" sz="1200" b="0" i="0" strike="noStrike" cap="none" normalizeH="0" baseline="0" dirty="0" smtClean="0">
                  <a:ln>
                    <a:noFill/>
                  </a:ln>
                  <a:effectLst/>
                  <a:latin typeface="Arial" pitchFamily="34" charset="0"/>
                  <a:cs typeface="Arial" pitchFamily="34" charset="0"/>
                </a:rPr>
                <a:t> sp. DSM 101459</a:t>
              </a:r>
            </a:p>
          </p:txBody>
        </p:sp>
        <p:sp>
          <p:nvSpPr>
            <p:cNvPr id="1859" name="Rectangle 173"/>
            <p:cNvSpPr>
              <a:spLocks noChangeArrowheads="1"/>
            </p:cNvSpPr>
            <p:nvPr/>
          </p:nvSpPr>
          <p:spPr bwMode="auto">
            <a:xfrm>
              <a:off x="16629370" y="12580772"/>
              <a:ext cx="2694472"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200" b="0" i="0" strike="noStrike" cap="none" normalizeH="0" baseline="0" dirty="0" smtClean="0">
                  <a:ln>
                    <a:noFill/>
                  </a:ln>
                  <a:solidFill>
                    <a:srgbClr val="000000"/>
                  </a:solidFill>
                  <a:effectLst/>
                  <a:latin typeface="Arial" pitchFamily="34" charset="0"/>
                  <a:cs typeface="Arial" pitchFamily="34" charset="0"/>
                </a:rPr>
                <a:t> </a:t>
              </a:r>
              <a:r>
                <a:rPr kumimoji="0" lang="de-DE" sz="1200" b="0" i="0" strike="noStrike" cap="none" normalizeH="0" baseline="0" dirty="0" err="1" smtClean="0">
                  <a:ln>
                    <a:noFill/>
                  </a:ln>
                  <a:solidFill>
                    <a:srgbClr val="000000"/>
                  </a:solidFill>
                  <a:effectLst/>
                  <a:latin typeface="Arial" pitchFamily="34" charset="0"/>
                  <a:cs typeface="Arial" pitchFamily="34" charset="0"/>
                </a:rPr>
                <a:t>Cyanobacterium</a:t>
              </a:r>
              <a:r>
                <a:rPr kumimoji="0" lang="de-DE" sz="1200" b="0" i="0" strike="noStrike" cap="none" normalizeH="0" baseline="0" dirty="0" smtClean="0">
                  <a:ln>
                    <a:noFill/>
                  </a:ln>
                  <a:solidFill>
                    <a:srgbClr val="000000"/>
                  </a:solidFill>
                  <a:effectLst/>
                  <a:latin typeface="Arial" pitchFamily="34" charset="0"/>
                  <a:cs typeface="Arial" pitchFamily="34" charset="0"/>
                </a:rPr>
                <a:t> sp. PCC 7702</a:t>
              </a:r>
              <a:endParaRPr kumimoji="0" lang="de-DE" sz="1200" b="0" i="0" strike="noStrike" cap="none" normalizeH="0" baseline="0" dirty="0" smtClean="0">
                <a:ln>
                  <a:noFill/>
                </a:ln>
                <a:solidFill>
                  <a:schemeClr val="tx1"/>
                </a:solidFill>
                <a:effectLst/>
                <a:latin typeface="Arial" pitchFamily="34" charset="0"/>
                <a:cs typeface="Arial" pitchFamily="34" charset="0"/>
              </a:endParaRPr>
            </a:p>
          </p:txBody>
        </p:sp>
        <p:sp>
          <p:nvSpPr>
            <p:cNvPr id="1860" name="Rectangle 177"/>
            <p:cNvSpPr>
              <a:spLocks noChangeArrowheads="1"/>
            </p:cNvSpPr>
            <p:nvPr/>
          </p:nvSpPr>
          <p:spPr bwMode="auto">
            <a:xfrm>
              <a:off x="15122935" y="12743651"/>
              <a:ext cx="2378055"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200" b="0" i="0" strike="noStrike" cap="none" normalizeH="0" baseline="0" dirty="0" smtClean="0">
                  <a:ln>
                    <a:noFill/>
                  </a:ln>
                  <a:solidFill>
                    <a:srgbClr val="000000"/>
                  </a:solidFill>
                  <a:effectLst/>
                  <a:latin typeface="Arial" pitchFamily="34" charset="0"/>
                  <a:cs typeface="Arial" pitchFamily="34" charset="0"/>
                </a:rPr>
                <a:t> </a:t>
              </a:r>
              <a:r>
                <a:rPr kumimoji="0" lang="de-DE" sz="1200" b="0" i="0" strike="noStrike" cap="none" normalizeH="0" baseline="0" dirty="0" err="1" smtClean="0">
                  <a:ln>
                    <a:noFill/>
                  </a:ln>
                  <a:solidFill>
                    <a:srgbClr val="000000"/>
                  </a:solidFill>
                  <a:effectLst/>
                  <a:latin typeface="Arial" pitchFamily="34" charset="0"/>
                  <a:cs typeface="Arial" pitchFamily="34" charset="0"/>
                </a:rPr>
                <a:t>Scytonema</a:t>
              </a:r>
              <a:r>
                <a:rPr kumimoji="0" lang="de-DE" sz="1200" b="0" i="0" strike="noStrike" cap="none" normalizeH="0" baseline="0" dirty="0" smtClean="0">
                  <a:ln>
                    <a:noFill/>
                  </a:ln>
                  <a:solidFill>
                    <a:srgbClr val="000000"/>
                  </a:solidFill>
                  <a:effectLst/>
                  <a:latin typeface="Arial" pitchFamily="34" charset="0"/>
                  <a:cs typeface="Arial" pitchFamily="34" charset="0"/>
                </a:rPr>
                <a:t> sp. NIES-4073</a:t>
              </a:r>
              <a:endParaRPr kumimoji="0" lang="de-DE" sz="1200" b="0" i="0" strike="noStrike" cap="none" normalizeH="0" baseline="0" dirty="0" smtClean="0">
                <a:ln>
                  <a:noFill/>
                </a:ln>
                <a:solidFill>
                  <a:schemeClr val="tx1"/>
                </a:solidFill>
                <a:effectLst/>
                <a:latin typeface="Arial" pitchFamily="34" charset="0"/>
                <a:cs typeface="Arial" pitchFamily="34" charset="0"/>
              </a:endParaRPr>
            </a:p>
          </p:txBody>
        </p:sp>
        <p:sp>
          <p:nvSpPr>
            <p:cNvPr id="1861" name="Rectangle 179"/>
            <p:cNvSpPr>
              <a:spLocks noChangeArrowheads="1"/>
            </p:cNvSpPr>
            <p:nvPr/>
          </p:nvSpPr>
          <p:spPr bwMode="auto">
            <a:xfrm>
              <a:off x="15319564" y="12911991"/>
              <a:ext cx="3105192"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200" b="0" i="0" strike="noStrike" cap="none" normalizeH="0" baseline="0" dirty="0" smtClean="0">
                  <a:ln>
                    <a:noFill/>
                  </a:ln>
                  <a:solidFill>
                    <a:srgbClr val="000000"/>
                  </a:solidFill>
                  <a:effectLst/>
                  <a:latin typeface="Arial" pitchFamily="34" charset="0"/>
                  <a:cs typeface="Arial" pitchFamily="34" charset="0"/>
                </a:rPr>
                <a:t> </a:t>
              </a:r>
              <a:r>
                <a:rPr kumimoji="0" lang="de-DE" sz="1200" b="0" i="0" strike="noStrike" cap="none" normalizeH="0" baseline="0" dirty="0" err="1" smtClean="0">
                  <a:ln>
                    <a:noFill/>
                  </a:ln>
                  <a:solidFill>
                    <a:srgbClr val="000000"/>
                  </a:solidFill>
                  <a:effectLst/>
                  <a:latin typeface="Arial" pitchFamily="34" charset="0"/>
                  <a:cs typeface="Arial" pitchFamily="34" charset="0"/>
                </a:rPr>
                <a:t>Mastigocladopsis</a:t>
              </a:r>
              <a:r>
                <a:rPr kumimoji="0" lang="de-DE" sz="1200" b="0" i="0" strike="noStrike" cap="none" normalizeH="0" baseline="0" dirty="0" smtClean="0">
                  <a:ln>
                    <a:noFill/>
                  </a:ln>
                  <a:solidFill>
                    <a:srgbClr val="000000"/>
                  </a:solidFill>
                  <a:effectLst/>
                  <a:latin typeface="Arial" pitchFamily="34" charset="0"/>
                  <a:cs typeface="Arial" pitchFamily="34" charset="0"/>
                </a:rPr>
                <a:t> </a:t>
              </a:r>
              <a:r>
                <a:rPr kumimoji="0" lang="de-DE" sz="1200" b="0" i="0" strike="noStrike" cap="none" normalizeH="0" baseline="0" dirty="0" err="1" smtClean="0">
                  <a:ln>
                    <a:noFill/>
                  </a:ln>
                  <a:solidFill>
                    <a:srgbClr val="000000"/>
                  </a:solidFill>
                  <a:effectLst/>
                  <a:latin typeface="Arial" pitchFamily="34" charset="0"/>
                  <a:cs typeface="Arial" pitchFamily="34" charset="0"/>
                </a:rPr>
                <a:t>repens</a:t>
              </a:r>
              <a:r>
                <a:rPr kumimoji="0" lang="de-DE" sz="1200" b="0" i="0" strike="noStrike" cap="none" normalizeH="0" baseline="0" dirty="0" smtClean="0">
                  <a:ln>
                    <a:noFill/>
                  </a:ln>
                  <a:solidFill>
                    <a:srgbClr val="000000"/>
                  </a:solidFill>
                  <a:effectLst/>
                  <a:latin typeface="Arial" pitchFamily="34" charset="0"/>
                  <a:cs typeface="Arial" pitchFamily="34" charset="0"/>
                </a:rPr>
                <a:t> PCC 10914</a:t>
              </a:r>
              <a:endParaRPr kumimoji="0" lang="de-DE" sz="1200" b="0" i="0" strike="noStrike" cap="none" normalizeH="0" baseline="0" dirty="0" smtClean="0">
                <a:ln>
                  <a:noFill/>
                </a:ln>
                <a:solidFill>
                  <a:schemeClr val="tx1"/>
                </a:solidFill>
                <a:effectLst/>
                <a:latin typeface="Arial" pitchFamily="34" charset="0"/>
                <a:cs typeface="Arial" pitchFamily="34" charset="0"/>
              </a:endParaRPr>
            </a:p>
          </p:txBody>
        </p:sp>
        <p:sp>
          <p:nvSpPr>
            <p:cNvPr id="1862" name="Rectangle 182"/>
            <p:cNvSpPr>
              <a:spLocks noChangeArrowheads="1"/>
            </p:cNvSpPr>
            <p:nvPr/>
          </p:nvSpPr>
          <p:spPr bwMode="auto">
            <a:xfrm>
              <a:off x="15826996" y="13077613"/>
              <a:ext cx="2794335"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200" b="0" i="0" strike="noStrike" cap="none" normalizeH="0" baseline="0" dirty="0" smtClean="0">
                  <a:ln>
                    <a:noFill/>
                  </a:ln>
                  <a:solidFill>
                    <a:srgbClr val="000000"/>
                  </a:solidFill>
                  <a:effectLst/>
                  <a:latin typeface="Arial" pitchFamily="34" charset="0"/>
                  <a:cs typeface="Arial" pitchFamily="34" charset="0"/>
                </a:rPr>
                <a:t> </a:t>
              </a:r>
              <a:r>
                <a:rPr kumimoji="0" lang="de-DE" sz="1200" b="0" i="0" strike="noStrike" cap="none" normalizeH="0" baseline="0" dirty="0" err="1" smtClean="0">
                  <a:ln>
                    <a:noFill/>
                  </a:ln>
                  <a:solidFill>
                    <a:srgbClr val="000000"/>
                  </a:solidFill>
                  <a:effectLst/>
                  <a:latin typeface="Arial" pitchFamily="34" charset="0"/>
                  <a:cs typeface="Arial" pitchFamily="34" charset="0"/>
                </a:rPr>
                <a:t>Scytonema</a:t>
              </a:r>
              <a:r>
                <a:rPr kumimoji="0" lang="de-DE" sz="1200" b="0" i="0" strike="noStrike" cap="none" normalizeH="0" baseline="0" dirty="0" smtClean="0">
                  <a:ln>
                    <a:noFill/>
                  </a:ln>
                  <a:solidFill>
                    <a:srgbClr val="000000"/>
                  </a:solidFill>
                  <a:effectLst/>
                  <a:latin typeface="Arial" pitchFamily="34" charset="0"/>
                  <a:cs typeface="Arial" pitchFamily="34" charset="0"/>
                </a:rPr>
                <a:t> </a:t>
              </a:r>
              <a:r>
                <a:rPr kumimoji="0" lang="de-DE" sz="1200" b="0" i="0" strike="noStrike" cap="none" normalizeH="0" baseline="0" dirty="0" err="1" smtClean="0">
                  <a:ln>
                    <a:noFill/>
                  </a:ln>
                  <a:solidFill>
                    <a:srgbClr val="000000"/>
                  </a:solidFill>
                  <a:effectLst/>
                  <a:latin typeface="Arial" pitchFamily="34" charset="0"/>
                  <a:cs typeface="Arial" pitchFamily="34" charset="0"/>
                </a:rPr>
                <a:t>hofmannii</a:t>
              </a:r>
              <a:r>
                <a:rPr kumimoji="0" lang="de-DE" sz="1200" b="0" i="0" strike="noStrike" cap="none" normalizeH="0" baseline="0" dirty="0" smtClean="0">
                  <a:ln>
                    <a:noFill/>
                  </a:ln>
                  <a:solidFill>
                    <a:srgbClr val="000000"/>
                  </a:solidFill>
                  <a:effectLst/>
                  <a:latin typeface="Arial" pitchFamily="34" charset="0"/>
                  <a:cs typeface="Arial" pitchFamily="34" charset="0"/>
                </a:rPr>
                <a:t> PCC 7110</a:t>
              </a:r>
              <a:endParaRPr kumimoji="0" lang="de-DE" sz="1200" b="0" i="0" strike="noStrike" cap="none" normalizeH="0" baseline="0" dirty="0" smtClean="0">
                <a:ln>
                  <a:noFill/>
                </a:ln>
                <a:solidFill>
                  <a:schemeClr val="tx1"/>
                </a:solidFill>
                <a:effectLst/>
                <a:latin typeface="Arial" pitchFamily="34" charset="0"/>
                <a:cs typeface="Arial" pitchFamily="34" charset="0"/>
              </a:endParaRPr>
            </a:p>
          </p:txBody>
        </p:sp>
        <p:sp>
          <p:nvSpPr>
            <p:cNvPr id="1863" name="Rectangle 187"/>
            <p:cNvSpPr>
              <a:spLocks noChangeArrowheads="1"/>
            </p:cNvSpPr>
            <p:nvPr/>
          </p:nvSpPr>
          <p:spPr bwMode="auto">
            <a:xfrm>
              <a:off x="15151479" y="13243212"/>
              <a:ext cx="2529539" cy="184666"/>
            </a:xfrm>
            <a:prstGeom prst="rect">
              <a:avLst/>
            </a:prstGeom>
            <a:solidFill>
              <a:srgbClr val="FFFF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200" i="0" strike="noStrike" cap="none" normalizeH="0" baseline="0" dirty="0" smtClean="0">
                  <a:ln>
                    <a:noFill/>
                  </a:ln>
                  <a:solidFill>
                    <a:srgbClr val="FF0000"/>
                  </a:solidFill>
                  <a:effectLst/>
                  <a:latin typeface="Arial" pitchFamily="34" charset="0"/>
                  <a:cs typeface="Arial" pitchFamily="34" charset="0"/>
                </a:rPr>
                <a:t> </a:t>
              </a:r>
              <a:r>
                <a:rPr kumimoji="0" lang="de-DE" sz="1200" i="0" strike="noStrike" cap="none" normalizeH="0" baseline="0" dirty="0" err="1" smtClean="0">
                  <a:ln>
                    <a:noFill/>
                  </a:ln>
                  <a:solidFill>
                    <a:srgbClr val="FF0000"/>
                  </a:solidFill>
                  <a:effectLst/>
                  <a:latin typeface="Arial" pitchFamily="34" charset="0"/>
                  <a:cs typeface="Arial" pitchFamily="34" charset="0"/>
                </a:rPr>
                <a:t>Stigonema</a:t>
              </a:r>
              <a:r>
                <a:rPr kumimoji="0" lang="de-DE" sz="1200" i="0" strike="noStrike" cap="none" normalizeH="0" baseline="0" dirty="0" smtClean="0">
                  <a:ln>
                    <a:noFill/>
                  </a:ln>
                  <a:solidFill>
                    <a:srgbClr val="FF0000"/>
                  </a:solidFill>
                  <a:effectLst/>
                  <a:latin typeface="Arial" pitchFamily="34" charset="0"/>
                  <a:cs typeface="Arial" pitchFamily="34" charset="0"/>
                </a:rPr>
                <a:t> </a:t>
              </a:r>
              <a:r>
                <a:rPr kumimoji="0" lang="de-DE" sz="1200" i="0" strike="noStrike" cap="none" normalizeH="0" baseline="0" dirty="0" err="1" smtClean="0">
                  <a:ln>
                    <a:noFill/>
                  </a:ln>
                  <a:solidFill>
                    <a:srgbClr val="FF0000"/>
                  </a:solidFill>
                  <a:effectLst/>
                  <a:latin typeface="Arial" pitchFamily="34" charset="0"/>
                  <a:cs typeface="Arial" pitchFamily="34" charset="0"/>
                </a:rPr>
                <a:t>ocellatum</a:t>
              </a:r>
              <a:r>
                <a:rPr kumimoji="0" lang="de-DE" sz="1200" i="0" strike="noStrike" cap="none" normalizeH="0" baseline="0" smtClean="0">
                  <a:ln>
                    <a:noFill/>
                  </a:ln>
                  <a:solidFill>
                    <a:srgbClr val="FF0000"/>
                  </a:solidFill>
                  <a:effectLst/>
                  <a:latin typeface="Arial" pitchFamily="34" charset="0"/>
                  <a:cs typeface="Arial" pitchFamily="34" charset="0"/>
                </a:rPr>
                <a:t> DSM 106950</a:t>
              </a:r>
              <a:endParaRPr kumimoji="0" lang="de-DE" sz="1200" i="0" strike="noStrike" cap="none" normalizeH="0" baseline="0" dirty="0" smtClean="0">
                <a:ln>
                  <a:noFill/>
                </a:ln>
                <a:solidFill>
                  <a:srgbClr val="FF0000"/>
                </a:solidFill>
                <a:effectLst/>
                <a:latin typeface="Arial" pitchFamily="34" charset="0"/>
                <a:cs typeface="Arial" pitchFamily="34" charset="0"/>
              </a:endParaRPr>
            </a:p>
          </p:txBody>
        </p:sp>
        <p:sp>
          <p:nvSpPr>
            <p:cNvPr id="1941" name="Rectangle 848"/>
            <p:cNvSpPr>
              <a:spLocks noChangeArrowheads="1"/>
            </p:cNvSpPr>
            <p:nvPr/>
          </p:nvSpPr>
          <p:spPr bwMode="auto">
            <a:xfrm>
              <a:off x="10599145" y="12031007"/>
              <a:ext cx="256756"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dirty="0" smtClean="0">
                  <a:ln>
                    <a:noFill/>
                  </a:ln>
                  <a:solidFill>
                    <a:srgbClr val="000000"/>
                  </a:solidFill>
                  <a:effectLst/>
                  <a:latin typeface="Arial"/>
                  <a:cs typeface="Arial"/>
                </a:rPr>
                <a:t>100</a:t>
              </a:r>
              <a:endParaRPr kumimoji="0" lang="de-DE" sz="1200" b="0" i="0" u="none" strike="noStrike" cap="none" normalizeH="0" baseline="0" dirty="0" smtClean="0">
                <a:ln>
                  <a:noFill/>
                </a:ln>
                <a:solidFill>
                  <a:schemeClr val="tx1"/>
                </a:solidFill>
                <a:effectLst/>
                <a:latin typeface="Arial"/>
                <a:cs typeface="Arial"/>
              </a:endParaRPr>
            </a:p>
          </p:txBody>
        </p:sp>
        <p:grpSp>
          <p:nvGrpSpPr>
            <p:cNvPr id="1532" name="Group 1531"/>
            <p:cNvGrpSpPr/>
            <p:nvPr/>
          </p:nvGrpSpPr>
          <p:grpSpPr>
            <a:xfrm>
              <a:off x="10886295" y="12226925"/>
              <a:ext cx="8238124" cy="2713126"/>
              <a:chOff x="11457795" y="13551955"/>
              <a:chExt cx="8238124" cy="2713126"/>
            </a:xfrm>
          </p:grpSpPr>
          <p:grpSp>
            <p:nvGrpSpPr>
              <p:cNvPr id="1530" name="Group 1529"/>
              <p:cNvGrpSpPr/>
              <p:nvPr/>
            </p:nvGrpSpPr>
            <p:grpSpPr>
              <a:xfrm>
                <a:off x="15104549" y="14921160"/>
                <a:ext cx="4591370" cy="1343921"/>
                <a:chOff x="15104549" y="14921160"/>
                <a:chExt cx="4591370" cy="1343921"/>
              </a:xfrm>
            </p:grpSpPr>
            <p:sp>
              <p:nvSpPr>
                <p:cNvPr id="1864" name="Rectangle 191"/>
                <p:cNvSpPr>
                  <a:spLocks noChangeArrowheads="1"/>
                </p:cNvSpPr>
                <p:nvPr/>
              </p:nvSpPr>
              <p:spPr bwMode="auto">
                <a:xfrm>
                  <a:off x="15190179" y="14921160"/>
                  <a:ext cx="2395262"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200" b="0" i="0" strike="noStrike" cap="none" normalizeH="0" baseline="0" dirty="0" smtClean="0">
                      <a:ln>
                        <a:noFill/>
                      </a:ln>
                      <a:solidFill>
                        <a:srgbClr val="000000"/>
                      </a:solidFill>
                      <a:effectLst/>
                      <a:latin typeface="Arial" pitchFamily="34" charset="0"/>
                      <a:cs typeface="Arial" pitchFamily="34" charset="0"/>
                    </a:rPr>
                    <a:t> </a:t>
                  </a:r>
                  <a:r>
                    <a:rPr kumimoji="0" lang="de-DE" sz="1200" b="0" i="0" strike="noStrike" cap="none" normalizeH="0" baseline="0" dirty="0" err="1" smtClean="0">
                      <a:ln>
                        <a:noFill/>
                      </a:ln>
                      <a:solidFill>
                        <a:srgbClr val="000000"/>
                      </a:solidFill>
                      <a:effectLst/>
                      <a:latin typeface="Arial" pitchFamily="34" charset="0"/>
                      <a:cs typeface="Arial" pitchFamily="34" charset="0"/>
                    </a:rPr>
                    <a:t>Gloeocapsa</a:t>
                  </a:r>
                  <a:r>
                    <a:rPr kumimoji="0" lang="de-DE" sz="1200" b="0" i="0" strike="noStrike" cap="none" normalizeH="0" baseline="0" dirty="0" smtClean="0">
                      <a:ln>
                        <a:noFill/>
                      </a:ln>
                      <a:solidFill>
                        <a:srgbClr val="000000"/>
                      </a:solidFill>
                      <a:effectLst/>
                      <a:latin typeface="Arial" pitchFamily="34" charset="0"/>
                      <a:cs typeface="Arial" pitchFamily="34" charset="0"/>
                    </a:rPr>
                    <a:t> sp. PCC 7428</a:t>
                  </a:r>
                  <a:endParaRPr kumimoji="0" lang="de-DE" sz="1200" b="0" i="0" strike="noStrike" cap="none" normalizeH="0" baseline="0" dirty="0" smtClean="0">
                    <a:ln>
                      <a:noFill/>
                    </a:ln>
                    <a:solidFill>
                      <a:schemeClr val="tx1"/>
                    </a:solidFill>
                    <a:effectLst/>
                    <a:latin typeface="Arial" pitchFamily="34" charset="0"/>
                    <a:cs typeface="Arial" pitchFamily="34" charset="0"/>
                  </a:endParaRPr>
                </a:p>
              </p:txBody>
            </p:sp>
            <p:sp>
              <p:nvSpPr>
                <p:cNvPr id="1865" name="Rectangle 193"/>
                <p:cNvSpPr>
                  <a:spLocks noChangeArrowheads="1"/>
                </p:cNvSpPr>
                <p:nvPr/>
              </p:nvSpPr>
              <p:spPr bwMode="auto">
                <a:xfrm>
                  <a:off x="16103552" y="15086767"/>
                  <a:ext cx="2386696"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200" b="0" i="0" strike="noStrike" cap="none" normalizeH="0" baseline="0" dirty="0" smtClean="0">
                      <a:ln>
                        <a:noFill/>
                      </a:ln>
                      <a:solidFill>
                        <a:srgbClr val="000000"/>
                      </a:solidFill>
                      <a:effectLst/>
                      <a:latin typeface="Arial" pitchFamily="34" charset="0"/>
                      <a:cs typeface="Arial" pitchFamily="34" charset="0"/>
                    </a:rPr>
                    <a:t> </a:t>
                  </a:r>
                  <a:r>
                    <a:rPr kumimoji="0" lang="de-DE" sz="1200" b="0" i="0" strike="noStrike" cap="none" normalizeH="0" baseline="0" dirty="0" err="1" smtClean="0">
                      <a:ln>
                        <a:noFill/>
                      </a:ln>
                      <a:solidFill>
                        <a:srgbClr val="000000"/>
                      </a:solidFill>
                      <a:effectLst/>
                      <a:latin typeface="Arial" pitchFamily="34" charset="0"/>
                      <a:cs typeface="Arial" pitchFamily="34" charset="0"/>
                    </a:rPr>
                    <a:t>Gloeocapsopsis</a:t>
                  </a:r>
                  <a:r>
                    <a:rPr kumimoji="0" lang="de-DE" sz="1200" b="0" i="0" strike="noStrike" cap="none" normalizeH="0" baseline="0" dirty="0" smtClean="0">
                      <a:ln>
                        <a:noFill/>
                      </a:ln>
                      <a:solidFill>
                        <a:srgbClr val="000000"/>
                      </a:solidFill>
                      <a:effectLst/>
                      <a:latin typeface="Arial" pitchFamily="34" charset="0"/>
                      <a:cs typeface="Arial" pitchFamily="34" charset="0"/>
                    </a:rPr>
                    <a:t> sp. AAB1</a:t>
                  </a:r>
                  <a:endParaRPr kumimoji="0" lang="de-DE" sz="1200" b="0" i="0" strike="noStrike" cap="none" normalizeH="0" baseline="0" dirty="0" smtClean="0">
                    <a:ln>
                      <a:noFill/>
                    </a:ln>
                    <a:solidFill>
                      <a:schemeClr val="tx1"/>
                    </a:solidFill>
                    <a:effectLst/>
                    <a:latin typeface="Arial" pitchFamily="34" charset="0"/>
                    <a:cs typeface="Arial" pitchFamily="34" charset="0"/>
                  </a:endParaRPr>
                </a:p>
              </p:txBody>
            </p:sp>
            <p:sp>
              <p:nvSpPr>
                <p:cNvPr id="1866" name="Rectangle 196"/>
                <p:cNvSpPr>
                  <a:spLocks noChangeArrowheads="1"/>
                </p:cNvSpPr>
                <p:nvPr/>
              </p:nvSpPr>
              <p:spPr bwMode="auto">
                <a:xfrm>
                  <a:off x="15104549" y="15249643"/>
                  <a:ext cx="2606107"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200" b="0" i="0" strike="noStrike" cap="none" normalizeH="0" baseline="0" dirty="0" smtClean="0">
                      <a:ln>
                        <a:noFill/>
                      </a:ln>
                      <a:solidFill>
                        <a:srgbClr val="000000"/>
                      </a:solidFill>
                      <a:effectLst/>
                      <a:latin typeface="Arial" pitchFamily="34" charset="0"/>
                      <a:cs typeface="Arial" pitchFamily="34" charset="0"/>
                    </a:rPr>
                    <a:t> </a:t>
                  </a:r>
                  <a:r>
                    <a:rPr kumimoji="0" lang="de-DE" sz="1200" b="0" i="0" strike="noStrike" cap="none" normalizeH="0" baseline="0" dirty="0" err="1" smtClean="0">
                      <a:ln>
                        <a:noFill/>
                      </a:ln>
                      <a:solidFill>
                        <a:srgbClr val="000000"/>
                      </a:solidFill>
                      <a:effectLst/>
                      <a:latin typeface="Arial" pitchFamily="34" charset="0"/>
                      <a:cs typeface="Arial" pitchFamily="34" charset="0"/>
                    </a:rPr>
                    <a:t>Chroococcidiopsis</a:t>
                  </a:r>
                  <a:r>
                    <a:rPr kumimoji="0" lang="de-DE" sz="1200" b="0" i="0" strike="noStrike" cap="none" normalizeH="0" baseline="0" dirty="0" smtClean="0">
                      <a:ln>
                        <a:noFill/>
                      </a:ln>
                      <a:solidFill>
                        <a:srgbClr val="000000"/>
                      </a:solidFill>
                      <a:effectLst/>
                      <a:latin typeface="Arial" pitchFamily="34" charset="0"/>
                      <a:cs typeface="Arial" pitchFamily="34" charset="0"/>
                    </a:rPr>
                    <a:t> sp. TS-821</a:t>
                  </a:r>
                  <a:endParaRPr kumimoji="0" lang="de-DE" sz="1200" b="0" i="0" strike="noStrike" cap="none" normalizeH="0" baseline="0" dirty="0" smtClean="0">
                    <a:ln>
                      <a:noFill/>
                    </a:ln>
                    <a:solidFill>
                      <a:schemeClr val="tx1"/>
                    </a:solidFill>
                    <a:effectLst/>
                    <a:latin typeface="Arial" pitchFamily="34" charset="0"/>
                    <a:cs typeface="Arial" pitchFamily="34" charset="0"/>
                  </a:endParaRPr>
                </a:p>
              </p:txBody>
            </p:sp>
            <p:sp>
              <p:nvSpPr>
                <p:cNvPr id="1867" name="Rectangle 199"/>
                <p:cNvSpPr>
                  <a:spLocks noChangeArrowheads="1"/>
                </p:cNvSpPr>
                <p:nvPr/>
              </p:nvSpPr>
              <p:spPr bwMode="auto">
                <a:xfrm>
                  <a:off x="15640524" y="15417984"/>
                  <a:ext cx="3241723"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200" b="0" i="0" strike="noStrike" cap="none" normalizeH="0" baseline="0" dirty="0" smtClean="0">
                      <a:ln>
                        <a:noFill/>
                      </a:ln>
                      <a:solidFill>
                        <a:srgbClr val="000000"/>
                      </a:solidFill>
                      <a:effectLst/>
                      <a:latin typeface="Arial" pitchFamily="34" charset="0"/>
                      <a:cs typeface="Arial" pitchFamily="34" charset="0"/>
                    </a:rPr>
                    <a:t> </a:t>
                  </a:r>
                  <a:r>
                    <a:rPr kumimoji="0" lang="de-DE" sz="1200" b="0" i="0" strike="noStrike" cap="none" normalizeH="0" baseline="0" dirty="0" err="1" smtClean="0">
                      <a:ln>
                        <a:noFill/>
                      </a:ln>
                      <a:solidFill>
                        <a:srgbClr val="000000"/>
                      </a:solidFill>
                      <a:effectLst/>
                      <a:latin typeface="Arial" pitchFamily="34" charset="0"/>
                      <a:cs typeface="Arial" pitchFamily="34" charset="0"/>
                    </a:rPr>
                    <a:t>Chroococcidiopsis</a:t>
                  </a:r>
                  <a:r>
                    <a:rPr kumimoji="0" lang="de-DE" sz="1200" b="0" i="0" strike="noStrike" cap="none" normalizeH="0" baseline="0" dirty="0" smtClean="0">
                      <a:ln>
                        <a:noFill/>
                      </a:ln>
                      <a:solidFill>
                        <a:srgbClr val="000000"/>
                      </a:solidFill>
                      <a:effectLst/>
                      <a:latin typeface="Arial" pitchFamily="34" charset="0"/>
                      <a:cs typeface="Arial" pitchFamily="34" charset="0"/>
                    </a:rPr>
                    <a:t> </a:t>
                  </a:r>
                  <a:r>
                    <a:rPr kumimoji="0" lang="de-DE" sz="1200" b="0" i="0" strike="noStrike" cap="none" normalizeH="0" baseline="0" dirty="0" err="1" smtClean="0">
                      <a:ln>
                        <a:noFill/>
                      </a:ln>
                      <a:solidFill>
                        <a:srgbClr val="000000"/>
                      </a:solidFill>
                      <a:effectLst/>
                      <a:latin typeface="Arial" pitchFamily="34" charset="0"/>
                      <a:cs typeface="Arial" pitchFamily="34" charset="0"/>
                    </a:rPr>
                    <a:t>thermalis</a:t>
                  </a:r>
                  <a:r>
                    <a:rPr kumimoji="0" lang="de-DE" sz="1200" b="0" i="0" strike="noStrike" cap="none" normalizeH="0" baseline="0" dirty="0" smtClean="0">
                      <a:ln>
                        <a:noFill/>
                      </a:ln>
                      <a:solidFill>
                        <a:srgbClr val="000000"/>
                      </a:solidFill>
                      <a:effectLst/>
                      <a:latin typeface="Arial" pitchFamily="34" charset="0"/>
                      <a:cs typeface="Arial" pitchFamily="34" charset="0"/>
                    </a:rPr>
                    <a:t> PCC 7203</a:t>
                  </a:r>
                  <a:endParaRPr kumimoji="0" lang="de-DE" sz="1200" b="0" i="0" strike="noStrike" cap="none" normalizeH="0" baseline="0" dirty="0" smtClean="0">
                    <a:ln>
                      <a:noFill/>
                    </a:ln>
                    <a:solidFill>
                      <a:schemeClr val="tx1"/>
                    </a:solidFill>
                    <a:effectLst/>
                    <a:latin typeface="Arial" pitchFamily="34" charset="0"/>
                    <a:cs typeface="Arial" pitchFamily="34" charset="0"/>
                  </a:endParaRPr>
                </a:p>
              </p:txBody>
            </p:sp>
            <p:sp>
              <p:nvSpPr>
                <p:cNvPr id="1868" name="Rectangle 201"/>
                <p:cNvSpPr>
                  <a:spLocks noChangeArrowheads="1"/>
                </p:cNvSpPr>
                <p:nvPr/>
              </p:nvSpPr>
              <p:spPr bwMode="auto">
                <a:xfrm>
                  <a:off x="15681751" y="15583591"/>
                  <a:ext cx="3310552"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200" b="0" i="0" strike="noStrike" cap="none" normalizeH="0" baseline="0" dirty="0" smtClean="0">
                      <a:ln>
                        <a:noFill/>
                      </a:ln>
                      <a:effectLst/>
                      <a:latin typeface="Arial" pitchFamily="34" charset="0"/>
                      <a:cs typeface="Arial" pitchFamily="34" charset="0"/>
                    </a:rPr>
                    <a:t> </a:t>
                  </a:r>
                  <a:r>
                    <a:rPr kumimoji="0" lang="de-DE" sz="1200" b="0" i="0" strike="noStrike" cap="none" normalizeH="0" baseline="0" dirty="0" err="1" smtClean="0">
                      <a:ln>
                        <a:noFill/>
                      </a:ln>
                      <a:effectLst/>
                      <a:latin typeface="Arial" pitchFamily="34" charset="0"/>
                      <a:cs typeface="Arial" pitchFamily="34" charset="0"/>
                    </a:rPr>
                    <a:t>Chroococcidiopsis</a:t>
                  </a:r>
                  <a:r>
                    <a:rPr kumimoji="0" lang="de-DE" sz="1200" b="0" i="0" strike="noStrike" cap="none" normalizeH="0" baseline="0" dirty="0" smtClean="0">
                      <a:ln>
                        <a:noFill/>
                      </a:ln>
                      <a:effectLst/>
                      <a:latin typeface="Arial" pitchFamily="34" charset="0"/>
                      <a:cs typeface="Arial" pitchFamily="34" charset="0"/>
                    </a:rPr>
                    <a:t> </a:t>
                  </a:r>
                  <a:r>
                    <a:rPr kumimoji="0" lang="de-DE" sz="1200" b="0" i="0" strike="noStrike" cap="none" normalizeH="0" baseline="0" dirty="0" err="1" smtClean="0">
                      <a:ln>
                        <a:noFill/>
                      </a:ln>
                      <a:effectLst/>
                      <a:latin typeface="Arial" pitchFamily="34" charset="0"/>
                      <a:cs typeface="Arial" pitchFamily="34" charset="0"/>
                    </a:rPr>
                    <a:t>cubana</a:t>
                  </a:r>
                  <a:r>
                    <a:rPr kumimoji="0" lang="de-DE" sz="1200" b="0" i="0" strike="noStrike" cap="none" normalizeH="0" baseline="0" dirty="0" smtClean="0">
                      <a:ln>
                        <a:noFill/>
                      </a:ln>
                      <a:effectLst/>
                      <a:latin typeface="Arial" pitchFamily="34" charset="0"/>
                      <a:cs typeface="Arial" pitchFamily="34" charset="0"/>
                    </a:rPr>
                    <a:t> DSM 107010</a:t>
                  </a:r>
                </a:p>
              </p:txBody>
            </p:sp>
            <p:sp>
              <p:nvSpPr>
                <p:cNvPr id="1869" name="Rectangle 205"/>
                <p:cNvSpPr>
                  <a:spLocks noChangeArrowheads="1"/>
                </p:cNvSpPr>
                <p:nvPr/>
              </p:nvSpPr>
              <p:spPr bwMode="auto">
                <a:xfrm>
                  <a:off x="16287497" y="15749199"/>
                  <a:ext cx="2540584"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200" b="0" i="0" strike="noStrike" cap="none" normalizeH="0" baseline="0" dirty="0" smtClean="0">
                      <a:ln>
                        <a:noFill/>
                      </a:ln>
                      <a:solidFill>
                        <a:srgbClr val="000000"/>
                      </a:solidFill>
                      <a:effectLst/>
                      <a:latin typeface="Arial" pitchFamily="34" charset="0"/>
                      <a:cs typeface="Arial" pitchFamily="34" charset="0"/>
                    </a:rPr>
                    <a:t> </a:t>
                  </a:r>
                  <a:r>
                    <a:rPr kumimoji="0" lang="de-DE" sz="1200" b="0" i="0" strike="noStrike" cap="none" normalizeH="0" baseline="0" dirty="0" err="1" smtClean="0">
                      <a:ln>
                        <a:noFill/>
                      </a:ln>
                      <a:solidFill>
                        <a:srgbClr val="000000"/>
                      </a:solidFill>
                      <a:effectLst/>
                      <a:latin typeface="Arial" pitchFamily="34" charset="0"/>
                      <a:cs typeface="Arial" pitchFamily="34" charset="0"/>
                    </a:rPr>
                    <a:t>Aliterella</a:t>
                  </a:r>
                  <a:r>
                    <a:rPr kumimoji="0" lang="de-DE" sz="1200" b="0" i="0" strike="noStrike" cap="none" normalizeH="0" baseline="0" dirty="0" smtClean="0">
                      <a:ln>
                        <a:noFill/>
                      </a:ln>
                      <a:solidFill>
                        <a:srgbClr val="000000"/>
                      </a:solidFill>
                      <a:effectLst/>
                      <a:latin typeface="Arial" pitchFamily="34" charset="0"/>
                      <a:cs typeface="Arial" pitchFamily="34" charset="0"/>
                    </a:rPr>
                    <a:t> </a:t>
                  </a:r>
                  <a:r>
                    <a:rPr kumimoji="0" lang="de-DE" sz="1200" b="0" i="0" strike="noStrike" cap="none" normalizeH="0" baseline="0" dirty="0" err="1" smtClean="0">
                      <a:ln>
                        <a:noFill/>
                      </a:ln>
                      <a:solidFill>
                        <a:srgbClr val="000000"/>
                      </a:solidFill>
                      <a:effectLst/>
                      <a:latin typeface="Arial" pitchFamily="34" charset="0"/>
                      <a:cs typeface="Arial" pitchFamily="34" charset="0"/>
                    </a:rPr>
                    <a:t>atlantica</a:t>
                  </a:r>
                  <a:r>
                    <a:rPr kumimoji="0" lang="de-DE" sz="1200" b="0" i="0" strike="noStrike" cap="none" normalizeH="0" baseline="0" dirty="0" smtClean="0">
                      <a:ln>
                        <a:noFill/>
                      </a:ln>
                      <a:solidFill>
                        <a:srgbClr val="000000"/>
                      </a:solidFill>
                      <a:effectLst/>
                      <a:latin typeface="Arial" pitchFamily="34" charset="0"/>
                      <a:cs typeface="Arial" pitchFamily="34" charset="0"/>
                    </a:rPr>
                    <a:t> CENA595</a:t>
                  </a:r>
                  <a:endParaRPr kumimoji="0" lang="de-DE" sz="1200" b="0" i="0" strike="noStrike" cap="none" normalizeH="0" baseline="0" dirty="0" smtClean="0">
                    <a:ln>
                      <a:noFill/>
                    </a:ln>
                    <a:solidFill>
                      <a:schemeClr val="tx1"/>
                    </a:solidFill>
                    <a:effectLst/>
                    <a:latin typeface="Arial" pitchFamily="34" charset="0"/>
                    <a:cs typeface="Arial" pitchFamily="34" charset="0"/>
                  </a:endParaRPr>
                </a:p>
              </p:txBody>
            </p:sp>
            <p:sp>
              <p:nvSpPr>
                <p:cNvPr id="1870" name="Rectangle 208"/>
                <p:cNvSpPr>
                  <a:spLocks noChangeArrowheads="1"/>
                </p:cNvSpPr>
                <p:nvPr/>
              </p:nvSpPr>
              <p:spPr bwMode="auto">
                <a:xfrm>
                  <a:off x="17115240" y="15914807"/>
                  <a:ext cx="2557566"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200" b="0" i="0" strike="noStrike" cap="none" normalizeH="0" baseline="0" dirty="0" smtClean="0">
                      <a:ln>
                        <a:noFill/>
                      </a:ln>
                      <a:solidFill>
                        <a:srgbClr val="000000"/>
                      </a:solidFill>
                      <a:effectLst/>
                      <a:latin typeface="Arial" pitchFamily="34" charset="0"/>
                      <a:cs typeface="Arial" pitchFamily="34" charset="0"/>
                    </a:rPr>
                    <a:t> </a:t>
                  </a:r>
                  <a:r>
                    <a:rPr kumimoji="0" lang="de-DE" sz="1200" b="0" i="0" strike="noStrike" cap="none" normalizeH="0" baseline="0" dirty="0" err="1" smtClean="0">
                      <a:ln>
                        <a:noFill/>
                      </a:ln>
                      <a:solidFill>
                        <a:srgbClr val="000000"/>
                      </a:solidFill>
                      <a:effectLst/>
                      <a:latin typeface="Arial" pitchFamily="34" charset="0"/>
                      <a:cs typeface="Arial" pitchFamily="34" charset="0"/>
                    </a:rPr>
                    <a:t>Synechocystis</a:t>
                  </a:r>
                  <a:r>
                    <a:rPr kumimoji="0" lang="de-DE" sz="1200" b="0" i="0" strike="noStrike" cap="none" normalizeH="0" baseline="0" dirty="0" smtClean="0">
                      <a:ln>
                        <a:noFill/>
                      </a:ln>
                      <a:solidFill>
                        <a:srgbClr val="000000"/>
                      </a:solidFill>
                      <a:effectLst/>
                      <a:latin typeface="Arial" pitchFamily="34" charset="0"/>
                      <a:cs typeface="Arial" pitchFamily="34" charset="0"/>
                    </a:rPr>
                    <a:t> sp. PCC 7509</a:t>
                  </a:r>
                  <a:endParaRPr kumimoji="0" lang="de-DE" sz="1200" b="0" i="0" strike="noStrike" cap="none" normalizeH="0" baseline="0" dirty="0" smtClean="0">
                    <a:ln>
                      <a:noFill/>
                    </a:ln>
                    <a:solidFill>
                      <a:schemeClr val="tx1"/>
                    </a:solidFill>
                    <a:effectLst/>
                    <a:latin typeface="Arial" pitchFamily="34" charset="0"/>
                    <a:cs typeface="Arial" pitchFamily="34" charset="0"/>
                  </a:endParaRPr>
                </a:p>
              </p:txBody>
            </p:sp>
            <p:sp>
              <p:nvSpPr>
                <p:cNvPr id="1871" name="Rectangle 210"/>
                <p:cNvSpPr>
                  <a:spLocks noChangeArrowheads="1"/>
                </p:cNvSpPr>
                <p:nvPr/>
              </p:nvSpPr>
              <p:spPr bwMode="auto">
                <a:xfrm>
                  <a:off x="17200870" y="16080415"/>
                  <a:ext cx="2495049"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200" b="0" i="0" strike="noStrike" cap="none" normalizeH="0" baseline="0" dirty="0" smtClean="0">
                      <a:ln>
                        <a:noFill/>
                      </a:ln>
                      <a:solidFill>
                        <a:srgbClr val="000000"/>
                      </a:solidFill>
                      <a:effectLst/>
                      <a:latin typeface="Arial" pitchFamily="34" charset="0"/>
                      <a:cs typeface="Arial" pitchFamily="34" charset="0"/>
                    </a:rPr>
                    <a:t> </a:t>
                  </a:r>
                  <a:r>
                    <a:rPr kumimoji="0" lang="de-DE" sz="1200" b="0" i="0" strike="noStrike" cap="none" normalizeH="0" baseline="0" dirty="0" err="1" smtClean="0">
                      <a:ln>
                        <a:noFill/>
                      </a:ln>
                      <a:solidFill>
                        <a:srgbClr val="000000"/>
                      </a:solidFill>
                      <a:effectLst/>
                      <a:latin typeface="Arial" pitchFamily="34" charset="0"/>
                      <a:cs typeface="Arial" pitchFamily="34" charset="0"/>
                    </a:rPr>
                    <a:t>Chlorogloea</a:t>
                  </a:r>
                  <a:r>
                    <a:rPr kumimoji="0" lang="de-DE" sz="1200" b="0" i="0" strike="noStrike" cap="none" normalizeH="0" baseline="0" dirty="0" smtClean="0">
                      <a:ln>
                        <a:noFill/>
                      </a:ln>
                      <a:solidFill>
                        <a:srgbClr val="000000"/>
                      </a:solidFill>
                      <a:effectLst/>
                      <a:latin typeface="Arial" pitchFamily="34" charset="0"/>
                      <a:cs typeface="Arial" pitchFamily="34" charset="0"/>
                    </a:rPr>
                    <a:t> sp. CCALA  695</a:t>
                  </a:r>
                  <a:endParaRPr kumimoji="0" lang="de-DE" sz="1200" b="0" i="0" strike="noStrike" cap="none" normalizeH="0" baseline="0" dirty="0" smtClean="0">
                    <a:ln>
                      <a:noFill/>
                    </a:ln>
                    <a:solidFill>
                      <a:schemeClr val="tx1"/>
                    </a:solidFill>
                    <a:effectLst/>
                    <a:latin typeface="Arial" pitchFamily="34" charset="0"/>
                    <a:cs typeface="Arial" pitchFamily="34" charset="0"/>
                  </a:endParaRPr>
                </a:p>
              </p:txBody>
            </p:sp>
          </p:grpSp>
          <p:grpSp>
            <p:nvGrpSpPr>
              <p:cNvPr id="903" name="Group 902"/>
              <p:cNvGrpSpPr/>
              <p:nvPr/>
            </p:nvGrpSpPr>
            <p:grpSpPr>
              <a:xfrm>
                <a:off x="11690287" y="14913149"/>
                <a:ext cx="4843130" cy="1175810"/>
                <a:chOff x="11690287" y="13208115"/>
                <a:chExt cx="4843130" cy="1366209"/>
              </a:xfrm>
            </p:grpSpPr>
            <p:sp>
              <p:nvSpPr>
                <p:cNvPr id="1874" name="Rectangle 780"/>
                <p:cNvSpPr>
                  <a:spLocks noChangeArrowheads="1"/>
                </p:cNvSpPr>
                <p:nvPr/>
              </p:nvSpPr>
              <p:spPr bwMode="auto">
                <a:xfrm>
                  <a:off x="14224742" y="14218612"/>
                  <a:ext cx="256756" cy="2145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smtClean="0">
                      <a:ln>
                        <a:noFill/>
                      </a:ln>
                      <a:solidFill>
                        <a:srgbClr val="000000"/>
                      </a:solidFill>
                      <a:effectLst/>
                      <a:latin typeface="Arial"/>
                      <a:cs typeface="Arial"/>
                    </a:rPr>
                    <a:t>100</a:t>
                  </a:r>
                  <a:endParaRPr kumimoji="0" lang="de-DE" sz="1200" b="0" i="0" u="none" strike="noStrike" cap="none" normalizeH="0" baseline="0" smtClean="0">
                    <a:ln>
                      <a:noFill/>
                    </a:ln>
                    <a:solidFill>
                      <a:schemeClr val="tx1"/>
                    </a:solidFill>
                    <a:effectLst/>
                    <a:latin typeface="Arial"/>
                    <a:cs typeface="Arial"/>
                  </a:endParaRPr>
                </a:p>
              </p:txBody>
            </p:sp>
            <p:sp>
              <p:nvSpPr>
                <p:cNvPr id="1875" name="Rectangle 781"/>
                <p:cNvSpPr>
                  <a:spLocks noChangeArrowheads="1"/>
                </p:cNvSpPr>
                <p:nvPr/>
              </p:nvSpPr>
              <p:spPr bwMode="auto">
                <a:xfrm>
                  <a:off x="15277657" y="13785658"/>
                  <a:ext cx="256756" cy="2145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smtClean="0">
                      <a:ln>
                        <a:noFill/>
                      </a:ln>
                      <a:solidFill>
                        <a:srgbClr val="000000"/>
                      </a:solidFill>
                      <a:effectLst/>
                      <a:latin typeface="Arial"/>
                      <a:cs typeface="Arial"/>
                    </a:rPr>
                    <a:t>100</a:t>
                  </a:r>
                  <a:endParaRPr kumimoji="0" lang="de-DE" sz="1200" b="0" i="0" u="none" strike="noStrike" cap="none" normalizeH="0" baseline="0" smtClean="0">
                    <a:ln>
                      <a:noFill/>
                    </a:ln>
                    <a:solidFill>
                      <a:schemeClr val="tx1"/>
                    </a:solidFill>
                    <a:effectLst/>
                    <a:latin typeface="Arial"/>
                    <a:cs typeface="Arial"/>
                  </a:endParaRPr>
                </a:p>
              </p:txBody>
            </p:sp>
            <p:sp>
              <p:nvSpPr>
                <p:cNvPr id="1876" name="Rectangle 782"/>
                <p:cNvSpPr>
                  <a:spLocks noChangeArrowheads="1"/>
                </p:cNvSpPr>
                <p:nvPr/>
              </p:nvSpPr>
              <p:spPr bwMode="auto">
                <a:xfrm>
                  <a:off x="14630052" y="13208115"/>
                  <a:ext cx="171171" cy="2145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smtClean="0">
                      <a:ln>
                        <a:noFill/>
                      </a:ln>
                      <a:solidFill>
                        <a:srgbClr val="000000"/>
                      </a:solidFill>
                      <a:effectLst/>
                      <a:latin typeface="Arial"/>
                      <a:cs typeface="Arial"/>
                    </a:rPr>
                    <a:t>63</a:t>
                  </a:r>
                  <a:endParaRPr kumimoji="0" lang="de-DE" sz="1200" b="0" i="0" u="none" strike="noStrike" cap="none" normalizeH="0" baseline="0" smtClean="0">
                    <a:ln>
                      <a:noFill/>
                    </a:ln>
                    <a:solidFill>
                      <a:schemeClr val="tx1"/>
                    </a:solidFill>
                    <a:effectLst/>
                    <a:latin typeface="Arial"/>
                    <a:cs typeface="Arial"/>
                  </a:endParaRPr>
                </a:p>
              </p:txBody>
            </p:sp>
            <p:sp>
              <p:nvSpPr>
                <p:cNvPr id="1877" name="Rectangle 783"/>
                <p:cNvSpPr>
                  <a:spLocks noChangeArrowheads="1"/>
                </p:cNvSpPr>
                <p:nvPr/>
              </p:nvSpPr>
              <p:spPr bwMode="auto">
                <a:xfrm>
                  <a:off x="14307197" y="13349263"/>
                  <a:ext cx="256756" cy="2145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dirty="0" smtClean="0">
                      <a:ln>
                        <a:noFill/>
                      </a:ln>
                      <a:solidFill>
                        <a:srgbClr val="000000"/>
                      </a:solidFill>
                      <a:effectLst/>
                      <a:latin typeface="Arial"/>
                      <a:cs typeface="Arial"/>
                    </a:rPr>
                    <a:t>100</a:t>
                  </a:r>
                  <a:endParaRPr kumimoji="0" lang="de-DE" sz="1200" b="0" i="0" u="none" strike="noStrike" cap="none" normalizeH="0" baseline="0" dirty="0" smtClean="0">
                    <a:ln>
                      <a:noFill/>
                    </a:ln>
                    <a:solidFill>
                      <a:schemeClr val="tx1"/>
                    </a:solidFill>
                    <a:effectLst/>
                    <a:latin typeface="Arial"/>
                    <a:cs typeface="Arial"/>
                  </a:endParaRPr>
                </a:p>
              </p:txBody>
            </p:sp>
            <p:sp>
              <p:nvSpPr>
                <p:cNvPr id="1878" name="Rectangle 784"/>
                <p:cNvSpPr>
                  <a:spLocks noChangeArrowheads="1"/>
                </p:cNvSpPr>
                <p:nvPr/>
              </p:nvSpPr>
              <p:spPr bwMode="auto">
                <a:xfrm>
                  <a:off x="12013710" y="13565736"/>
                  <a:ext cx="171171" cy="2145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dirty="0" smtClean="0">
                      <a:ln>
                        <a:noFill/>
                      </a:ln>
                      <a:solidFill>
                        <a:srgbClr val="000000"/>
                      </a:solidFill>
                      <a:effectLst/>
                      <a:latin typeface="Arial"/>
                      <a:cs typeface="Arial"/>
                    </a:rPr>
                    <a:t>42</a:t>
                  </a:r>
                  <a:endParaRPr kumimoji="0" lang="de-DE" sz="1200" b="0" i="0" u="none" strike="noStrike" cap="none" normalizeH="0" baseline="0" dirty="0" smtClean="0">
                    <a:ln>
                      <a:noFill/>
                    </a:ln>
                    <a:solidFill>
                      <a:schemeClr val="tx1"/>
                    </a:solidFill>
                    <a:effectLst/>
                    <a:latin typeface="Arial"/>
                    <a:cs typeface="Arial"/>
                  </a:endParaRPr>
                </a:p>
              </p:txBody>
            </p:sp>
            <p:sp>
              <p:nvSpPr>
                <p:cNvPr id="1879" name="Rectangle 785"/>
                <p:cNvSpPr>
                  <a:spLocks noChangeArrowheads="1"/>
                </p:cNvSpPr>
                <p:nvPr/>
              </p:nvSpPr>
              <p:spPr bwMode="auto">
                <a:xfrm>
                  <a:off x="11690287" y="13893906"/>
                  <a:ext cx="171171" cy="2145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dirty="0" smtClean="0">
                      <a:ln>
                        <a:noFill/>
                      </a:ln>
                      <a:solidFill>
                        <a:srgbClr val="000000"/>
                      </a:solidFill>
                      <a:effectLst/>
                      <a:latin typeface="Arial"/>
                      <a:cs typeface="Arial"/>
                    </a:rPr>
                    <a:t>99</a:t>
                  </a:r>
                  <a:endParaRPr kumimoji="0" lang="de-DE" sz="1200" b="0" i="0" u="none" strike="noStrike" cap="none" normalizeH="0" baseline="0" dirty="0" smtClean="0">
                    <a:ln>
                      <a:noFill/>
                    </a:ln>
                    <a:solidFill>
                      <a:schemeClr val="tx1"/>
                    </a:solidFill>
                    <a:effectLst/>
                    <a:latin typeface="Arial"/>
                    <a:cs typeface="Arial"/>
                  </a:endParaRPr>
                </a:p>
              </p:txBody>
            </p:sp>
            <p:sp>
              <p:nvSpPr>
                <p:cNvPr id="1873" name="Rectangle 779"/>
                <p:cNvSpPr>
                  <a:spLocks noChangeArrowheads="1"/>
                </p:cNvSpPr>
                <p:nvPr/>
              </p:nvSpPr>
              <p:spPr bwMode="auto">
                <a:xfrm>
                  <a:off x="16276661" y="14359755"/>
                  <a:ext cx="256756" cy="2145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dirty="0" smtClean="0">
                      <a:ln>
                        <a:noFill/>
                      </a:ln>
                      <a:solidFill>
                        <a:srgbClr val="000000"/>
                      </a:solidFill>
                      <a:effectLst/>
                      <a:latin typeface="Arial"/>
                      <a:cs typeface="Arial"/>
                    </a:rPr>
                    <a:t>100</a:t>
                  </a:r>
                  <a:endParaRPr kumimoji="0" lang="de-DE" sz="1200" b="0" i="0" u="none" strike="noStrike" cap="none" normalizeH="0" baseline="0" dirty="0" smtClean="0">
                    <a:ln>
                      <a:noFill/>
                    </a:ln>
                    <a:solidFill>
                      <a:schemeClr val="tx1"/>
                    </a:solidFill>
                    <a:effectLst/>
                    <a:latin typeface="Arial"/>
                    <a:cs typeface="Arial"/>
                  </a:endParaRPr>
                </a:p>
              </p:txBody>
            </p:sp>
          </p:grpSp>
          <p:grpSp>
            <p:nvGrpSpPr>
              <p:cNvPr id="1531" name="Group 1530"/>
              <p:cNvGrpSpPr/>
              <p:nvPr/>
            </p:nvGrpSpPr>
            <p:grpSpPr>
              <a:xfrm>
                <a:off x="11457795" y="13551955"/>
                <a:ext cx="5699124" cy="2622978"/>
                <a:chOff x="11457795" y="13551955"/>
                <a:chExt cx="5699124" cy="2622978"/>
              </a:xfrm>
            </p:grpSpPr>
            <p:sp>
              <p:nvSpPr>
                <p:cNvPr id="1167" name="Freeform 192"/>
                <p:cNvSpPr>
                  <a:spLocks/>
                </p:cNvSpPr>
                <p:nvPr/>
              </p:nvSpPr>
              <p:spPr bwMode="auto">
                <a:xfrm>
                  <a:off x="14835054" y="15015680"/>
                  <a:ext cx="309581" cy="79353"/>
                </a:xfrm>
                <a:custGeom>
                  <a:avLst/>
                  <a:gdLst>
                    <a:gd name="T0" fmla="*/ 0 w 22"/>
                    <a:gd name="T1" fmla="*/ 69 h 69"/>
                    <a:gd name="T2" fmla="*/ 0 w 22"/>
                    <a:gd name="T3" fmla="*/ 0 h 69"/>
                    <a:gd name="T4" fmla="*/ 22 w 22"/>
                    <a:gd name="T5" fmla="*/ 0 h 69"/>
                  </a:gdLst>
                  <a:ahLst/>
                  <a:cxnLst>
                    <a:cxn ang="0">
                      <a:pos x="T0" y="T1"/>
                    </a:cxn>
                    <a:cxn ang="0">
                      <a:pos x="T2" y="T3"/>
                    </a:cxn>
                    <a:cxn ang="0">
                      <a:pos x="T4" y="T5"/>
                    </a:cxn>
                  </a:cxnLst>
                  <a:rect l="0" t="0" r="r" b="b"/>
                  <a:pathLst>
                    <a:path w="22" h="69">
                      <a:moveTo>
                        <a:pt x="0" y="69"/>
                      </a:moveTo>
                      <a:lnTo>
                        <a:pt x="0" y="0"/>
                      </a:lnTo>
                      <a:lnTo>
                        <a:pt x="22" y="0"/>
                      </a:lnTo>
                    </a:path>
                  </a:pathLst>
                </a:custGeom>
                <a:noFill/>
                <a:ln w="25400"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none" lIns="0" tIns="0" rIns="0" bIns="0" numCol="1" anchor="t" anchorCtr="0" compatLnSpc="1">
                  <a:prstTxWarp prst="textNoShape">
                    <a:avLst/>
                  </a:prstTxWarp>
                </a:bodyPr>
                <a:lstStyle/>
                <a:p>
                  <a:endParaRPr lang="en-GB"/>
                </a:p>
              </p:txBody>
            </p:sp>
            <p:sp>
              <p:nvSpPr>
                <p:cNvPr id="1168" name="Freeform 194"/>
                <p:cNvSpPr>
                  <a:spLocks/>
                </p:cNvSpPr>
                <p:nvPr/>
              </p:nvSpPr>
              <p:spPr bwMode="auto">
                <a:xfrm>
                  <a:off x="14835054" y="15101934"/>
                  <a:ext cx="1224256" cy="79353"/>
                </a:xfrm>
                <a:custGeom>
                  <a:avLst/>
                  <a:gdLst>
                    <a:gd name="T0" fmla="*/ 0 w 87"/>
                    <a:gd name="T1" fmla="*/ 0 h 69"/>
                    <a:gd name="T2" fmla="*/ 0 w 87"/>
                    <a:gd name="T3" fmla="*/ 69 h 69"/>
                    <a:gd name="T4" fmla="*/ 87 w 87"/>
                    <a:gd name="T5" fmla="*/ 69 h 69"/>
                  </a:gdLst>
                  <a:ahLst/>
                  <a:cxnLst>
                    <a:cxn ang="0">
                      <a:pos x="T0" y="T1"/>
                    </a:cxn>
                    <a:cxn ang="0">
                      <a:pos x="T2" y="T3"/>
                    </a:cxn>
                    <a:cxn ang="0">
                      <a:pos x="T4" y="T5"/>
                    </a:cxn>
                  </a:cxnLst>
                  <a:rect l="0" t="0" r="r" b="b"/>
                  <a:pathLst>
                    <a:path w="87" h="69">
                      <a:moveTo>
                        <a:pt x="0" y="0"/>
                      </a:moveTo>
                      <a:lnTo>
                        <a:pt x="0" y="69"/>
                      </a:lnTo>
                      <a:lnTo>
                        <a:pt x="87" y="69"/>
                      </a:lnTo>
                    </a:path>
                  </a:pathLst>
                </a:custGeom>
                <a:noFill/>
                <a:ln w="25400"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none" lIns="0" tIns="0" rIns="0" bIns="0" numCol="1" anchor="t" anchorCtr="0" compatLnSpc="1">
                  <a:prstTxWarp prst="textNoShape">
                    <a:avLst/>
                  </a:prstTxWarp>
                </a:bodyPr>
                <a:lstStyle/>
                <a:p>
                  <a:endParaRPr lang="en-GB"/>
                </a:p>
              </p:txBody>
            </p:sp>
            <p:sp>
              <p:nvSpPr>
                <p:cNvPr id="1169" name="Freeform 195"/>
                <p:cNvSpPr>
                  <a:spLocks/>
                </p:cNvSpPr>
                <p:nvPr/>
              </p:nvSpPr>
              <p:spPr bwMode="auto">
                <a:xfrm>
                  <a:off x="14595833" y="15098483"/>
                  <a:ext cx="239221" cy="120756"/>
                </a:xfrm>
                <a:custGeom>
                  <a:avLst/>
                  <a:gdLst>
                    <a:gd name="T0" fmla="*/ 0 w 17"/>
                    <a:gd name="T1" fmla="*/ 105 h 105"/>
                    <a:gd name="T2" fmla="*/ 0 w 17"/>
                    <a:gd name="T3" fmla="*/ 0 h 105"/>
                    <a:gd name="T4" fmla="*/ 17 w 17"/>
                    <a:gd name="T5" fmla="*/ 0 h 105"/>
                  </a:gdLst>
                  <a:ahLst/>
                  <a:cxnLst>
                    <a:cxn ang="0">
                      <a:pos x="T0" y="T1"/>
                    </a:cxn>
                    <a:cxn ang="0">
                      <a:pos x="T2" y="T3"/>
                    </a:cxn>
                    <a:cxn ang="0">
                      <a:pos x="T4" y="T5"/>
                    </a:cxn>
                  </a:cxnLst>
                  <a:rect l="0" t="0" r="r" b="b"/>
                  <a:pathLst>
                    <a:path w="17" h="105">
                      <a:moveTo>
                        <a:pt x="0" y="105"/>
                      </a:moveTo>
                      <a:lnTo>
                        <a:pt x="0" y="0"/>
                      </a:lnTo>
                      <a:lnTo>
                        <a:pt x="17" y="0"/>
                      </a:lnTo>
                    </a:path>
                  </a:pathLst>
                </a:custGeom>
                <a:noFill/>
                <a:ln w="25400"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none" lIns="0" tIns="0" rIns="0" bIns="0" numCol="1" anchor="t" anchorCtr="0" compatLnSpc="1">
                  <a:prstTxWarp prst="textNoShape">
                    <a:avLst/>
                  </a:prstTxWarp>
                </a:bodyPr>
                <a:lstStyle/>
                <a:p>
                  <a:endParaRPr lang="en-GB"/>
                </a:p>
              </p:txBody>
            </p:sp>
            <p:sp>
              <p:nvSpPr>
                <p:cNvPr id="1170" name="Freeform 197"/>
                <p:cNvSpPr>
                  <a:spLocks/>
                </p:cNvSpPr>
                <p:nvPr/>
              </p:nvSpPr>
              <p:spPr bwMode="auto">
                <a:xfrm>
                  <a:off x="14595833" y="15226140"/>
                  <a:ext cx="464373" cy="120756"/>
                </a:xfrm>
                <a:custGeom>
                  <a:avLst/>
                  <a:gdLst>
                    <a:gd name="T0" fmla="*/ 0 w 33"/>
                    <a:gd name="T1" fmla="*/ 0 h 105"/>
                    <a:gd name="T2" fmla="*/ 0 w 33"/>
                    <a:gd name="T3" fmla="*/ 105 h 105"/>
                    <a:gd name="T4" fmla="*/ 33 w 33"/>
                    <a:gd name="T5" fmla="*/ 105 h 105"/>
                  </a:gdLst>
                  <a:ahLst/>
                  <a:cxnLst>
                    <a:cxn ang="0">
                      <a:pos x="T0" y="T1"/>
                    </a:cxn>
                    <a:cxn ang="0">
                      <a:pos x="T2" y="T3"/>
                    </a:cxn>
                    <a:cxn ang="0">
                      <a:pos x="T4" y="T5"/>
                    </a:cxn>
                  </a:cxnLst>
                  <a:rect l="0" t="0" r="r" b="b"/>
                  <a:pathLst>
                    <a:path w="33" h="105">
                      <a:moveTo>
                        <a:pt x="0" y="0"/>
                      </a:moveTo>
                      <a:lnTo>
                        <a:pt x="0" y="105"/>
                      </a:lnTo>
                      <a:lnTo>
                        <a:pt x="33" y="105"/>
                      </a:lnTo>
                    </a:path>
                  </a:pathLst>
                </a:custGeom>
                <a:noFill/>
                <a:ln w="25400"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none" lIns="0" tIns="0" rIns="0" bIns="0" numCol="1" anchor="t" anchorCtr="0" compatLnSpc="1">
                  <a:prstTxWarp prst="textNoShape">
                    <a:avLst/>
                  </a:prstTxWarp>
                </a:bodyPr>
                <a:lstStyle/>
                <a:p>
                  <a:endParaRPr lang="en-GB"/>
                </a:p>
              </p:txBody>
            </p:sp>
            <p:sp>
              <p:nvSpPr>
                <p:cNvPr id="1171" name="Freeform 198"/>
                <p:cNvSpPr>
                  <a:spLocks/>
                </p:cNvSpPr>
                <p:nvPr/>
              </p:nvSpPr>
              <p:spPr bwMode="auto">
                <a:xfrm>
                  <a:off x="12217680" y="15222690"/>
                  <a:ext cx="2378154" cy="182859"/>
                </a:xfrm>
                <a:custGeom>
                  <a:avLst/>
                  <a:gdLst>
                    <a:gd name="T0" fmla="*/ 0 w 169"/>
                    <a:gd name="T1" fmla="*/ 159 h 159"/>
                    <a:gd name="T2" fmla="*/ 0 w 169"/>
                    <a:gd name="T3" fmla="*/ 0 h 159"/>
                    <a:gd name="T4" fmla="*/ 169 w 169"/>
                    <a:gd name="T5" fmla="*/ 0 h 159"/>
                  </a:gdLst>
                  <a:ahLst/>
                  <a:cxnLst>
                    <a:cxn ang="0">
                      <a:pos x="T0" y="T1"/>
                    </a:cxn>
                    <a:cxn ang="0">
                      <a:pos x="T2" y="T3"/>
                    </a:cxn>
                    <a:cxn ang="0">
                      <a:pos x="T4" y="T5"/>
                    </a:cxn>
                  </a:cxnLst>
                  <a:rect l="0" t="0" r="r" b="b"/>
                  <a:pathLst>
                    <a:path w="169" h="159">
                      <a:moveTo>
                        <a:pt x="0" y="159"/>
                      </a:moveTo>
                      <a:lnTo>
                        <a:pt x="0" y="0"/>
                      </a:lnTo>
                      <a:lnTo>
                        <a:pt x="169" y="0"/>
                      </a:lnTo>
                    </a:path>
                  </a:pathLst>
                </a:custGeom>
                <a:noFill/>
                <a:ln w="25400"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none" lIns="0" tIns="0" rIns="0" bIns="0" numCol="1" anchor="t" anchorCtr="0" compatLnSpc="1">
                  <a:prstTxWarp prst="textNoShape">
                    <a:avLst/>
                  </a:prstTxWarp>
                </a:bodyPr>
                <a:lstStyle/>
                <a:p>
                  <a:endParaRPr lang="en-GB"/>
                </a:p>
              </p:txBody>
            </p:sp>
            <p:sp>
              <p:nvSpPr>
                <p:cNvPr id="1172" name="Freeform 200"/>
                <p:cNvSpPr>
                  <a:spLocks/>
                </p:cNvSpPr>
                <p:nvPr/>
              </p:nvSpPr>
              <p:spPr bwMode="auto">
                <a:xfrm>
                  <a:off x="15566795" y="15512503"/>
                  <a:ext cx="28143" cy="79353"/>
                </a:xfrm>
                <a:custGeom>
                  <a:avLst/>
                  <a:gdLst>
                    <a:gd name="T0" fmla="*/ 0 w 2"/>
                    <a:gd name="T1" fmla="*/ 69 h 69"/>
                    <a:gd name="T2" fmla="*/ 0 w 2"/>
                    <a:gd name="T3" fmla="*/ 0 h 69"/>
                    <a:gd name="T4" fmla="*/ 2 w 2"/>
                    <a:gd name="T5" fmla="*/ 0 h 69"/>
                  </a:gdLst>
                  <a:ahLst/>
                  <a:cxnLst>
                    <a:cxn ang="0">
                      <a:pos x="T0" y="T1"/>
                    </a:cxn>
                    <a:cxn ang="0">
                      <a:pos x="T2" y="T3"/>
                    </a:cxn>
                    <a:cxn ang="0">
                      <a:pos x="T4" y="T5"/>
                    </a:cxn>
                  </a:cxnLst>
                  <a:rect l="0" t="0" r="r" b="b"/>
                  <a:pathLst>
                    <a:path w="2" h="69">
                      <a:moveTo>
                        <a:pt x="0" y="69"/>
                      </a:moveTo>
                      <a:lnTo>
                        <a:pt x="0" y="0"/>
                      </a:lnTo>
                      <a:lnTo>
                        <a:pt x="2" y="0"/>
                      </a:lnTo>
                    </a:path>
                  </a:pathLst>
                </a:custGeom>
                <a:noFill/>
                <a:ln w="25400"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none" lIns="0" tIns="0" rIns="0" bIns="0" numCol="1" anchor="t" anchorCtr="0" compatLnSpc="1">
                  <a:prstTxWarp prst="textNoShape">
                    <a:avLst/>
                  </a:prstTxWarp>
                </a:bodyPr>
                <a:lstStyle/>
                <a:p>
                  <a:endParaRPr lang="en-GB"/>
                </a:p>
              </p:txBody>
            </p:sp>
            <p:sp>
              <p:nvSpPr>
                <p:cNvPr id="1173" name="Freeform 202"/>
                <p:cNvSpPr>
                  <a:spLocks/>
                </p:cNvSpPr>
                <p:nvPr/>
              </p:nvSpPr>
              <p:spPr bwMode="auto">
                <a:xfrm>
                  <a:off x="15566795" y="15598757"/>
                  <a:ext cx="70360" cy="79353"/>
                </a:xfrm>
                <a:custGeom>
                  <a:avLst/>
                  <a:gdLst>
                    <a:gd name="T0" fmla="*/ 0 w 5"/>
                    <a:gd name="T1" fmla="*/ 0 h 69"/>
                    <a:gd name="T2" fmla="*/ 0 w 5"/>
                    <a:gd name="T3" fmla="*/ 69 h 69"/>
                    <a:gd name="T4" fmla="*/ 5 w 5"/>
                    <a:gd name="T5" fmla="*/ 69 h 69"/>
                  </a:gdLst>
                  <a:ahLst/>
                  <a:cxnLst>
                    <a:cxn ang="0">
                      <a:pos x="T0" y="T1"/>
                    </a:cxn>
                    <a:cxn ang="0">
                      <a:pos x="T2" y="T3"/>
                    </a:cxn>
                    <a:cxn ang="0">
                      <a:pos x="T4" y="T5"/>
                    </a:cxn>
                  </a:cxnLst>
                  <a:rect l="0" t="0" r="r" b="b"/>
                  <a:pathLst>
                    <a:path w="5" h="69">
                      <a:moveTo>
                        <a:pt x="0" y="0"/>
                      </a:moveTo>
                      <a:lnTo>
                        <a:pt x="0" y="69"/>
                      </a:lnTo>
                      <a:lnTo>
                        <a:pt x="5" y="69"/>
                      </a:lnTo>
                    </a:path>
                  </a:pathLst>
                </a:custGeom>
                <a:noFill/>
                <a:ln w="25400"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none" lIns="0" tIns="0" rIns="0" bIns="0" numCol="1" anchor="t" anchorCtr="0" compatLnSpc="1">
                  <a:prstTxWarp prst="textNoShape">
                    <a:avLst/>
                  </a:prstTxWarp>
                </a:bodyPr>
                <a:lstStyle/>
                <a:p>
                  <a:endParaRPr lang="en-GB"/>
                </a:p>
              </p:txBody>
            </p:sp>
            <p:sp>
              <p:nvSpPr>
                <p:cNvPr id="1174" name="Freeform 203"/>
                <p:cNvSpPr>
                  <a:spLocks/>
                </p:cNvSpPr>
                <p:nvPr/>
              </p:nvSpPr>
              <p:spPr bwMode="auto">
                <a:xfrm>
                  <a:off x="12217680" y="15412448"/>
                  <a:ext cx="3349115" cy="182859"/>
                </a:xfrm>
                <a:custGeom>
                  <a:avLst/>
                  <a:gdLst>
                    <a:gd name="T0" fmla="*/ 0 w 238"/>
                    <a:gd name="T1" fmla="*/ 0 h 159"/>
                    <a:gd name="T2" fmla="*/ 0 w 238"/>
                    <a:gd name="T3" fmla="*/ 159 h 159"/>
                    <a:gd name="T4" fmla="*/ 238 w 238"/>
                    <a:gd name="T5" fmla="*/ 159 h 159"/>
                  </a:gdLst>
                  <a:ahLst/>
                  <a:cxnLst>
                    <a:cxn ang="0">
                      <a:pos x="T0" y="T1"/>
                    </a:cxn>
                    <a:cxn ang="0">
                      <a:pos x="T2" y="T3"/>
                    </a:cxn>
                    <a:cxn ang="0">
                      <a:pos x="T4" y="T5"/>
                    </a:cxn>
                  </a:cxnLst>
                  <a:rect l="0" t="0" r="r" b="b"/>
                  <a:pathLst>
                    <a:path w="238" h="159">
                      <a:moveTo>
                        <a:pt x="0" y="0"/>
                      </a:moveTo>
                      <a:lnTo>
                        <a:pt x="0" y="159"/>
                      </a:lnTo>
                      <a:lnTo>
                        <a:pt x="238" y="159"/>
                      </a:lnTo>
                    </a:path>
                  </a:pathLst>
                </a:custGeom>
                <a:noFill/>
                <a:ln w="25400"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none" lIns="0" tIns="0" rIns="0" bIns="0" numCol="1" anchor="t" anchorCtr="0" compatLnSpc="1">
                  <a:prstTxWarp prst="textNoShape">
                    <a:avLst/>
                  </a:prstTxWarp>
                </a:bodyPr>
                <a:lstStyle/>
                <a:p>
                  <a:endParaRPr lang="en-GB"/>
                </a:p>
              </p:txBody>
            </p:sp>
            <p:sp>
              <p:nvSpPr>
                <p:cNvPr id="1175" name="Freeform 204"/>
                <p:cNvSpPr>
                  <a:spLocks/>
                </p:cNvSpPr>
                <p:nvPr/>
              </p:nvSpPr>
              <p:spPr bwMode="auto">
                <a:xfrm>
                  <a:off x="11894025" y="15408998"/>
                  <a:ext cx="323655" cy="276013"/>
                </a:xfrm>
                <a:custGeom>
                  <a:avLst/>
                  <a:gdLst>
                    <a:gd name="T0" fmla="*/ 0 w 23"/>
                    <a:gd name="T1" fmla="*/ 240 h 240"/>
                    <a:gd name="T2" fmla="*/ 0 w 23"/>
                    <a:gd name="T3" fmla="*/ 0 h 240"/>
                    <a:gd name="T4" fmla="*/ 23 w 23"/>
                    <a:gd name="T5" fmla="*/ 0 h 240"/>
                  </a:gdLst>
                  <a:ahLst/>
                  <a:cxnLst>
                    <a:cxn ang="0">
                      <a:pos x="T0" y="T1"/>
                    </a:cxn>
                    <a:cxn ang="0">
                      <a:pos x="T2" y="T3"/>
                    </a:cxn>
                    <a:cxn ang="0">
                      <a:pos x="T4" y="T5"/>
                    </a:cxn>
                  </a:cxnLst>
                  <a:rect l="0" t="0" r="r" b="b"/>
                  <a:pathLst>
                    <a:path w="23" h="240">
                      <a:moveTo>
                        <a:pt x="0" y="240"/>
                      </a:moveTo>
                      <a:lnTo>
                        <a:pt x="0" y="0"/>
                      </a:lnTo>
                      <a:lnTo>
                        <a:pt x="23" y="0"/>
                      </a:lnTo>
                    </a:path>
                  </a:pathLst>
                </a:custGeom>
                <a:noFill/>
                <a:ln w="25400"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none" lIns="0" tIns="0" rIns="0" bIns="0" numCol="1" anchor="t" anchorCtr="0" compatLnSpc="1">
                  <a:prstTxWarp prst="textNoShape">
                    <a:avLst/>
                  </a:prstTxWarp>
                </a:bodyPr>
                <a:lstStyle/>
                <a:p>
                  <a:endParaRPr lang="en-GB"/>
                </a:p>
              </p:txBody>
            </p:sp>
            <p:sp>
              <p:nvSpPr>
                <p:cNvPr id="1180" name="Freeform 213"/>
                <p:cNvSpPr>
                  <a:spLocks/>
                </p:cNvSpPr>
                <p:nvPr/>
              </p:nvSpPr>
              <p:spPr bwMode="auto">
                <a:xfrm>
                  <a:off x="11894025" y="15691911"/>
                  <a:ext cx="2617376" cy="276013"/>
                </a:xfrm>
                <a:custGeom>
                  <a:avLst/>
                  <a:gdLst>
                    <a:gd name="T0" fmla="*/ 0 w 186"/>
                    <a:gd name="T1" fmla="*/ 0 h 240"/>
                    <a:gd name="T2" fmla="*/ 0 w 186"/>
                    <a:gd name="T3" fmla="*/ 240 h 240"/>
                    <a:gd name="T4" fmla="*/ 186 w 186"/>
                    <a:gd name="T5" fmla="*/ 240 h 240"/>
                  </a:gdLst>
                  <a:ahLst/>
                  <a:cxnLst>
                    <a:cxn ang="0">
                      <a:pos x="T0" y="T1"/>
                    </a:cxn>
                    <a:cxn ang="0">
                      <a:pos x="T2" y="T3"/>
                    </a:cxn>
                    <a:cxn ang="0">
                      <a:pos x="T4" y="T5"/>
                    </a:cxn>
                  </a:cxnLst>
                  <a:rect l="0" t="0" r="r" b="b"/>
                  <a:pathLst>
                    <a:path w="186" h="240">
                      <a:moveTo>
                        <a:pt x="0" y="0"/>
                      </a:moveTo>
                      <a:lnTo>
                        <a:pt x="0" y="240"/>
                      </a:lnTo>
                      <a:lnTo>
                        <a:pt x="186" y="240"/>
                      </a:lnTo>
                    </a:path>
                  </a:pathLst>
                </a:custGeom>
                <a:noFill/>
                <a:ln w="25400"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none" lIns="0" tIns="0" rIns="0" bIns="0" numCol="1" anchor="t" anchorCtr="0" compatLnSpc="1">
                  <a:prstTxWarp prst="textNoShape">
                    <a:avLst/>
                  </a:prstTxWarp>
                </a:bodyPr>
                <a:lstStyle/>
                <a:p>
                  <a:endParaRPr lang="en-GB"/>
                </a:p>
              </p:txBody>
            </p:sp>
            <p:sp>
              <p:nvSpPr>
                <p:cNvPr id="1181" name="Freeform 214"/>
                <p:cNvSpPr>
                  <a:spLocks/>
                </p:cNvSpPr>
                <p:nvPr/>
              </p:nvSpPr>
              <p:spPr bwMode="auto">
                <a:xfrm>
                  <a:off x="11457795" y="13551955"/>
                  <a:ext cx="436228" cy="2154695"/>
                </a:xfrm>
                <a:custGeom>
                  <a:avLst/>
                  <a:gdLst>
                    <a:gd name="T0" fmla="*/ 0 w 31"/>
                    <a:gd name="T1" fmla="*/ 0 h 1771"/>
                    <a:gd name="T2" fmla="*/ 0 w 31"/>
                    <a:gd name="T3" fmla="*/ 1771 h 1771"/>
                    <a:gd name="T4" fmla="*/ 31 w 31"/>
                    <a:gd name="T5" fmla="*/ 1771 h 1771"/>
                  </a:gdLst>
                  <a:ahLst/>
                  <a:cxnLst>
                    <a:cxn ang="0">
                      <a:pos x="T0" y="T1"/>
                    </a:cxn>
                    <a:cxn ang="0">
                      <a:pos x="T2" y="T3"/>
                    </a:cxn>
                    <a:cxn ang="0">
                      <a:pos x="T4" y="T5"/>
                    </a:cxn>
                  </a:cxnLst>
                  <a:rect l="0" t="0" r="r" b="b"/>
                  <a:pathLst>
                    <a:path w="31" h="1771">
                      <a:moveTo>
                        <a:pt x="0" y="0"/>
                      </a:moveTo>
                      <a:lnTo>
                        <a:pt x="0" y="1771"/>
                      </a:lnTo>
                      <a:lnTo>
                        <a:pt x="31" y="1771"/>
                      </a:lnTo>
                    </a:path>
                  </a:pathLst>
                </a:custGeom>
                <a:noFill/>
                <a:ln w="25400"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none" lIns="0" tIns="0" rIns="0" bIns="0" numCol="1" anchor="t" anchorCtr="0" compatLnSpc="1">
                  <a:prstTxWarp prst="textNoShape">
                    <a:avLst/>
                  </a:prstTxWarp>
                </a:bodyPr>
                <a:lstStyle/>
                <a:p>
                  <a:endParaRPr lang="en-GB"/>
                </a:p>
              </p:txBody>
            </p:sp>
            <p:sp>
              <p:nvSpPr>
                <p:cNvPr id="1176" name="Freeform 207"/>
                <p:cNvSpPr>
                  <a:spLocks/>
                </p:cNvSpPr>
                <p:nvPr/>
              </p:nvSpPr>
              <p:spPr bwMode="auto">
                <a:xfrm>
                  <a:off x="14511400" y="15843717"/>
                  <a:ext cx="1730845" cy="120756"/>
                </a:xfrm>
                <a:custGeom>
                  <a:avLst/>
                  <a:gdLst>
                    <a:gd name="T0" fmla="*/ 0 w 123"/>
                    <a:gd name="T1" fmla="*/ 105 h 105"/>
                    <a:gd name="T2" fmla="*/ 0 w 123"/>
                    <a:gd name="T3" fmla="*/ 0 h 105"/>
                    <a:gd name="T4" fmla="*/ 123 w 123"/>
                    <a:gd name="T5" fmla="*/ 0 h 105"/>
                  </a:gdLst>
                  <a:ahLst/>
                  <a:cxnLst>
                    <a:cxn ang="0">
                      <a:pos x="T0" y="T1"/>
                    </a:cxn>
                    <a:cxn ang="0">
                      <a:pos x="T2" y="T3"/>
                    </a:cxn>
                    <a:cxn ang="0">
                      <a:pos x="T4" y="T5"/>
                    </a:cxn>
                  </a:cxnLst>
                  <a:rect l="0" t="0" r="r" b="b"/>
                  <a:pathLst>
                    <a:path w="123" h="105">
                      <a:moveTo>
                        <a:pt x="0" y="105"/>
                      </a:moveTo>
                      <a:lnTo>
                        <a:pt x="0" y="0"/>
                      </a:lnTo>
                      <a:lnTo>
                        <a:pt x="123" y="0"/>
                      </a:lnTo>
                    </a:path>
                  </a:pathLst>
                </a:custGeom>
                <a:noFill/>
                <a:ln w="25400"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none" lIns="0" tIns="0" rIns="0" bIns="0" numCol="1" anchor="t" anchorCtr="0" compatLnSpc="1">
                  <a:prstTxWarp prst="textNoShape">
                    <a:avLst/>
                  </a:prstTxWarp>
                </a:bodyPr>
                <a:lstStyle/>
                <a:p>
                  <a:endParaRPr lang="en-GB"/>
                </a:p>
              </p:txBody>
            </p:sp>
            <p:sp>
              <p:nvSpPr>
                <p:cNvPr id="1177" name="Freeform 209"/>
                <p:cNvSpPr>
                  <a:spLocks/>
                </p:cNvSpPr>
                <p:nvPr/>
              </p:nvSpPr>
              <p:spPr bwMode="auto">
                <a:xfrm>
                  <a:off x="16565899" y="16009326"/>
                  <a:ext cx="506588" cy="79353"/>
                </a:xfrm>
                <a:custGeom>
                  <a:avLst/>
                  <a:gdLst>
                    <a:gd name="T0" fmla="*/ 0 w 36"/>
                    <a:gd name="T1" fmla="*/ 69 h 69"/>
                    <a:gd name="T2" fmla="*/ 0 w 36"/>
                    <a:gd name="T3" fmla="*/ 0 h 69"/>
                    <a:gd name="T4" fmla="*/ 36 w 36"/>
                    <a:gd name="T5" fmla="*/ 0 h 69"/>
                  </a:gdLst>
                  <a:ahLst/>
                  <a:cxnLst>
                    <a:cxn ang="0">
                      <a:pos x="T0" y="T1"/>
                    </a:cxn>
                    <a:cxn ang="0">
                      <a:pos x="T2" y="T3"/>
                    </a:cxn>
                    <a:cxn ang="0">
                      <a:pos x="T4" y="T5"/>
                    </a:cxn>
                  </a:cxnLst>
                  <a:rect l="0" t="0" r="r" b="b"/>
                  <a:pathLst>
                    <a:path w="36" h="69">
                      <a:moveTo>
                        <a:pt x="0" y="69"/>
                      </a:moveTo>
                      <a:lnTo>
                        <a:pt x="0" y="0"/>
                      </a:lnTo>
                      <a:lnTo>
                        <a:pt x="36" y="0"/>
                      </a:lnTo>
                    </a:path>
                  </a:pathLst>
                </a:custGeom>
                <a:noFill/>
                <a:ln w="25400"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none" lIns="0" tIns="0" rIns="0" bIns="0" numCol="1" anchor="t" anchorCtr="0" compatLnSpc="1">
                  <a:prstTxWarp prst="textNoShape">
                    <a:avLst/>
                  </a:prstTxWarp>
                </a:bodyPr>
                <a:lstStyle/>
                <a:p>
                  <a:endParaRPr lang="en-GB"/>
                </a:p>
              </p:txBody>
            </p:sp>
            <p:sp>
              <p:nvSpPr>
                <p:cNvPr id="1178" name="Freeform 211"/>
                <p:cNvSpPr>
                  <a:spLocks/>
                </p:cNvSpPr>
                <p:nvPr/>
              </p:nvSpPr>
              <p:spPr bwMode="auto">
                <a:xfrm>
                  <a:off x="16565899" y="16095580"/>
                  <a:ext cx="591020" cy="79353"/>
                </a:xfrm>
                <a:custGeom>
                  <a:avLst/>
                  <a:gdLst>
                    <a:gd name="T0" fmla="*/ 0 w 42"/>
                    <a:gd name="T1" fmla="*/ 0 h 69"/>
                    <a:gd name="T2" fmla="*/ 0 w 42"/>
                    <a:gd name="T3" fmla="*/ 69 h 69"/>
                    <a:gd name="T4" fmla="*/ 42 w 42"/>
                    <a:gd name="T5" fmla="*/ 69 h 69"/>
                  </a:gdLst>
                  <a:ahLst/>
                  <a:cxnLst>
                    <a:cxn ang="0">
                      <a:pos x="T0" y="T1"/>
                    </a:cxn>
                    <a:cxn ang="0">
                      <a:pos x="T2" y="T3"/>
                    </a:cxn>
                    <a:cxn ang="0">
                      <a:pos x="T4" y="T5"/>
                    </a:cxn>
                  </a:cxnLst>
                  <a:rect l="0" t="0" r="r" b="b"/>
                  <a:pathLst>
                    <a:path w="42" h="69">
                      <a:moveTo>
                        <a:pt x="0" y="0"/>
                      </a:moveTo>
                      <a:lnTo>
                        <a:pt x="0" y="69"/>
                      </a:lnTo>
                      <a:lnTo>
                        <a:pt x="42" y="69"/>
                      </a:lnTo>
                    </a:path>
                  </a:pathLst>
                </a:custGeom>
                <a:noFill/>
                <a:ln w="25400"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none" lIns="0" tIns="0" rIns="0" bIns="0" numCol="1" anchor="t" anchorCtr="0" compatLnSpc="1">
                  <a:prstTxWarp prst="textNoShape">
                    <a:avLst/>
                  </a:prstTxWarp>
                </a:bodyPr>
                <a:lstStyle/>
                <a:p>
                  <a:endParaRPr lang="en-GB"/>
                </a:p>
              </p:txBody>
            </p:sp>
            <p:sp>
              <p:nvSpPr>
                <p:cNvPr id="1179" name="Freeform 212"/>
                <p:cNvSpPr>
                  <a:spLocks/>
                </p:cNvSpPr>
                <p:nvPr/>
              </p:nvSpPr>
              <p:spPr bwMode="auto">
                <a:xfrm>
                  <a:off x="14511400" y="15971374"/>
                  <a:ext cx="2054499" cy="120756"/>
                </a:xfrm>
                <a:custGeom>
                  <a:avLst/>
                  <a:gdLst>
                    <a:gd name="T0" fmla="*/ 0 w 146"/>
                    <a:gd name="T1" fmla="*/ 0 h 105"/>
                    <a:gd name="T2" fmla="*/ 0 w 146"/>
                    <a:gd name="T3" fmla="*/ 105 h 105"/>
                    <a:gd name="T4" fmla="*/ 146 w 146"/>
                    <a:gd name="T5" fmla="*/ 105 h 105"/>
                  </a:gdLst>
                  <a:ahLst/>
                  <a:cxnLst>
                    <a:cxn ang="0">
                      <a:pos x="T0" y="T1"/>
                    </a:cxn>
                    <a:cxn ang="0">
                      <a:pos x="T2" y="T3"/>
                    </a:cxn>
                    <a:cxn ang="0">
                      <a:pos x="T4" y="T5"/>
                    </a:cxn>
                  </a:cxnLst>
                  <a:rect l="0" t="0" r="r" b="b"/>
                  <a:pathLst>
                    <a:path w="146" h="105">
                      <a:moveTo>
                        <a:pt x="0" y="0"/>
                      </a:moveTo>
                      <a:lnTo>
                        <a:pt x="0" y="105"/>
                      </a:lnTo>
                      <a:lnTo>
                        <a:pt x="146" y="105"/>
                      </a:lnTo>
                    </a:path>
                  </a:pathLst>
                </a:custGeom>
                <a:noFill/>
                <a:ln w="25400"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none" lIns="0" tIns="0" rIns="0" bIns="0" numCol="1" anchor="t" anchorCtr="0" compatLnSpc="1">
                  <a:prstTxWarp prst="textNoShape">
                    <a:avLst/>
                  </a:prstTxWarp>
                </a:bodyPr>
                <a:lstStyle/>
                <a:p>
                  <a:endParaRPr lang="en-GB"/>
                </a:p>
              </p:txBody>
            </p:sp>
          </p:grpSp>
        </p:grpSp>
      </p:grpSp>
    </p:spTree>
  </p:cSld>
  <p:clrMapOvr>
    <a:masterClrMapping/>
  </p:clrMapOvr>
  <p:timing>
    <p:tnLst>
      <p:par>
        <p:cTn id="1" dur="indefinite" restart="never" nodeType="tmRoot"/>
      </p:par>
    </p:tnLst>
  </p:timing>
</p:sld>
</file>

<file path=ppt/theme/theme1.xml><?xml version="1.0" encoding="utf-8"?>
<a:theme xmlns:a="http://schemas.openxmlformats.org/drawingml/2006/main" name="Standarddesign">
  <a:themeElements>
    <a:clrScheme name="Standard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Standarddesign">
      <a:majorFont>
        <a:latin typeface="Times New Roman"/>
        <a:ea typeface=""/>
        <a:cs typeface=""/>
      </a:majorFont>
      <a:minorFont>
        <a:latin typeface="Times New Roman"/>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de-DE" sz="3600" b="1"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de-DE" sz="3600" b="1" i="0" u="none" strike="noStrike" cap="none" normalizeH="0" baseline="0" smtClean="0">
            <a:ln>
              <a:noFill/>
            </a:ln>
            <a:solidFill>
              <a:schemeClr val="tx1"/>
            </a:solidFill>
            <a:effectLst/>
            <a:latin typeface="Arial" charset="0"/>
          </a:defRPr>
        </a:defPPr>
      </a:lstStyle>
    </a:lnDef>
  </a:objectDefaults>
  <a:extraClrSchemeLst>
    <a:extraClrScheme>
      <a:clrScheme name="Standarddesig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Standard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Standarddesign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Standarddesign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Standard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Standard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Standard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Larissa">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1520</Words>
  <Application>Microsoft Office PowerPoint</Application>
  <PresentationFormat>Benutzerdefiniert</PresentationFormat>
  <Paragraphs>456</Paragraphs>
  <Slides>1</Slides>
  <Notes>0</Notes>
  <HiddenSlides>0</HiddenSlides>
  <MMClips>0</MMClips>
  <ScaleCrop>false</ScaleCrop>
  <HeadingPairs>
    <vt:vector size="4" baseType="variant">
      <vt:variant>
        <vt:lpstr>Design</vt:lpstr>
      </vt:variant>
      <vt:variant>
        <vt:i4>1</vt:i4>
      </vt:variant>
      <vt:variant>
        <vt:lpstr>Folientitel</vt:lpstr>
      </vt:variant>
      <vt:variant>
        <vt:i4>1</vt:i4>
      </vt:variant>
    </vt:vector>
  </HeadingPairs>
  <TitlesOfParts>
    <vt:vector size="2" baseType="lpstr">
      <vt:lpstr>Standarddesign</vt:lpstr>
      <vt:lpstr>PowerPoint-Präsentation</vt:lpstr>
    </vt:vector>
  </TitlesOfParts>
  <Company>Uni Oldenburg</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ICBM</dc:creator>
  <cp:lastModifiedBy>Petersen, Joern</cp:lastModifiedBy>
  <cp:revision>1381</cp:revision>
  <cp:lastPrinted>2020-08-07T07:59:04Z</cp:lastPrinted>
  <dcterms:created xsi:type="dcterms:W3CDTF">2020-05-13T05:45:55Z</dcterms:created>
  <dcterms:modified xsi:type="dcterms:W3CDTF">2021-01-29T12:15:18Z</dcterms:modified>
</cp:coreProperties>
</file>