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906000" cy="6858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A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81" autoAdjust="0"/>
    <p:restoredTop sz="96374" autoAdjust="0"/>
  </p:normalViewPr>
  <p:slideViewPr>
    <p:cSldViewPr snapToGrid="0">
      <p:cViewPr>
        <p:scale>
          <a:sx n="100" d="100"/>
          <a:sy n="100" d="100"/>
        </p:scale>
        <p:origin x="-2022" y="-31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35410-8A9E-4734-8363-1AF794AC7376}" type="datetimeFigureOut">
              <a:rPr lang="de-DE" smtClean="0"/>
              <a:t>03.02.2021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BFF1E-2D30-4CB2-9A28-76A729EF60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12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2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47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8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96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65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9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16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57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3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42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36CB3-2776-4D47-865A-C5E605127B0A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EF780-AA30-42AA-AB20-A090841261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19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66" y="40368"/>
            <a:ext cx="7327816" cy="615088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1133475" y="6203514"/>
            <a:ext cx="7400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/>
              <a:t>Figure </a:t>
            </a:r>
            <a:r>
              <a:rPr lang="en-US" sz="1200" b="1" dirty="0" smtClean="0"/>
              <a:t>S1</a:t>
            </a:r>
            <a:r>
              <a:rPr lang="en-US" sz="1200" b="1" dirty="0"/>
              <a:t>. </a:t>
            </a:r>
            <a:r>
              <a:rPr lang="en-US" sz="1200" dirty="0" smtClean="0"/>
              <a:t>Scanning </a:t>
            </a:r>
            <a:r>
              <a:rPr lang="en-US" sz="1200" dirty="0"/>
              <a:t>electron microscopy of three non-axenic cyanobacteria, i.e. </a:t>
            </a:r>
            <a:r>
              <a:rPr lang="en-US" sz="1200" i="1" dirty="0" err="1"/>
              <a:t>Stigonema</a:t>
            </a:r>
            <a:r>
              <a:rPr lang="en-US" sz="1200" i="1" dirty="0"/>
              <a:t> </a:t>
            </a:r>
            <a:r>
              <a:rPr lang="en-US" sz="1200" i="1" dirty="0" err="1"/>
              <a:t>ocellatum</a:t>
            </a:r>
            <a:r>
              <a:rPr lang="en-US" sz="1200" dirty="0"/>
              <a:t> DSM 106950 (</a:t>
            </a:r>
            <a:r>
              <a:rPr lang="en-US" sz="1200" dirty="0" smtClean="0"/>
              <a:t>A-C), </a:t>
            </a:r>
            <a:r>
              <a:rPr lang="en-US" sz="1200" i="1" dirty="0" err="1"/>
              <a:t>Chlorogloea</a:t>
            </a:r>
            <a:r>
              <a:rPr lang="en-US" sz="1200" i="1" dirty="0"/>
              <a:t> </a:t>
            </a:r>
            <a:r>
              <a:rPr lang="en-US" sz="1200" i="1" dirty="0" err="1"/>
              <a:t>purpurea</a:t>
            </a:r>
            <a:r>
              <a:rPr lang="en-US" sz="1200" dirty="0"/>
              <a:t> SAG 13.99 </a:t>
            </a:r>
            <a:r>
              <a:rPr lang="en-US" sz="1200" dirty="0" smtClean="0"/>
              <a:t>(D-F) </a:t>
            </a:r>
            <a:r>
              <a:rPr lang="en-US" sz="1200" dirty="0"/>
              <a:t>and </a:t>
            </a:r>
            <a:r>
              <a:rPr lang="en-US" sz="1200" i="1" dirty="0" err="1"/>
              <a:t>Gomphosphaeria</a:t>
            </a:r>
            <a:r>
              <a:rPr lang="en-US" sz="1200" i="1" dirty="0"/>
              <a:t> </a:t>
            </a:r>
            <a:r>
              <a:rPr lang="en-US" sz="1200" i="1" dirty="0" err="1"/>
              <a:t>aponina</a:t>
            </a:r>
            <a:r>
              <a:rPr lang="en-US" sz="1200" dirty="0"/>
              <a:t> DSM 107014 </a:t>
            </a:r>
            <a:r>
              <a:rPr lang="en-US" sz="1200" dirty="0" smtClean="0"/>
              <a:t>(G-I). Scale </a:t>
            </a:r>
            <a:r>
              <a:rPr lang="en-US" sz="1200" dirty="0"/>
              <a:t>bars </a:t>
            </a:r>
            <a:r>
              <a:rPr lang="en-US" sz="1200" dirty="0" smtClean="0"/>
              <a:t>in µm. Some coccoid, helical and rod-shaped bacteria are highlighted by arrows.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00369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A4-Papier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DSMZ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 Marter</dc:creator>
  <cp:lastModifiedBy>Petersen, Joern</cp:lastModifiedBy>
  <cp:revision>32</cp:revision>
  <cp:lastPrinted>2020-06-24T12:33:41Z</cp:lastPrinted>
  <dcterms:created xsi:type="dcterms:W3CDTF">2020-06-24T11:54:07Z</dcterms:created>
  <dcterms:modified xsi:type="dcterms:W3CDTF">2021-02-03T08:10:52Z</dcterms:modified>
</cp:coreProperties>
</file>