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sldIdLst>
    <p:sldId id="258" r:id="rId5"/>
    <p:sldId id="265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5" d="100"/>
          <a:sy n="75" d="100"/>
        </p:scale>
        <p:origin x="300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5CBFA7-884A-4831-96A2-8C8463B667C2}" type="datetimeFigureOut">
              <a:rPr lang="zh-CN" altLang="en-US" smtClean="0"/>
              <a:t>2021/2/17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8ED626-7C10-498B-8F7C-7865756516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360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EF06EB-9711-482D-8ABF-48533BD8AF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4F118B6-2B45-481D-B504-50FBE2734B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FBBBF00-032A-4C40-A4E8-57689E4F25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C3B90-5872-4587-9A8F-6DFC0696ED4A}" type="datetimeFigureOut">
              <a:rPr lang="zh-CN" altLang="en-US" smtClean="0"/>
              <a:t>2021/2/17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0C90149-647C-42F0-90A6-78197466C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3A8F149-FBEC-495B-A3B4-DFD646B9D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0874F-344D-4E43-A2AD-DEB277C347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465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67242E-65F2-4638-B1FA-E43695479B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009F4A7-D4AA-4DED-A659-61CDB1BBDD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5EC967-2FFE-4B93-A3B0-09BF49ECA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C3B90-5872-4587-9A8F-6DFC0696ED4A}" type="datetimeFigureOut">
              <a:rPr lang="zh-CN" altLang="en-US" smtClean="0"/>
              <a:t>2021/2/17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8762B02-15DC-4649-84CC-A31E417C3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B1EF215-56A0-4CD5-9B13-3890B888C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0874F-344D-4E43-A2AD-DEB277C347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312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5F4D755-B703-4670-AC54-F1E7AAA9C4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781FDA6-A236-48A1-A2FE-C000B8E6B3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584510-A60B-412F-9DA2-3D2412B6A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C3B90-5872-4587-9A8F-6DFC0696ED4A}" type="datetimeFigureOut">
              <a:rPr lang="zh-CN" altLang="en-US" smtClean="0"/>
              <a:t>2021/2/17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F9A750-8A0A-410A-93E9-351A4BCAF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653E5A8-665B-4BBD-A525-DEB1338B2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0874F-344D-4E43-A2AD-DEB277C347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750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81A2C2-D98D-430C-A46F-D8A94619D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7583E58-DBCD-4CF6-A660-0C0D506BD7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5413180-5292-4AE5-BF8A-DEFE4D5C9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C3B90-5872-4587-9A8F-6DFC0696ED4A}" type="datetimeFigureOut">
              <a:rPr lang="zh-CN" altLang="en-US" smtClean="0"/>
              <a:t>2021/2/17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2CE34E-0DBB-41DC-A549-660D37DFE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F202FE-4E6B-4132-8507-A797691A7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0874F-344D-4E43-A2AD-DEB277C347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327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7E7C35-EB63-490D-829A-6C4CD3C3C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538753B-3DB4-46A1-9634-52EAD6E1F2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CEA19D-563F-46A9-8CDD-FFA3990BD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C3B90-5872-4587-9A8F-6DFC0696ED4A}" type="datetimeFigureOut">
              <a:rPr lang="zh-CN" altLang="en-US" smtClean="0"/>
              <a:t>2021/2/17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DAEF63F-34F4-4F4D-81DF-C3FEAF843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D5EC4A0-C617-4651-89CF-0E53F5B9E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0874F-344D-4E43-A2AD-DEB277C347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094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74F122-B52D-4498-B4F8-786C7EA4C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E6612D-5DF5-4725-A34A-7048CDC764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BC79799-3F18-4445-8012-A0017D6F18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031433A-666D-42DD-B3A2-DB1721514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C3B90-5872-4587-9A8F-6DFC0696ED4A}" type="datetimeFigureOut">
              <a:rPr lang="zh-CN" altLang="en-US" smtClean="0"/>
              <a:t>2021/2/17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6960BCA-5D1B-4E67-802D-17E62F236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699F791-A86A-4B07-A3E1-4B5C9D512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0874F-344D-4E43-A2AD-DEB277C347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516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4533C9-BC90-48F3-B309-E4ACEE6D0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30D5114-6E04-442F-B951-55CC050391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F87F8C1-6AEC-4796-8A63-7FF3E07AD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AA79059-302C-49D3-8086-8E819F394F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6ED0297-C78C-43B0-AB76-499E61A8D0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C38DA24-4944-43C2-AD91-A9F5A2041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C3B90-5872-4587-9A8F-6DFC0696ED4A}" type="datetimeFigureOut">
              <a:rPr lang="zh-CN" altLang="en-US" smtClean="0"/>
              <a:t>2021/2/17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D8A18C7-113F-44B6-B546-AEEE9A9A2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98F79C6-A647-437A-AC16-81EAAD6D5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0874F-344D-4E43-A2AD-DEB277C347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58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F7635B-B76F-4F56-9835-ADE0902BD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918AECD-68B1-4C62-95AD-CF12A893F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C3B90-5872-4587-9A8F-6DFC0696ED4A}" type="datetimeFigureOut">
              <a:rPr lang="zh-CN" altLang="en-US" smtClean="0"/>
              <a:t>2021/2/17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78A5CFB-9EFA-4CF3-A56E-1B687C4F2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9F9168E-F3CA-4741-8E09-CC663D633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0874F-344D-4E43-A2AD-DEB277C347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820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06E4F16-8D62-4E20-A263-D41919CF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C3B90-5872-4587-9A8F-6DFC0696ED4A}" type="datetimeFigureOut">
              <a:rPr lang="zh-CN" altLang="en-US" smtClean="0"/>
              <a:t>2021/2/17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72C4ED3-C5D1-4E08-9089-A82D43878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14C0608-6E74-4145-BAA8-8940DB4B0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0874F-344D-4E43-A2AD-DEB277C347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766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03A51D-A7E7-4A46-9129-3D80AB789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6FDE8CE-B7EC-4461-A6DC-706DEDD1E2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93E3502-5D86-4067-BEA6-D55FBD1C69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8357877-90A7-42CD-8464-D07251E94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C3B90-5872-4587-9A8F-6DFC0696ED4A}" type="datetimeFigureOut">
              <a:rPr lang="zh-CN" altLang="en-US" smtClean="0"/>
              <a:t>2021/2/17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24D64E6-24C3-45EC-9687-822DAC733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A8C153C-430D-4268-AE06-BBFCED87E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0874F-344D-4E43-A2AD-DEB277C347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742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AE263D-A7D1-4C5F-B837-64D04C980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BC8C5B8-E006-40BC-A7E4-32258E64EB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E697BEC-0149-402C-B844-D977F00185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DC5F5AC-4BA0-4C20-BAD6-EC3817672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C3B90-5872-4587-9A8F-6DFC0696ED4A}" type="datetimeFigureOut">
              <a:rPr lang="zh-CN" altLang="en-US" smtClean="0"/>
              <a:t>2021/2/17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1C57934-7977-4240-9133-990ECDC41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B5EFEA2-A371-4345-B1EE-3E496BFB2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0874F-344D-4E43-A2AD-DEB277C347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382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DCFDCE3-C7F6-4E8C-8183-799205BB0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9A6DEB-4168-4E37-8E43-B034C412E4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76BFD6-AE18-4C05-B280-B727FE0CE2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C3B90-5872-4587-9A8F-6DFC0696ED4A}" type="datetimeFigureOut">
              <a:rPr lang="zh-CN" altLang="en-US" smtClean="0"/>
              <a:t>2021/2/17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17230FB-443B-4CD6-9C8F-979C7C66DE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5C5F997-3CB6-486F-955A-1411501A1D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0874F-344D-4E43-A2AD-DEB277C347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589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A771D71-4210-40E3-9650-53855EE73BA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650" y="742122"/>
            <a:ext cx="8177627" cy="502257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76FDB25-BEB3-46BF-AA86-9A8BBEC378B4}"/>
              </a:ext>
            </a:extLst>
          </p:cNvPr>
          <p:cNvSpPr txBox="1"/>
          <p:nvPr/>
        </p:nvSpPr>
        <p:spPr>
          <a:xfrm>
            <a:off x="1138650" y="372790"/>
            <a:ext cx="2749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Supplementary figure 1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8881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632E12AD-9D8A-41C4-BC97-C5C196C773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670" y="1019760"/>
            <a:ext cx="7659004" cy="481848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5481F4D-CFEF-4FA6-95B2-805E34B04D83}"/>
              </a:ext>
            </a:extLst>
          </p:cNvPr>
          <p:cNvSpPr txBox="1"/>
          <p:nvPr/>
        </p:nvSpPr>
        <p:spPr>
          <a:xfrm>
            <a:off x="1138650" y="372790"/>
            <a:ext cx="2749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Supplementary figure 2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143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51E45CC7D16E4786CA32D6CD85CF39" ma:contentTypeVersion="13" ma:contentTypeDescription="Een nieuw document maken." ma:contentTypeScope="" ma:versionID="a1d8b0947f97e838d15fb159f5b9a30b">
  <xsd:schema xmlns:xsd="http://www.w3.org/2001/XMLSchema" xmlns:xs="http://www.w3.org/2001/XMLSchema" xmlns:p="http://schemas.microsoft.com/office/2006/metadata/properties" xmlns:ns3="3ffa7738-bc79-438c-83ec-90d19dddbc47" xmlns:ns4="53f6822b-9ece-4ea4-9d39-be00ced4d171" targetNamespace="http://schemas.microsoft.com/office/2006/metadata/properties" ma:root="true" ma:fieldsID="ae08ebb2a879d5d9f6040436bd54d882" ns3:_="" ns4:_="">
    <xsd:import namespace="3ffa7738-bc79-438c-83ec-90d19dddbc47"/>
    <xsd:import namespace="53f6822b-9ece-4ea4-9d39-be00ced4d17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Location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fa7738-bc79-438c-83ec-90d19dddbc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f6822b-9ece-4ea4-9d39-be00ced4d171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34E815D-B853-4F97-9765-5955EF078B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fa7738-bc79-438c-83ec-90d19dddbc47"/>
    <ds:schemaRef ds:uri="53f6822b-9ece-4ea4-9d39-be00ced4d17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3937C90-55E1-4CD4-9820-4FA5DC7D675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5F42A0A-45A1-4ED4-A8ED-F98C8F5333BA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53f6822b-9ece-4ea4-9d39-be00ced4d171"/>
    <ds:schemaRef ds:uri="3ffa7738-bc79-438c-83ec-90d19dddbc47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882</TotalTime>
  <Words>6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等线</vt:lpstr>
      <vt:lpstr>等线 Light</vt:lpstr>
      <vt:lpstr>Arial</vt:lpstr>
      <vt:lpstr>Office 主题​​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liuxiaoping</dc:creator>
  <cp:lastModifiedBy>Yuling, Bai</cp:lastModifiedBy>
  <cp:revision>23</cp:revision>
  <dcterms:created xsi:type="dcterms:W3CDTF">2020-12-25T13:24:54Z</dcterms:created>
  <dcterms:modified xsi:type="dcterms:W3CDTF">2021-02-17T16:19:52Z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0x010100AB51E45CC7D16E4786CA32D6CD85CF39</vt:lpwstr>
  </property>
</Properties>
</file>