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35B969-483A-4246-8A0D-3AE622E1E074}" v="193" dt="2021-06-13T08:32:12.7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9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08" y="-3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Caraffi" userId="f049c4a93a031de9" providerId="LiveId" clId="{9A35B969-483A-4246-8A0D-3AE622E1E074}"/>
    <pc:docChg chg="undo custSel addSld modSld">
      <pc:chgData name="Stefano Caraffi" userId="f049c4a93a031de9" providerId="LiveId" clId="{9A35B969-483A-4246-8A0D-3AE622E1E074}" dt="2021-06-13T08:32:38.108" v="739" actId="478"/>
      <pc:docMkLst>
        <pc:docMk/>
      </pc:docMkLst>
      <pc:sldChg chg="addSp delSp modSp mod">
        <pc:chgData name="Stefano Caraffi" userId="f049c4a93a031de9" providerId="LiveId" clId="{9A35B969-483A-4246-8A0D-3AE622E1E074}" dt="2021-06-13T08:32:03.976" v="730" actId="164"/>
        <pc:sldMkLst>
          <pc:docMk/>
          <pc:sldMk cId="1038724979" sldId="256"/>
        </pc:sldMkLst>
        <pc:spChg chg="add del">
          <ac:chgData name="Stefano Caraffi" userId="f049c4a93a031de9" providerId="LiveId" clId="{9A35B969-483A-4246-8A0D-3AE622E1E074}" dt="2021-06-13T08:28:49.331" v="683" actId="478"/>
          <ac:spMkLst>
            <pc:docMk/>
            <pc:sldMk cId="1038724979" sldId="256"/>
            <ac:spMk id="2" creationId="{1D4D05E4-13B3-4B88-BCCA-FCBECC8CB932}"/>
          </ac:spMkLst>
        </pc:spChg>
        <pc:spChg chg="add mod">
          <ac:chgData name="Stefano Caraffi" userId="f049c4a93a031de9" providerId="LiveId" clId="{9A35B969-483A-4246-8A0D-3AE622E1E074}" dt="2021-06-13T08:32:03.976" v="730" actId="164"/>
          <ac:spMkLst>
            <pc:docMk/>
            <pc:sldMk cId="1038724979" sldId="256"/>
            <ac:spMk id="3" creationId="{F68C8B32-8464-41B6-A11B-0C80FCDAFA4D}"/>
          </ac:spMkLst>
        </pc:spChg>
        <pc:spChg chg="del">
          <ac:chgData name="Stefano Caraffi" userId="f049c4a93a031de9" providerId="LiveId" clId="{9A35B969-483A-4246-8A0D-3AE622E1E074}" dt="2021-06-12T15:27:51.008" v="391" actId="478"/>
          <ac:spMkLst>
            <pc:docMk/>
            <pc:sldMk cId="1038724979" sldId="256"/>
            <ac:spMk id="14" creationId="{71B1CA89-E4EF-4571-80E1-5013064EC95E}"/>
          </ac:spMkLst>
        </pc:spChg>
        <pc:spChg chg="add del mod">
          <ac:chgData name="Stefano Caraffi" userId="f049c4a93a031de9" providerId="LiveId" clId="{9A35B969-483A-4246-8A0D-3AE622E1E074}" dt="2021-06-12T15:27:53.802" v="393" actId="478"/>
          <ac:spMkLst>
            <pc:docMk/>
            <pc:sldMk cId="1038724979" sldId="256"/>
            <ac:spMk id="15" creationId="{084B50D3-EC60-43A7-A6CE-0918B48F5D38}"/>
          </ac:spMkLst>
        </pc:spChg>
        <pc:spChg chg="add mod">
          <ac:chgData name="Stefano Caraffi" userId="f049c4a93a031de9" providerId="LiveId" clId="{9A35B969-483A-4246-8A0D-3AE622E1E074}" dt="2021-06-13T08:32:03.976" v="730" actId="164"/>
          <ac:spMkLst>
            <pc:docMk/>
            <pc:sldMk cId="1038724979" sldId="256"/>
            <ac:spMk id="15" creationId="{3F68891F-3036-4C2B-B780-2E021F1F8B2E}"/>
          </ac:spMkLst>
        </pc:spChg>
        <pc:spChg chg="add mod">
          <ac:chgData name="Stefano Caraffi" userId="f049c4a93a031de9" providerId="LiveId" clId="{9A35B969-483A-4246-8A0D-3AE622E1E074}" dt="2021-06-12T15:36:28.878" v="654" actId="20577"/>
          <ac:spMkLst>
            <pc:docMk/>
            <pc:sldMk cId="1038724979" sldId="256"/>
            <ac:spMk id="16" creationId="{67085CA2-2012-43A9-B7E2-50BFCF238AFF}"/>
          </ac:spMkLst>
        </pc:spChg>
        <pc:spChg chg="add mod">
          <ac:chgData name="Stefano Caraffi" userId="f049c4a93a031de9" providerId="LiveId" clId="{9A35B969-483A-4246-8A0D-3AE622E1E074}" dt="2021-06-13T08:32:03.976" v="730" actId="164"/>
          <ac:spMkLst>
            <pc:docMk/>
            <pc:sldMk cId="1038724979" sldId="256"/>
            <ac:spMk id="17" creationId="{50DD5823-819A-4B32-8806-2F7590230858}"/>
          </ac:spMkLst>
        </pc:spChg>
        <pc:grpChg chg="mod">
          <ac:chgData name="Stefano Caraffi" userId="f049c4a93a031de9" providerId="LiveId" clId="{9A35B969-483A-4246-8A0D-3AE622E1E074}" dt="2021-06-13T08:32:03.976" v="730" actId="164"/>
          <ac:grpSpMkLst>
            <pc:docMk/>
            <pc:sldMk cId="1038724979" sldId="256"/>
            <ac:grpSpMk id="13" creationId="{29D48A48-CCD3-4D74-967C-52F0467AF700}"/>
          </ac:grpSpMkLst>
        </pc:grpChg>
        <pc:grpChg chg="add mod">
          <ac:chgData name="Stefano Caraffi" userId="f049c4a93a031de9" providerId="LiveId" clId="{9A35B969-483A-4246-8A0D-3AE622E1E074}" dt="2021-06-13T08:32:03.976" v="730" actId="164"/>
          <ac:grpSpMkLst>
            <pc:docMk/>
            <pc:sldMk cId="1038724979" sldId="256"/>
            <ac:grpSpMk id="14" creationId="{2DB6E2D6-1722-4819-B42F-8842FAC34C23}"/>
          </ac:grpSpMkLst>
        </pc:grpChg>
        <pc:picChg chg="mod modCrop">
          <ac:chgData name="Stefano Caraffi" userId="f049c4a93a031de9" providerId="LiveId" clId="{9A35B969-483A-4246-8A0D-3AE622E1E074}" dt="2021-06-13T08:31:14.149" v="710" actId="732"/>
          <ac:picMkLst>
            <pc:docMk/>
            <pc:sldMk cId="1038724979" sldId="256"/>
            <ac:picMk id="8" creationId="{EE58853C-3B40-4F25-921F-6F7DBF981BAB}"/>
          </ac:picMkLst>
        </pc:picChg>
      </pc:sldChg>
      <pc:sldChg chg="addSp delSp modSp mod">
        <pc:chgData name="Stefano Caraffi" userId="f049c4a93a031de9" providerId="LiveId" clId="{9A35B969-483A-4246-8A0D-3AE622E1E074}" dt="2021-06-13T08:32:38.108" v="739" actId="478"/>
        <pc:sldMkLst>
          <pc:docMk/>
          <pc:sldMk cId="3339090013" sldId="257"/>
        </pc:sldMkLst>
        <pc:spChg chg="add mod">
          <ac:chgData name="Stefano Caraffi" userId="f049c4a93a031de9" providerId="LiveId" clId="{9A35B969-483A-4246-8A0D-3AE622E1E074}" dt="2021-06-12T15:37:32.653" v="665" actId="6549"/>
          <ac:spMkLst>
            <pc:docMk/>
            <pc:sldMk cId="3339090013" sldId="257"/>
            <ac:spMk id="2" creationId="{8C67A83F-2DD2-4CE8-AAC1-3CAB4D9F35F5}"/>
          </ac:spMkLst>
        </pc:spChg>
        <pc:spChg chg="add mod">
          <ac:chgData name="Stefano Caraffi" userId="f049c4a93a031de9" providerId="LiveId" clId="{9A35B969-483A-4246-8A0D-3AE622E1E074}" dt="2021-06-12T15:38:25.732" v="679" actId="1076"/>
          <ac:spMkLst>
            <pc:docMk/>
            <pc:sldMk cId="3339090013" sldId="257"/>
            <ac:spMk id="5" creationId="{2AA73D66-9414-4828-8D74-5E6A0A204FE0}"/>
          </ac:spMkLst>
        </pc:spChg>
        <pc:spChg chg="add mod">
          <ac:chgData name="Stefano Caraffi" userId="f049c4a93a031de9" providerId="LiveId" clId="{9A35B969-483A-4246-8A0D-3AE622E1E074}" dt="2021-06-12T15:38:30.012" v="680" actId="1076"/>
          <ac:spMkLst>
            <pc:docMk/>
            <pc:sldMk cId="3339090013" sldId="257"/>
            <ac:spMk id="6" creationId="{EF4A22C2-6CA3-44B5-B8DB-41F81AF466D5}"/>
          </ac:spMkLst>
        </pc:spChg>
        <pc:spChg chg="add mod">
          <ac:chgData name="Stefano Caraffi" userId="f049c4a93a031de9" providerId="LiveId" clId="{9A35B969-483A-4246-8A0D-3AE622E1E074}" dt="2021-06-12T15:38:41.124" v="681" actId="1076"/>
          <ac:spMkLst>
            <pc:docMk/>
            <pc:sldMk cId="3339090013" sldId="257"/>
            <ac:spMk id="7" creationId="{99DDF5DC-2E27-4DDF-B5CD-233A4AB00498}"/>
          </ac:spMkLst>
        </pc:spChg>
        <pc:spChg chg="add del mod">
          <ac:chgData name="Stefano Caraffi" userId="f049c4a93a031de9" providerId="LiveId" clId="{9A35B969-483A-4246-8A0D-3AE622E1E074}" dt="2021-06-13T08:32:38.108" v="739" actId="478"/>
          <ac:spMkLst>
            <pc:docMk/>
            <pc:sldMk cId="3339090013" sldId="257"/>
            <ac:spMk id="8" creationId="{8EEF60D9-95D6-40D9-86FB-CB50762DABE4}"/>
          </ac:spMkLst>
        </pc:spChg>
        <pc:picChg chg="add mod">
          <ac:chgData name="Stefano Caraffi" userId="f049c4a93a031de9" providerId="LiveId" clId="{9A35B969-483A-4246-8A0D-3AE622E1E074}" dt="2021-06-12T15:38:09.715" v="677" actId="1036"/>
          <ac:picMkLst>
            <pc:docMk/>
            <pc:sldMk cId="3339090013" sldId="257"/>
            <ac:picMk id="4" creationId="{3B74A080-9E16-4D42-B1CE-AE7E14001076}"/>
          </ac:picMkLst>
        </pc:picChg>
      </pc:sldChg>
      <pc:sldChg chg="addSp delSp modSp add mod">
        <pc:chgData name="Stefano Caraffi" userId="f049c4a93a031de9" providerId="LiveId" clId="{9A35B969-483A-4246-8A0D-3AE622E1E074}" dt="2021-06-12T15:33:24.019" v="593" actId="164"/>
        <pc:sldMkLst>
          <pc:docMk/>
          <pc:sldMk cId="640620712" sldId="258"/>
        </pc:sldMkLst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" creationId="{2BD93036-B14D-4747-975A-AC91DC9A2CC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9" creationId="{FBF4C910-6BCC-4013-A736-D1B1DE1CEFF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" creationId="{26AA652F-AA24-4A35-BF6D-D4D5C088F1C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1" creationId="{AC343D92-4CA3-481E-A0B9-57A391877E5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2" creationId="{DB8FE036-0740-4AAB-BBB2-3D7943A3D31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" creationId="{3C8B6AA7-2A57-45D5-89F1-41825CDE126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" creationId="{BB344634-637C-493F-A9B5-D0D5EE8315C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5" creationId="{02D3223B-5362-44D3-B382-8BAB3158C44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6" creationId="{92B4CBC0-C50D-458C-ADBC-A58731AF962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7" creationId="{34EB1DAF-24BB-4185-935D-FEE082CDF66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8" creationId="{1A4C39F7-9208-4CF6-9592-236EEA70A49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9" creationId="{C75F8DE6-806A-41ED-B018-B71BFDEB7B2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" creationId="{A851A5B4-8C73-483B-A9E7-F4F073C400B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" creationId="{E76E96E2-DA1A-408A-BB36-ABCD7968E98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" creationId="{012233F3-27AF-4663-9BAF-35419B6B4AF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3" creationId="{69580F69-B24B-4B2A-AAF7-42F29100E5B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4" creationId="{73D95D5A-53B5-485B-83BC-22458911D95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5" creationId="{5B4D49C8-F206-4786-B4F0-EE09DAAACA6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6" creationId="{67072E72-2AE3-4F71-99BB-294746155C7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7" creationId="{7D0F7B78-07F0-40D8-A3F8-1EEAF417488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8" creationId="{272ACD08-6760-4F89-82F7-E9711D50D08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9" creationId="{D1138091-AE07-411B-B281-8C74CAE610C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0" creationId="{346C41E5-03C0-4922-901A-CAA0937B00F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1" creationId="{2BA0443C-574B-4142-B2A8-1ED05E74FD1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2" creationId="{8BBF9B94-7495-419F-B8CC-E922F5A7A41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3" creationId="{2D033AE3-30FE-4283-A2BC-E2DBD868A1B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4" creationId="{F12A515A-66AB-48EA-9BA3-4D4F111702C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5" creationId="{D83F25EB-24A9-4465-8892-4348D4D6BE7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6" creationId="{80840528-54C3-40CB-8B79-17BAC355EFA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7" creationId="{F0FCB4B2-92D3-4D49-8AEC-5AFA8A0B0A9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8" creationId="{FF221C2A-0044-4B14-80A2-9C894FF6F24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39" creationId="{F57F5CF1-B7F5-4E4B-AD88-3738DC0410C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0" creationId="{409D87DA-176F-4A50-B4CC-74F93D7F912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1" creationId="{A0DCEF3E-6228-422C-B467-F93D1C1226C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2" creationId="{92E82B68-1B83-463E-AA10-585E040E743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3" creationId="{B1E25DEC-9F64-4E6B-9D73-0C08D4C99ED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4" creationId="{2DD691E0-9589-4AD3-A265-A6265495659E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5" creationId="{C4DD6223-1809-45E7-87DB-EDEA3CCD337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6" creationId="{F6FBFCD9-BF66-41C6-9269-6F377AC88C8E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7" creationId="{F95E3C6E-C56A-4151-8A91-590E617B61B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8" creationId="{70C07BA8-B861-4AA1-ACF0-ECC6FD72A41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49" creationId="{89F0C2C1-C15F-4D43-98D1-4153AF0AEAD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0" creationId="{13A67C7E-DB57-4342-B315-5C1761B3D4B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1" creationId="{77EFDE95-C628-4270-B5F8-DDF723796EB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2" creationId="{E3FA9578-21C8-48D5-8AE7-E3D08FA6F89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3" creationId="{2D4DE609-A0A7-485C-8DC7-BEE1B88136D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4" creationId="{91046AC1-65C6-475E-89DD-EA132A40C4B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5" creationId="{B7455ECC-FD2B-48D5-AC1E-060618DA164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6" creationId="{791FDF58-F6A8-4561-ABFC-302F38F1A6E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7" creationId="{0D2FCE65-B34C-4B17-B609-49E9A04A3B0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8" creationId="{5B6D23C5-6B16-45F6-AC4C-A50B9B1EB02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59" creationId="{1781C0F7-DCF3-40ED-916E-A7947917727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0" creationId="{87C1A875-BD0C-4D00-9F0D-F0A90E0622B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1" creationId="{9363B4A4-0778-4A21-BC9A-9E574A5DA23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2" creationId="{15693133-C4BE-4AAA-A403-F9A03820567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3" creationId="{CFE52EEB-BE8E-4EC4-9C0B-EC61D783BD0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4" creationId="{2DFC8AFF-CCB2-47BF-B593-EA1D9AE3755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5" creationId="{1A473BFC-85E8-4165-A0C8-93C31BBD6B0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6" creationId="{2B734F3D-52E2-4B8F-A7E2-41D54DB7FF6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7" creationId="{522E3226-70F0-4E43-B249-E700312CA0B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8" creationId="{FB7608B4-DCF8-4C3B-B8F0-FE52C448A62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69" creationId="{E8074096-C303-4B01-B59D-0E11520BF97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0" creationId="{01964164-2337-42C5-BE0D-7CD1EB0127B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1" creationId="{5BF6ED91-ECEF-491B-817D-93CFBCFA5C5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2" creationId="{D92F6728-91BA-4DD7-854A-CD4CF7B27BB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3" creationId="{2D46E349-D2EC-4920-A2EC-29533E2112C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4" creationId="{D7C49DC4-C426-4E7D-818A-FE04C853981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75" creationId="{609C2BC9-06CA-459B-8AB5-ABB3090126C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1" creationId="{D659D116-F519-4C2F-A8A2-DECB63C800F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2" creationId="{05E415FB-E6C3-4FC3-A522-8282D775CDA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3" creationId="{F5AC607A-E324-465B-B738-397C485D94E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4" creationId="{11AF3797-D856-45F5-A733-782FBDD82CF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5" creationId="{98C66DC9-2CDC-4A11-BAFF-7F7A3805476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6" creationId="{7B39E00C-3967-4EE4-A484-31327B12B1F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7" creationId="{E9EBE1DC-5B3D-41F4-B3FF-50F97E63E73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8" creationId="{57896705-59E6-43ED-9F5B-AE73CC196D8E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89" creationId="{D9CAB9C4-FBFC-41F9-97BA-E04A449FD1C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90" creationId="{8535B2DB-1B9C-4166-BACE-BD6C082A9CD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98" creationId="{FD7614A6-99EF-4CB9-A791-C6F04787E57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99" creationId="{0A3962A7-7A45-4C8C-AB6F-BD3F5510143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0" creationId="{85A42411-BCFE-4C75-9556-1B3B34BCA11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1" creationId="{2D5BDA36-528E-464B-BC19-466905DDF4E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2" creationId="{7998F491-7130-4922-B109-8DFA5C78DFA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3" creationId="{FF2F9E42-CEFF-421D-AD2A-411F8675306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4" creationId="{1473DFED-A76D-4DFD-85F7-BE9BC9FF933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5" creationId="{2F51767A-BACA-4DFB-971E-0A5BB2F1FEB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6" creationId="{09F62FF0-EE53-459D-AECA-B7B2E341652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7" creationId="{AA535FA7-1E6E-44BC-96E7-484967DE4E1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8" creationId="{49D6AD47-7742-4672-9EDF-CB2DEDD8D71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09" creationId="{3DC9C044-2CF2-4C83-B328-C556E0CCD69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10" creationId="{F02ED451-3C3E-4462-934D-3A68F05801E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19" creationId="{E4C9EAD3-C4CD-4F20-847A-5DDCCAE0EF9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27" creationId="{C66AF152-D7AE-4759-BC7D-44CB5B0F668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28" creationId="{83979713-F5DB-45A2-A1E0-C9D34FDE075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29" creationId="{6C0431D3-F986-4528-AB65-43E4D03269C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1" creationId="{66B2CA9C-FF17-4181-A275-D0C78CF342B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2" creationId="{569943B0-DAB2-41D3-9A7C-6F82CF4CA94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3" creationId="{08BAA923-0DC3-4E16-B4B8-2B5BE529597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4" creationId="{3250D6F9-F98B-431F-8330-76F1D0004C9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5" creationId="{A2E581EB-EABF-44C9-A76E-8D3BC3B92AB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6" creationId="{AB94677B-1D57-4999-9FAF-576B2750164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7" creationId="{E947034C-D1C8-4297-AC56-3F3DC9FD913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8" creationId="{18857678-B200-47FA-A69F-54E1A961974D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39" creationId="{CD56A6D5-C26E-4EAD-9E12-842ABF4D77F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0" creationId="{23BBCB7F-8ACF-4C97-BA42-313BC9AB776E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1" creationId="{FEA9AD66-FDC3-405E-B958-0C8F4A0260B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2" creationId="{2348E5D2-EC9A-41DD-AC2E-3B4F636DD34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3" creationId="{990C2240-08A0-4D98-99C8-2618B0C193A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4" creationId="{BC3EFF87-578B-46C6-99B5-86B1826CD57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5" creationId="{EF51E3CB-6F83-449A-BF84-6413007A0B42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6" creationId="{83132969-E306-4924-831D-5A78863EFF6E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7" creationId="{FC0A277A-3ED3-4486-A5A0-247C312B05CC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8" creationId="{156780EE-DC38-4085-8E17-5F18E2B8657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49" creationId="{31912749-90B1-4B1E-8420-A97482EAC74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50" creationId="{88572AD0-B728-470C-B0FD-A9ED53AF3E7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51" creationId="{CB439E97-9683-4019-9FEC-8919310ECE3F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59" creationId="{0D2C32E3-C0BA-4B51-80CD-9729C50124E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60" creationId="{14076EC4-A134-45A7-A4DF-878DFE75A78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196" creationId="{2B5EA557-EA47-47ED-99F0-00A419A0100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0" creationId="{4F4517F9-7251-416C-B512-68079D54C69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1" creationId="{0285F3E9-4F4D-4E18-8FD7-B2468FF3414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2" creationId="{CF4FAC2B-493C-48F3-BE84-2EBBFA2D5871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3" creationId="{377822B7-6E5A-4D1D-AE2C-329C0272855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4" creationId="{77089045-A2A6-4724-9D88-98905053064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5" creationId="{65987167-8B5D-48EA-B9D1-3B8E24A0AC9A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6" creationId="{B58A5419-B00C-487E-86F7-101FD4B1037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7" creationId="{BF83AB69-D74C-4F8A-B480-BC71D28A1D1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8" creationId="{1D12A18F-AA3D-4364-B982-14CBE616106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09" creationId="{A135FF03-1D4E-4C43-9F34-AF20BC297A49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0" creationId="{25E7ABCF-A7C1-4E4E-B6A9-91C879632F5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1" creationId="{17A52BC1-402D-4B28-8918-DBA6ED036437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2" creationId="{7B34289F-F364-476E-9816-D6065E5AC78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3" creationId="{E061F23E-4F95-48EC-A9C0-B787C6C31400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4" creationId="{5BA0B7D4-F1F8-4A5D-822C-4AB65761FD2B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5" creationId="{7D8EDBB7-75E0-4C99-8DDA-9872C87F8993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19" creationId="{378F212B-A3BC-41F4-A9E0-D2BDD46C0D74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0" creationId="{A9E2033C-ADD6-4286-96A1-0F64BA182DD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1" creationId="{7B4FBE4E-97EA-40CB-B2C9-EB8BB3BF6845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2" creationId="{811DA870-223B-43DD-AB06-BBFB48A1EA68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3" creationId="{C6601F42-346E-48DE-98F7-B1836A2C4696}"/>
          </ac:spMkLst>
        </pc:spChg>
        <pc:spChg chg="mod">
          <ac:chgData name="Stefano Caraffi" userId="f049c4a93a031de9" providerId="LiveId" clId="{9A35B969-483A-4246-8A0D-3AE622E1E074}" dt="2021-06-12T15:30:15.738" v="534" actId="1038"/>
          <ac:spMkLst>
            <pc:docMk/>
            <pc:sldMk cId="640620712" sldId="258"/>
            <ac:spMk id="224" creationId="{6F57DF75-A177-474D-BFC3-E76A3B4BF674}"/>
          </ac:spMkLst>
        </pc:spChg>
        <pc:spChg chg="add mod">
          <ac:chgData name="Stefano Caraffi" userId="f049c4a93a031de9" providerId="LiveId" clId="{9A35B969-483A-4246-8A0D-3AE622E1E074}" dt="2021-06-12T15:31:27.001" v="557" actId="20577"/>
          <ac:spMkLst>
            <pc:docMk/>
            <pc:sldMk cId="640620712" sldId="258"/>
            <ac:spMk id="225" creationId="{E079FADC-4CCB-43F0-89C6-9B5EE15568E7}"/>
          </ac:spMkLst>
        </pc:spChg>
        <pc:spChg chg="add mod">
          <ac:chgData name="Stefano Caraffi" userId="f049c4a93a031de9" providerId="LiveId" clId="{9A35B969-483A-4246-8A0D-3AE622E1E074}" dt="2021-06-12T15:31:29.624" v="558" actId="20577"/>
          <ac:spMkLst>
            <pc:docMk/>
            <pc:sldMk cId="640620712" sldId="258"/>
            <ac:spMk id="226" creationId="{10692CF9-1F80-4F71-850B-6D9A0185BBC3}"/>
          </ac:spMkLst>
        </pc:spChg>
        <pc:spChg chg="add mod">
          <ac:chgData name="Stefano Caraffi" userId="f049c4a93a031de9" providerId="LiveId" clId="{9A35B969-483A-4246-8A0D-3AE622E1E074}" dt="2021-06-12T15:31:34.744" v="560" actId="20577"/>
          <ac:spMkLst>
            <pc:docMk/>
            <pc:sldMk cId="640620712" sldId="258"/>
            <ac:spMk id="227" creationId="{9C25291C-9ADC-4B38-A296-68372DA69938}"/>
          </ac:spMkLst>
        </pc:spChg>
        <pc:spChg chg="add mod">
          <ac:chgData name="Stefano Caraffi" userId="f049c4a93a031de9" providerId="LiveId" clId="{9A35B969-483A-4246-8A0D-3AE622E1E074}" dt="2021-06-12T15:30:32.880" v="542" actId="1076"/>
          <ac:spMkLst>
            <pc:docMk/>
            <pc:sldMk cId="640620712" sldId="258"/>
            <ac:spMk id="228" creationId="{C0FDD1B8-6EA0-4B09-9CDA-7930353CF6A1}"/>
          </ac:spMkLst>
        </pc:spChg>
        <pc:spChg chg="add mod">
          <ac:chgData name="Stefano Caraffi" userId="f049c4a93a031de9" providerId="LiveId" clId="{9A35B969-483A-4246-8A0D-3AE622E1E074}" dt="2021-06-12T15:30:56.667" v="556" actId="1037"/>
          <ac:spMkLst>
            <pc:docMk/>
            <pc:sldMk cId="640620712" sldId="258"/>
            <ac:spMk id="229" creationId="{6683E006-6217-43D1-BAD4-7CE36F2017F1}"/>
          </ac:spMkLst>
        </pc:spChg>
        <pc:spChg chg="add del mod">
          <ac:chgData name="Stefano Caraffi" userId="f049c4a93a031de9" providerId="LiveId" clId="{9A35B969-483A-4246-8A0D-3AE622E1E074}" dt="2021-06-12T15:33:08.974" v="591" actId="478"/>
          <ac:spMkLst>
            <pc:docMk/>
            <pc:sldMk cId="640620712" sldId="258"/>
            <ac:spMk id="230" creationId="{FF65FB37-AD12-45CC-981B-D5E21DC3C32B}"/>
          </ac:spMkLst>
        </pc:spChg>
        <pc:spChg chg="add del mod">
          <ac:chgData name="Stefano Caraffi" userId="f049c4a93a031de9" providerId="LiveId" clId="{9A35B969-483A-4246-8A0D-3AE622E1E074}" dt="2021-06-12T15:33:08.974" v="591" actId="478"/>
          <ac:spMkLst>
            <pc:docMk/>
            <pc:sldMk cId="640620712" sldId="258"/>
            <ac:spMk id="231" creationId="{41BC9A09-E9A3-4283-9B35-5F7B74EDD286}"/>
          </ac:spMkLst>
        </pc:spChg>
        <pc:spChg chg="add mod">
          <ac:chgData name="Stefano Caraffi" userId="f049c4a93a031de9" providerId="LiveId" clId="{9A35B969-483A-4246-8A0D-3AE622E1E074}" dt="2021-06-12T15:33:17.611" v="592" actId="164"/>
          <ac:spMkLst>
            <pc:docMk/>
            <pc:sldMk cId="640620712" sldId="258"/>
            <ac:spMk id="232" creationId="{10EC4500-B172-43C4-9A7B-70ADC2BDF9B5}"/>
          </ac:spMkLst>
        </pc:spChg>
        <pc:spChg chg="add mod">
          <ac:chgData name="Stefano Caraffi" userId="f049c4a93a031de9" providerId="LiveId" clId="{9A35B969-483A-4246-8A0D-3AE622E1E074}" dt="2021-06-12T15:33:17.611" v="592" actId="164"/>
          <ac:spMkLst>
            <pc:docMk/>
            <pc:sldMk cId="640620712" sldId="258"/>
            <ac:spMk id="233" creationId="{AF0058CD-DE39-4057-B688-877795293CB8}"/>
          </ac:spMkLst>
        </pc:spChg>
        <pc:spChg chg="add mod">
          <ac:chgData name="Stefano Caraffi" userId="f049c4a93a031de9" providerId="LiveId" clId="{9A35B969-483A-4246-8A0D-3AE622E1E074}" dt="2021-06-12T15:33:24.019" v="593" actId="164"/>
          <ac:spMkLst>
            <pc:docMk/>
            <pc:sldMk cId="640620712" sldId="258"/>
            <ac:spMk id="234" creationId="{9BA35B5E-3BC6-4F72-BB29-EDCF0676A935}"/>
          </ac:spMkLst>
        </pc:spChg>
        <pc:spChg chg="add mod">
          <ac:chgData name="Stefano Caraffi" userId="f049c4a93a031de9" providerId="LiveId" clId="{9A35B969-483A-4246-8A0D-3AE622E1E074}" dt="2021-06-12T15:33:24.019" v="593" actId="164"/>
          <ac:spMkLst>
            <pc:docMk/>
            <pc:sldMk cId="640620712" sldId="258"/>
            <ac:spMk id="235" creationId="{65EE155C-D72D-4E6C-B81E-10AC5AD472B1}"/>
          </ac:spMkLst>
        </pc:spChg>
        <pc:grpChg chg="add mod">
          <ac:chgData name="Stefano Caraffi" userId="f049c4a93a031de9" providerId="LiveId" clId="{9A35B969-483A-4246-8A0D-3AE622E1E074}" dt="2021-06-12T15:33:17.611" v="592" actId="164"/>
          <ac:grpSpMkLst>
            <pc:docMk/>
            <pc:sldMk cId="640620712" sldId="258"/>
            <ac:grpSpMk id="2" creationId="{2959CC70-0320-4408-AE32-D554FB38939C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3" creationId="{41A059B6-3D45-4380-A821-E331D745D3F9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4" creationId="{1E8718CB-1905-4D9B-B58D-394DCB1EFF26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5" creationId="{40865A4F-F21A-4BE6-8812-ED14FD0EDD49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6" creationId="{207C3EAD-CD43-48D6-8698-ACCCD7A6F0B5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7" creationId="{3B336DC1-A272-49E3-9E67-61B94E582DC5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76" creationId="{68CED23D-1C98-4C2E-968A-3131BE119848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77" creationId="{0B15869B-847C-4DE4-BE3B-3D16895ACE3C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78" creationId="{F5B5312B-F039-43C8-BA79-3E250277F176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79" creationId="{20BC8EA7-D346-4B72-BC65-9495105D37BB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80" creationId="{097A3902-4DC7-414E-82A3-3CD4DB95BF9E}"/>
          </ac:grpSpMkLst>
        </pc:grpChg>
        <pc:grpChg chg="add mod">
          <ac:chgData name="Stefano Caraffi" userId="f049c4a93a031de9" providerId="LiveId" clId="{9A35B969-483A-4246-8A0D-3AE622E1E074}" dt="2021-06-12T15:33:24.019" v="593" actId="164"/>
          <ac:grpSpMkLst>
            <pc:docMk/>
            <pc:sldMk cId="640620712" sldId="258"/>
            <ac:grpSpMk id="91" creationId="{67E20A4A-E3FA-43C3-94CE-89D2F5CB0556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2" creationId="{75FB9667-732F-43A9-9165-6FF98932D9D4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3" creationId="{3037959F-D608-49FE-BFC2-70A00F1762D8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4" creationId="{CC79F286-6F69-4B91-8BB9-D5BE80FAA38C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5" creationId="{B35FD9E6-9491-4C89-B162-75F816628DB1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6" creationId="{BD65094F-4410-4D52-A160-3ACE85B59A4F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97" creationId="{767ABFE6-DC7C-4578-948B-334353057D41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111" creationId="{531F63AB-B3AF-4FF2-A1F1-B5597E75B701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216" creationId="{8E584592-9E62-4493-8A47-38A8D094FAD9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217" creationId="{A5243E63-995D-4D5E-A16E-8D13F5A8E1B5}"/>
          </ac:grpSpMkLst>
        </pc:grpChg>
        <pc:grpChg chg="mod">
          <ac:chgData name="Stefano Caraffi" userId="f049c4a93a031de9" providerId="LiveId" clId="{9A35B969-483A-4246-8A0D-3AE622E1E074}" dt="2021-06-12T15:30:15.738" v="534" actId="1038"/>
          <ac:grpSpMkLst>
            <pc:docMk/>
            <pc:sldMk cId="640620712" sldId="258"/>
            <ac:grpSpMk id="218" creationId="{4066AD56-224D-4169-AEA8-B3AACFEA85CB}"/>
          </ac:grpSpMkLst>
        </pc:grpChg>
        <pc:grpChg chg="add mod">
          <ac:chgData name="Stefano Caraffi" userId="f049c4a93a031de9" providerId="LiveId" clId="{9A35B969-483A-4246-8A0D-3AE622E1E074}" dt="2021-06-12T15:33:17.611" v="592" actId="164"/>
          <ac:grpSpMkLst>
            <pc:docMk/>
            <pc:sldMk cId="640620712" sldId="258"/>
            <ac:grpSpMk id="236" creationId="{5009E932-6ED7-4AFC-B6D1-3177571A2CF3}"/>
          </ac:grpSpMkLst>
        </pc:grpChg>
        <pc:grpChg chg="add mod">
          <ac:chgData name="Stefano Caraffi" userId="f049c4a93a031de9" providerId="LiveId" clId="{9A35B969-483A-4246-8A0D-3AE622E1E074}" dt="2021-06-12T15:33:24.019" v="593" actId="164"/>
          <ac:grpSpMkLst>
            <pc:docMk/>
            <pc:sldMk cId="640620712" sldId="258"/>
            <ac:grpSpMk id="237" creationId="{E7C2986B-D49D-4AB3-91B6-40E1873018E9}"/>
          </ac:grpSpMkLst>
        </pc:grp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2" creationId="{528C5605-4F6E-4BA7-A38D-1C349D057FCF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3" creationId="{7A1B8B70-16E3-4F41-89E0-9B5284A50203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4" creationId="{5325312B-CDA8-4C8E-A74F-71CB0AFF3FB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5" creationId="{E93A5327-B1B8-4275-81AA-5BF85389025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6" creationId="{566DB30C-0386-47EC-ACCD-E733C7083CAE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7" creationId="{0D53E401-9B31-44C5-B934-1FF491D42AC1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18" creationId="{BEF8B6C7-D30D-42F8-A357-C674C9DACAC7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0" creationId="{6FAAFAAD-E8D5-4E00-9279-D3B51DD6CA2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1" creationId="{A9E6DDFF-14B2-420F-95E7-5BA25DE5AC9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2" creationId="{CC7CBAD6-51FC-425E-9FB7-09D8636B06E9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3" creationId="{B8B0F8C8-3FFD-4B72-B9B3-9D860A7C0C5F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4" creationId="{1DCDF6C5-4D2D-411D-8897-DC2B877C493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5" creationId="{F40EAD0F-122D-44FA-81E5-9A7A1D099C87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26" creationId="{2CC28D31-C93A-46B7-90C1-2AF4B5AEAD97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30" creationId="{CA6D3A67-E927-4CBC-86F0-DDDE03B5B272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2" creationId="{9045AE4E-3DAD-4288-94B9-5404BB84023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3" creationId="{1FFF2D20-3768-4322-BFEC-A067F7FC79CC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4" creationId="{2B8CA217-4E97-453F-83C1-A6FDE5563DD1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5" creationId="{673D9B31-7FE2-48DD-9225-7EA9E6FD5E29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6" creationId="{DF13C2E4-C5BA-4B0E-BAB4-BB90D6AD872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7" creationId="{B30DC10D-C5F2-4C81-A050-D55E7315CEF0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58" creationId="{156F78B0-5456-4B2A-B686-CFA9FF187A5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1" creationId="{7F4A7C51-1BBF-42FF-A465-EE4A1B7770FB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2" creationId="{5ADCE7EF-E711-4B2F-8B20-63066BBA483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3" creationId="{AABE9ECE-9CE4-4DDA-842A-F6964DD2D9C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4" creationId="{E020C511-24C7-4631-8E8A-A0AC89493F02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5" creationId="{4DC63ACF-FF95-4203-B738-3F565D2BDF1B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6" creationId="{DC0D4C7F-1369-434A-8112-BD49C50421D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7" creationId="{648DE6AC-A0EB-4DC1-B1E6-9231B5407A0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8" creationId="{08A04AC6-EED2-4CA5-B213-5191F7984E27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69" creationId="{EA89C1A0-DA2B-44E4-8910-BA1A26CA352E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0" creationId="{82851D40-3887-41DD-9C3B-C518DFB929EB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1" creationId="{47645514-CCD9-4E06-B9BA-F6AB941179B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2" creationId="{108F7683-93C8-4BC5-BE5C-66CC81E8837A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3" creationId="{E23ECEFF-77AC-4439-BE03-E2F4F8256C41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4" creationId="{E9B62D6E-D917-42FE-BB6A-2D202EC42D8E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5" creationId="{6FCDD21C-4731-408B-B691-5B01756C25B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6" creationId="{5C108E60-E45B-424B-B53C-F67ACD68B168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7" creationId="{D9952B74-D6D6-4B0D-A90A-9605683BBEA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8" creationId="{9993961B-B74A-422A-95B0-C13755747462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79" creationId="{A46D7C7C-ED35-4ADA-B82B-9B1D9D350579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0" creationId="{A03DA02B-F38C-4E25-AD3B-2426DD3D80DB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1" creationId="{ACDDD411-9F47-4D17-BB2B-B1D1CC877BAF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2" creationId="{13BA49E2-BF76-4836-AAAB-B10C9F0ECF3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3" creationId="{9E351515-4D7F-45DC-B32E-B84A7AA36C3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4" creationId="{45A7FB39-CE42-48CE-8E35-8B852D619F9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5" creationId="{86BAA432-3370-409E-B282-3B2B40995D5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6" creationId="{DA07F28D-629D-42E6-AA46-8F6F42D95B1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7" creationId="{3CAED70D-B151-448A-8CCA-091A58BFD8D3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8" creationId="{C6D32775-6108-4600-8C9E-D8463F32384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89" creationId="{6F423F18-BB32-4E63-BAE8-1F79ECC8F67A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0" creationId="{F7EEB3A1-D8F3-42E2-99C5-40FB9E74B213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1" creationId="{9A940901-C95C-461E-BDF9-BA76ADF81DDD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2" creationId="{5AF8F0DD-739B-4222-B532-164028749BD8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3" creationId="{3A22DB90-4135-4F32-9116-9D3A7028F5A5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4" creationId="{E169874F-94CD-45AD-8256-A95EC8E12B71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5" creationId="{C4EA85EF-99C2-4F4C-9869-4E29655C6286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7" creationId="{0F944B18-553C-43BD-A113-5F21D9E0CFC4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8" creationId="{B44E80B7-0378-4A0E-93BE-119496D13F51}"/>
          </ac:cxnSpMkLst>
        </pc:cxnChg>
        <pc:cxnChg chg="mod">
          <ac:chgData name="Stefano Caraffi" userId="f049c4a93a031de9" providerId="LiveId" clId="{9A35B969-483A-4246-8A0D-3AE622E1E074}" dt="2021-06-12T15:30:15.738" v="534" actId="1038"/>
          <ac:cxnSpMkLst>
            <pc:docMk/>
            <pc:sldMk cId="640620712" sldId="258"/>
            <ac:cxnSpMk id="199" creationId="{D8E7FE7E-E8D8-4DCF-AE41-6B7E58CDB52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64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1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944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84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8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339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84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8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696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669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73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B5CCE-01FF-4078-AFA8-115E99A9F43D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BE2D8-37CE-4E70-A8CA-AD3DB3E57492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09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7085CA2-2012-43A9-B7E2-50BFCF238AFF}"/>
              </a:ext>
            </a:extLst>
          </p:cNvPr>
          <p:cNvSpPr txBox="1"/>
          <p:nvPr/>
        </p:nvSpPr>
        <p:spPr>
          <a:xfrm>
            <a:off x="192507" y="136498"/>
            <a:ext cx="956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Figure S1. </a:t>
            </a:r>
            <a:r>
              <a:rPr lang="en-GB" sz="1600" dirty="0" smtClean="0"/>
              <a:t>Pedigree of the family</a:t>
            </a:r>
            <a:endParaRPr lang="en-GB" sz="1600" dirty="0"/>
          </a:p>
        </p:txBody>
      </p:sp>
      <p:grpSp>
        <p:nvGrpSpPr>
          <p:cNvPr id="73" name="Gruppo 47"/>
          <p:cNvGrpSpPr>
            <a:grpSpLocks/>
          </p:cNvGrpSpPr>
          <p:nvPr/>
        </p:nvGrpSpPr>
        <p:grpSpPr bwMode="auto">
          <a:xfrm>
            <a:off x="2700338" y="2347913"/>
            <a:ext cx="3032125" cy="2593975"/>
            <a:chOff x="2699793" y="2348706"/>
            <a:chExt cx="3031878" cy="2592461"/>
          </a:xfrm>
        </p:grpSpPr>
        <p:grpSp>
          <p:nvGrpSpPr>
            <p:cNvPr id="74" name="Gruppo 48"/>
            <p:cNvGrpSpPr>
              <a:grpSpLocks/>
            </p:cNvGrpSpPr>
            <p:nvPr/>
          </p:nvGrpSpPr>
          <p:grpSpPr bwMode="auto">
            <a:xfrm>
              <a:off x="2699793" y="2348706"/>
              <a:ext cx="3031878" cy="2592461"/>
              <a:chOff x="333375" y="628650"/>
              <a:chExt cx="1760538" cy="2193925"/>
            </a:xfrm>
          </p:grpSpPr>
          <p:sp>
            <p:nvSpPr>
              <p:cNvPr id="79" name="Rectangle 4"/>
              <p:cNvSpPr>
                <a:spLocks noChangeArrowheads="1"/>
              </p:cNvSpPr>
              <p:nvPr/>
            </p:nvSpPr>
            <p:spPr bwMode="auto">
              <a:xfrm>
                <a:off x="333375" y="628650"/>
                <a:ext cx="211138" cy="193675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80" name="Oval 5"/>
              <p:cNvSpPr>
                <a:spLocks noChangeArrowheads="1"/>
              </p:cNvSpPr>
              <p:nvPr/>
            </p:nvSpPr>
            <p:spPr bwMode="auto">
              <a:xfrm>
                <a:off x="1881188" y="1431925"/>
                <a:ext cx="212725" cy="19367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81" name="Line 12"/>
              <p:cNvSpPr>
                <a:spLocks noChangeShapeType="1"/>
              </p:cNvSpPr>
              <p:nvPr/>
            </p:nvSpPr>
            <p:spPr bwMode="auto">
              <a:xfrm flipH="1">
                <a:off x="1995488" y="1625600"/>
                <a:ext cx="0" cy="355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cxnSp>
            <p:nvCxnSpPr>
              <p:cNvPr id="82" name="Connettore 2 81"/>
              <p:cNvCxnSpPr/>
              <p:nvPr/>
            </p:nvCxnSpPr>
            <p:spPr bwMode="auto">
              <a:xfrm flipV="1">
                <a:off x="798857" y="2474823"/>
                <a:ext cx="205550" cy="347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3" name="Rectangle 4"/>
              <p:cNvSpPr>
                <a:spLocks noChangeArrowheads="1"/>
              </p:cNvSpPr>
              <p:nvPr/>
            </p:nvSpPr>
            <p:spPr bwMode="auto">
              <a:xfrm>
                <a:off x="341313" y="2020888"/>
                <a:ext cx="193675" cy="169862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84" name="Oval 5"/>
              <p:cNvSpPr>
                <a:spLocks noChangeArrowheads="1"/>
              </p:cNvSpPr>
              <p:nvPr/>
            </p:nvSpPr>
            <p:spPr bwMode="auto">
              <a:xfrm>
                <a:off x="952789" y="2282821"/>
                <a:ext cx="193567" cy="17186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defPPr>
                  <a:defRPr lang="it-IT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Arial" charset="0"/>
                  </a:defRPr>
                </a:lvl9pPr>
              </a:lstStyle>
              <a:p>
                <a:pPr algn="just" eaLnBrk="1" fontAlgn="auto" hangingPunct="1">
                  <a:spcAft>
                    <a:spcPts val="0"/>
                  </a:spcAft>
                  <a:defRPr/>
                </a:pPr>
                <a:endParaRPr lang="it-IT" altLang="it-IT" smtClean="0">
                  <a:ln>
                    <a:solidFill>
                      <a:sysClr val="windowText" lastClr="000000"/>
                    </a:solidFill>
                  </a:ln>
                  <a:cs typeface="+mn-cs"/>
                </a:endParaRPr>
              </a:p>
            </p:txBody>
          </p:sp>
          <p:sp>
            <p:nvSpPr>
              <p:cNvPr id="85" name="Oval 5"/>
              <p:cNvSpPr>
                <a:spLocks noChangeArrowheads="1"/>
              </p:cNvSpPr>
              <p:nvPr/>
            </p:nvSpPr>
            <p:spPr bwMode="auto">
              <a:xfrm>
                <a:off x="1898650" y="1981200"/>
                <a:ext cx="195263" cy="17145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86" name="Line 11"/>
              <p:cNvSpPr>
                <a:spLocks noChangeShapeType="1"/>
              </p:cNvSpPr>
              <p:nvPr/>
            </p:nvSpPr>
            <p:spPr bwMode="auto">
              <a:xfrm flipV="1">
                <a:off x="531813" y="2046288"/>
                <a:ext cx="137477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7" name="Line 12"/>
              <p:cNvSpPr>
                <a:spLocks noChangeShapeType="1"/>
              </p:cNvSpPr>
              <p:nvPr/>
            </p:nvSpPr>
            <p:spPr bwMode="auto">
              <a:xfrm>
                <a:off x="1049338" y="2100263"/>
                <a:ext cx="0" cy="17145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8" name="Line 11"/>
              <p:cNvSpPr>
                <a:spLocks noChangeShapeType="1"/>
              </p:cNvSpPr>
              <p:nvPr/>
            </p:nvSpPr>
            <p:spPr bwMode="auto">
              <a:xfrm>
                <a:off x="534988" y="2098675"/>
                <a:ext cx="13716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9" name="Line 12"/>
              <p:cNvSpPr>
                <a:spLocks noChangeShapeType="1"/>
              </p:cNvSpPr>
              <p:nvPr/>
            </p:nvSpPr>
            <p:spPr bwMode="auto">
              <a:xfrm>
                <a:off x="738188" y="2098675"/>
                <a:ext cx="0" cy="17145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0" name="Oval 5"/>
              <p:cNvSpPr>
                <a:spLocks noChangeArrowheads="1"/>
              </p:cNvSpPr>
              <p:nvPr/>
            </p:nvSpPr>
            <p:spPr bwMode="auto">
              <a:xfrm>
                <a:off x="631825" y="2278063"/>
                <a:ext cx="211138" cy="19367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91" name="Line 12"/>
              <p:cNvSpPr>
                <a:spLocks noChangeShapeType="1"/>
              </p:cNvSpPr>
              <p:nvPr/>
            </p:nvSpPr>
            <p:spPr bwMode="auto">
              <a:xfrm>
                <a:off x="885825" y="2105025"/>
                <a:ext cx="0" cy="17145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2" name="Line 12"/>
              <p:cNvSpPr>
                <a:spLocks noChangeShapeType="1"/>
              </p:cNvSpPr>
              <p:nvPr/>
            </p:nvSpPr>
            <p:spPr bwMode="auto">
              <a:xfrm>
                <a:off x="1249363" y="2100263"/>
                <a:ext cx="0" cy="17145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3" name="Oval 5"/>
              <p:cNvSpPr>
                <a:spLocks noChangeArrowheads="1"/>
              </p:cNvSpPr>
              <p:nvPr/>
            </p:nvSpPr>
            <p:spPr bwMode="auto">
              <a:xfrm>
                <a:off x="1336675" y="2278063"/>
                <a:ext cx="211138" cy="19367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94" name="Line 12"/>
              <p:cNvSpPr>
                <a:spLocks noChangeShapeType="1"/>
              </p:cNvSpPr>
              <p:nvPr/>
            </p:nvSpPr>
            <p:spPr bwMode="auto">
              <a:xfrm>
                <a:off x="1441450" y="2098675"/>
                <a:ext cx="0" cy="17145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5" name="Ovale 94"/>
              <p:cNvSpPr/>
              <p:nvPr/>
            </p:nvSpPr>
            <p:spPr>
              <a:xfrm>
                <a:off x="1223783" y="2276107"/>
                <a:ext cx="53461" cy="3222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96" name="Ovale 95"/>
              <p:cNvSpPr/>
              <p:nvPr/>
            </p:nvSpPr>
            <p:spPr>
              <a:xfrm flipV="1">
                <a:off x="867067" y="2274765"/>
                <a:ext cx="55305" cy="33566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97" name="Line 12"/>
              <p:cNvSpPr>
                <a:spLocks noChangeShapeType="1"/>
              </p:cNvSpPr>
              <p:nvPr/>
            </p:nvSpPr>
            <p:spPr bwMode="auto">
              <a:xfrm>
                <a:off x="1682750" y="2089150"/>
                <a:ext cx="0" cy="169863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98" name="Oval 5"/>
              <p:cNvSpPr>
                <a:spLocks noChangeArrowheads="1"/>
              </p:cNvSpPr>
              <p:nvPr/>
            </p:nvSpPr>
            <p:spPr bwMode="auto">
              <a:xfrm>
                <a:off x="1584325" y="2278063"/>
                <a:ext cx="211138" cy="19367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cxnSp>
            <p:nvCxnSpPr>
              <p:cNvPr id="99" name="Connettore 2 98"/>
              <p:cNvCxnSpPr/>
              <p:nvPr/>
            </p:nvCxnSpPr>
            <p:spPr bwMode="auto">
              <a:xfrm flipV="1">
                <a:off x="1442237" y="2474823"/>
                <a:ext cx="205550" cy="347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Ovale 99"/>
              <p:cNvSpPr/>
              <p:nvPr/>
            </p:nvSpPr>
            <p:spPr>
              <a:xfrm>
                <a:off x="1004407" y="2321758"/>
                <a:ext cx="94940" cy="8458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101" name="Ovale 100"/>
              <p:cNvSpPr/>
              <p:nvPr/>
            </p:nvSpPr>
            <p:spPr>
              <a:xfrm>
                <a:off x="1647787" y="2332500"/>
                <a:ext cx="95862" cy="83246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it-IT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t-IT"/>
              </a:p>
            </p:txBody>
          </p:sp>
          <p:sp>
            <p:nvSpPr>
              <p:cNvPr id="102" name="Line 12"/>
              <p:cNvSpPr>
                <a:spLocks noChangeShapeType="1"/>
              </p:cNvSpPr>
              <p:nvPr/>
            </p:nvSpPr>
            <p:spPr bwMode="auto">
              <a:xfrm flipH="1">
                <a:off x="449263" y="1654175"/>
                <a:ext cx="0" cy="3571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3" name="Oval 5"/>
              <p:cNvSpPr>
                <a:spLocks noChangeArrowheads="1"/>
              </p:cNvSpPr>
              <p:nvPr/>
            </p:nvSpPr>
            <p:spPr bwMode="auto">
              <a:xfrm>
                <a:off x="344488" y="1447800"/>
                <a:ext cx="211137" cy="193675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104" name="Line 12"/>
              <p:cNvSpPr>
                <a:spLocks noChangeShapeType="1"/>
              </p:cNvSpPr>
              <p:nvPr/>
            </p:nvSpPr>
            <p:spPr bwMode="auto">
              <a:xfrm flipH="1">
                <a:off x="449263" y="1093788"/>
                <a:ext cx="0" cy="35718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5" name="Line 11"/>
              <p:cNvSpPr>
                <a:spLocks noChangeShapeType="1"/>
              </p:cNvSpPr>
              <p:nvPr/>
            </p:nvSpPr>
            <p:spPr bwMode="auto">
              <a:xfrm flipV="1">
                <a:off x="449263" y="1093788"/>
                <a:ext cx="1546225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6" name="Line 12"/>
              <p:cNvSpPr>
                <a:spLocks noChangeShapeType="1"/>
              </p:cNvSpPr>
              <p:nvPr/>
            </p:nvSpPr>
            <p:spPr bwMode="auto">
              <a:xfrm flipH="1">
                <a:off x="1233488" y="725488"/>
                <a:ext cx="0" cy="35718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7" name="Oval 5"/>
              <p:cNvSpPr>
                <a:spLocks noChangeArrowheads="1"/>
              </p:cNvSpPr>
              <p:nvPr/>
            </p:nvSpPr>
            <p:spPr bwMode="auto">
              <a:xfrm>
                <a:off x="1881188" y="639763"/>
                <a:ext cx="193675" cy="171450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just">
                  <a:spcBef>
                    <a:spcPct val="0"/>
                  </a:spcBef>
                  <a:buFontTx/>
                  <a:buNone/>
                </a:pPr>
                <a:endParaRPr lang="it-IT" altLang="it-IT" sz="1800">
                  <a:latin typeface="Arial" charset="0"/>
                </a:endParaRPr>
              </a:p>
            </p:txBody>
          </p:sp>
          <p:sp>
            <p:nvSpPr>
              <p:cNvPr id="108" name="Line 11"/>
              <p:cNvSpPr>
                <a:spLocks noChangeShapeType="1"/>
              </p:cNvSpPr>
              <p:nvPr/>
            </p:nvSpPr>
            <p:spPr bwMode="auto">
              <a:xfrm flipV="1">
                <a:off x="555625" y="725488"/>
                <a:ext cx="133508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09" name="Line 12"/>
              <p:cNvSpPr>
                <a:spLocks noChangeShapeType="1"/>
              </p:cNvSpPr>
              <p:nvPr/>
            </p:nvSpPr>
            <p:spPr bwMode="auto">
              <a:xfrm flipH="1">
                <a:off x="1987550" y="1087438"/>
                <a:ext cx="0" cy="35560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75" name="Torta 74"/>
            <p:cNvSpPr/>
            <p:nvPr/>
          </p:nvSpPr>
          <p:spPr>
            <a:xfrm>
              <a:off x="5403085" y="3921000"/>
              <a:ext cx="319062" cy="228467"/>
            </a:xfrm>
            <a:prstGeom prst="pie">
              <a:avLst>
                <a:gd name="adj1" fmla="val 5296195"/>
                <a:gd name="adj2" fmla="val 1619997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76" name="Torta 75"/>
            <p:cNvSpPr/>
            <p:nvPr/>
          </p:nvSpPr>
          <p:spPr>
            <a:xfrm rot="10582280">
              <a:off x="5415784" y="3946385"/>
              <a:ext cx="309538" cy="193562"/>
            </a:xfrm>
            <a:prstGeom prst="pie">
              <a:avLst>
                <a:gd name="adj1" fmla="val 5571754"/>
                <a:gd name="adj2" fmla="val 16200000"/>
              </a:avLst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77" name="Rettangolo 76"/>
            <p:cNvSpPr/>
            <p:nvPr/>
          </p:nvSpPr>
          <p:spPr>
            <a:xfrm>
              <a:off x="2718841" y="3993982"/>
              <a:ext cx="161912" cy="1999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2901389" y="3993982"/>
              <a:ext cx="139689" cy="180869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38724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67085CA2-2012-43A9-B7E2-50BFCF238AFF}"/>
              </a:ext>
            </a:extLst>
          </p:cNvPr>
          <p:cNvSpPr txBox="1"/>
          <p:nvPr/>
        </p:nvSpPr>
        <p:spPr>
          <a:xfrm>
            <a:off x="192507" y="144416"/>
            <a:ext cx="956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Figure </a:t>
            </a:r>
            <a:r>
              <a:rPr lang="en-GB" sz="1600" b="1" smtClean="0"/>
              <a:t>S2. </a:t>
            </a:r>
            <a:r>
              <a:rPr lang="en-GB" sz="1600" i="1"/>
              <a:t>KATNB1</a:t>
            </a:r>
            <a:r>
              <a:rPr lang="en-GB" sz="1600"/>
              <a:t> variant NM_005886.3:c.1416+1del confirmed by Sanger sequencing in Case 1 and parents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2DB6E2D6-1722-4819-B42F-8842FAC34C23}"/>
              </a:ext>
            </a:extLst>
          </p:cNvPr>
          <p:cNvGrpSpPr/>
          <p:nvPr/>
        </p:nvGrpSpPr>
        <p:grpSpPr>
          <a:xfrm>
            <a:off x="563616" y="614130"/>
            <a:ext cx="8052406" cy="6056149"/>
            <a:chOff x="563616" y="614130"/>
            <a:chExt cx="8052406" cy="605614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29D48A48-CCD3-4D74-967C-52F0467AF700}"/>
                </a:ext>
              </a:extLst>
            </p:cNvPr>
            <p:cNvGrpSpPr/>
            <p:nvPr/>
          </p:nvGrpSpPr>
          <p:grpSpPr>
            <a:xfrm>
              <a:off x="563616" y="614130"/>
              <a:ext cx="8052406" cy="6056149"/>
              <a:chOff x="539552" y="253171"/>
              <a:chExt cx="8052406" cy="6056149"/>
            </a:xfrm>
          </p:grpSpPr>
          <p:sp>
            <p:nvSpPr>
              <p:cNvPr id="4" name="CasellaDiTesto 4">
                <a:extLst>
                  <a:ext uri="{FF2B5EF4-FFF2-40B4-BE49-F238E27FC236}">
                    <a16:creationId xmlns:a16="http://schemas.microsoft.com/office/drawing/2014/main" xmlns="" id="{9B74DF8D-92D9-49F7-B17E-8F5AD5551D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12991" y="253171"/>
                <a:ext cx="2078967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it-IT" altLang="en-US"/>
                  <a:t>Reference sequence</a:t>
                </a:r>
              </a:p>
              <a:p>
                <a:r>
                  <a:rPr lang="it-IT" altLang="en-US">
                    <a:solidFill>
                      <a:srgbClr val="C00000"/>
                    </a:solidFill>
                  </a:rPr>
                  <a:t>Variant sequence</a:t>
                </a:r>
              </a:p>
            </p:txBody>
          </p:sp>
          <p:sp>
            <p:nvSpPr>
              <p:cNvPr id="5" name="CasellaDiTesto 5">
                <a:extLst>
                  <a:ext uri="{FF2B5EF4-FFF2-40B4-BE49-F238E27FC236}">
                    <a16:creationId xmlns:a16="http://schemas.microsoft.com/office/drawing/2014/main" xmlns="" id="{DE02F242-0630-418A-BE80-D431337989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0153" y="1634150"/>
                <a:ext cx="977900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it-IT" altLang="en-US"/>
                  <a:t>Proband</a:t>
                </a:r>
              </a:p>
            </p:txBody>
          </p:sp>
          <p:sp>
            <p:nvSpPr>
              <p:cNvPr id="6" name="CasellaDiTesto 9">
                <a:extLst>
                  <a:ext uri="{FF2B5EF4-FFF2-40B4-BE49-F238E27FC236}">
                    <a16:creationId xmlns:a16="http://schemas.microsoft.com/office/drawing/2014/main" xmlns="" id="{F87D5410-2965-42CF-AE84-37A5904C0E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0153" y="3451753"/>
                <a:ext cx="898525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it-IT" altLang="en-US"/>
                  <a:t>Mother</a:t>
                </a:r>
              </a:p>
            </p:txBody>
          </p:sp>
          <p:sp>
            <p:nvSpPr>
              <p:cNvPr id="7" name="CasellaDiTesto 11">
                <a:extLst>
                  <a:ext uri="{FF2B5EF4-FFF2-40B4-BE49-F238E27FC236}">
                    <a16:creationId xmlns:a16="http://schemas.microsoft.com/office/drawing/2014/main" xmlns="" id="{EBD90C7E-19D2-4813-9FD8-2C16AFD7AB9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70153" y="5267769"/>
                <a:ext cx="785813" cy="368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r>
                  <a:rPr lang="it-IT" altLang="en-US"/>
                  <a:t>Father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xmlns="" id="{EE58853C-3B40-4F25-921F-6F7DBF981B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35" r="4356"/>
              <a:stretch/>
            </p:blipFill>
            <p:spPr>
              <a:xfrm>
                <a:off x="546548" y="4597797"/>
                <a:ext cx="5779033" cy="1711523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xmlns="" id="{730C7D2A-584B-4150-8D0D-E96D0C3E16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145" r="4130"/>
              <a:stretch/>
            </p:blipFill>
            <p:spPr>
              <a:xfrm>
                <a:off x="539552" y="2774947"/>
                <a:ext cx="5786030" cy="1721912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xmlns="" id="{2F028E5B-E734-4E7D-806C-4CA6CB7D34C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60" r="4715"/>
              <a:stretch/>
            </p:blipFill>
            <p:spPr>
              <a:xfrm>
                <a:off x="539552" y="964179"/>
                <a:ext cx="5786030" cy="1709830"/>
              </a:xfrm>
              <a:prstGeom prst="rect">
                <a:avLst/>
              </a:prstGeom>
            </p:spPr>
          </p:pic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xmlns="" id="{B402EA64-5A1A-4BB9-A190-EB2616D0436D}"/>
                  </a:ext>
                </a:extLst>
              </p:cNvPr>
              <p:cNvSpPr txBox="1"/>
              <p:nvPr/>
            </p:nvSpPr>
            <p:spPr>
              <a:xfrm>
                <a:off x="546549" y="253727"/>
                <a:ext cx="5795958" cy="646331"/>
              </a:xfrm>
              <a:prstGeom prst="rect">
                <a:avLst/>
              </a:prstGeom>
              <a:noFill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/>
                  <a:t>C    T   </a:t>
                </a:r>
                <a:r>
                  <a:rPr lang="it-IT" dirty="0" err="1"/>
                  <a:t>T</a:t>
                </a:r>
                <a:r>
                  <a:rPr lang="it-IT" dirty="0"/>
                  <a:t>    C   </a:t>
                </a:r>
                <a:r>
                  <a:rPr lang="it-IT" dirty="0" err="1"/>
                  <a:t>C</a:t>
                </a:r>
                <a:r>
                  <a:rPr lang="it-IT" dirty="0"/>
                  <a:t>   T   </a:t>
                </a:r>
                <a:r>
                  <a:rPr lang="it-IT"/>
                  <a:t>G   C    C   C   g   t    g   a   g    t    a   g   g    a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t-IT">
                    <a:solidFill>
                      <a:srgbClr val="C00000"/>
                    </a:solidFill>
                  </a:rPr>
                  <a:t>C    T   T    C   C   T   G   C    C   C   t    g   a   g    t    a   g   g    a</a:t>
                </a: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xmlns="" id="{632F283B-ACE9-4A53-81FD-30B2FBD5A7D0}"/>
                  </a:ext>
                </a:extLst>
              </p:cNvPr>
              <p:cNvCxnSpPr>
                <a:stCxn id="4" idx="1"/>
                <a:endCxn id="4" idx="3"/>
              </p:cNvCxnSpPr>
              <p:nvPr/>
            </p:nvCxnSpPr>
            <p:spPr>
              <a:xfrm>
                <a:off x="6512991" y="576337"/>
                <a:ext cx="2078967" cy="0"/>
              </a:xfrm>
              <a:prstGeom prst="line">
                <a:avLst/>
              </a:prstGeom>
              <a:ln w="317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Arrow: Down 2">
              <a:extLst>
                <a:ext uri="{FF2B5EF4-FFF2-40B4-BE49-F238E27FC236}">
                  <a16:creationId xmlns:a16="http://schemas.microsoft.com/office/drawing/2014/main" xmlns="" id="{F68C8B32-8464-41B6-A11B-0C80FCDAFA4D}"/>
                </a:ext>
              </a:extLst>
            </p:cNvPr>
            <p:cNvSpPr/>
            <p:nvPr/>
          </p:nvSpPr>
          <p:spPr>
            <a:xfrm>
              <a:off x="3415363" y="1938375"/>
              <a:ext cx="125507" cy="230938"/>
            </a:xfrm>
            <a:prstGeom prst="downArrow">
              <a:avLst>
                <a:gd name="adj1" fmla="val 35882"/>
                <a:gd name="adj2" fmla="val 5706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xmlns="" id="{3F68891F-3036-4C2B-B780-2E021F1F8B2E}"/>
                </a:ext>
              </a:extLst>
            </p:cNvPr>
            <p:cNvSpPr/>
            <p:nvPr/>
          </p:nvSpPr>
          <p:spPr>
            <a:xfrm>
              <a:off x="3531345" y="3728851"/>
              <a:ext cx="125507" cy="230938"/>
            </a:xfrm>
            <a:prstGeom prst="downArrow">
              <a:avLst>
                <a:gd name="adj1" fmla="val 35882"/>
                <a:gd name="adj2" fmla="val 5706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xmlns="" id="{50DD5823-819A-4B32-8806-2F7590230858}"/>
                </a:ext>
              </a:extLst>
            </p:cNvPr>
            <p:cNvSpPr/>
            <p:nvPr/>
          </p:nvSpPr>
          <p:spPr>
            <a:xfrm>
              <a:off x="3544043" y="5519328"/>
              <a:ext cx="125507" cy="230938"/>
            </a:xfrm>
            <a:prstGeom prst="downArrow">
              <a:avLst>
                <a:gd name="adj1" fmla="val 35882"/>
                <a:gd name="adj2" fmla="val 5706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68282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C67A83F-2DD2-4CE8-AAC1-3CAB4D9F35F5}"/>
              </a:ext>
            </a:extLst>
          </p:cNvPr>
          <p:cNvSpPr txBox="1"/>
          <p:nvPr/>
        </p:nvSpPr>
        <p:spPr>
          <a:xfrm>
            <a:off x="192507" y="144416"/>
            <a:ext cx="956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Figure </a:t>
            </a:r>
            <a:r>
              <a:rPr lang="en-GB" sz="1600" b="1" smtClean="0"/>
              <a:t>S3. </a:t>
            </a:r>
            <a:r>
              <a:rPr lang="en-GB" sz="1600" i="1"/>
              <a:t>FAT1</a:t>
            </a:r>
            <a:r>
              <a:rPr lang="en-GB" sz="1600"/>
              <a:t> variant NM_005245.4:c.9729del confirmed via Integrative Genome Viewer in Case 2 and parents</a:t>
            </a:r>
          </a:p>
        </p:txBody>
      </p:sp>
      <p:pic>
        <p:nvPicPr>
          <p:cNvPr id="4" name="Picture 3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xmlns="" id="{3B74A080-9E16-4D42-B1CE-AE7E140010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21" y="526515"/>
            <a:ext cx="5637493" cy="6263219"/>
          </a:xfrm>
          <a:prstGeom prst="rect">
            <a:avLst/>
          </a:prstGeom>
        </p:spPr>
      </p:pic>
      <p:sp>
        <p:nvSpPr>
          <p:cNvPr id="5" name="CasellaDiTesto 5">
            <a:extLst>
              <a:ext uri="{FF2B5EF4-FFF2-40B4-BE49-F238E27FC236}">
                <a16:creationId xmlns:a16="http://schemas.microsoft.com/office/drawing/2014/main" xmlns="" id="{2AA73D66-9414-4828-8D74-5E6A0A204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217" y="2273783"/>
            <a:ext cx="977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it-IT" altLang="en-US"/>
              <a:t>Proband</a:t>
            </a:r>
          </a:p>
        </p:txBody>
      </p:sp>
      <p:sp>
        <p:nvSpPr>
          <p:cNvPr id="6" name="CasellaDiTesto 9">
            <a:extLst>
              <a:ext uri="{FF2B5EF4-FFF2-40B4-BE49-F238E27FC236}">
                <a16:creationId xmlns:a16="http://schemas.microsoft.com/office/drawing/2014/main" xmlns="" id="{EF4A22C2-6CA3-44B5-B8DB-41F81AF466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217" y="3658124"/>
            <a:ext cx="898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it-IT" altLang="en-US"/>
              <a:t>Mother</a:t>
            </a:r>
          </a:p>
        </p:txBody>
      </p:sp>
      <p:sp>
        <p:nvSpPr>
          <p:cNvPr id="7" name="CasellaDiTesto 11">
            <a:extLst>
              <a:ext uri="{FF2B5EF4-FFF2-40B4-BE49-F238E27FC236}">
                <a16:creationId xmlns:a16="http://schemas.microsoft.com/office/drawing/2014/main" xmlns="" id="{99DDF5DC-2E27-4DDF-B5CD-233A4AB00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4217" y="5175882"/>
            <a:ext cx="785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it-IT" altLang="en-US"/>
              <a:t>Father</a:t>
            </a:r>
          </a:p>
        </p:txBody>
      </p:sp>
    </p:spTree>
    <p:extLst>
      <p:ext uri="{BB962C8B-B14F-4D97-AF65-F5344CB8AC3E}">
        <p14:creationId xmlns:p14="http://schemas.microsoft.com/office/powerpoint/2010/main" val="3339090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asellaDiTesto 2">
            <a:extLst>
              <a:ext uri="{FF2B5EF4-FFF2-40B4-BE49-F238E27FC236}">
                <a16:creationId xmlns:a16="http://schemas.microsoft.com/office/drawing/2014/main" xmlns="" id="{E079FADC-4CCB-43F0-89C6-9B5EE15568E7}"/>
              </a:ext>
            </a:extLst>
          </p:cNvPr>
          <p:cNvSpPr txBox="1"/>
          <p:nvPr/>
        </p:nvSpPr>
        <p:spPr>
          <a:xfrm>
            <a:off x="411209" y="122332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A</a:t>
            </a:r>
            <a:endParaRPr lang="it-IT" dirty="0"/>
          </a:p>
        </p:txBody>
      </p:sp>
      <p:sp>
        <p:nvSpPr>
          <p:cNvPr id="226" name="CasellaDiTesto 4">
            <a:extLst>
              <a:ext uri="{FF2B5EF4-FFF2-40B4-BE49-F238E27FC236}">
                <a16:creationId xmlns:a16="http://schemas.microsoft.com/office/drawing/2014/main" xmlns="" id="{10692CF9-1F80-4F71-850B-6D9A0185BBC3}"/>
              </a:ext>
            </a:extLst>
          </p:cNvPr>
          <p:cNvSpPr txBox="1"/>
          <p:nvPr/>
        </p:nvSpPr>
        <p:spPr>
          <a:xfrm>
            <a:off x="411209" y="4409725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/>
              <a:t>B</a:t>
            </a:r>
            <a:endParaRPr lang="it-IT" dirty="0"/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xmlns="" id="{9C25291C-9ADC-4B38-A296-68372DA69938}"/>
              </a:ext>
            </a:extLst>
          </p:cNvPr>
          <p:cNvSpPr txBox="1"/>
          <p:nvPr/>
        </p:nvSpPr>
        <p:spPr>
          <a:xfrm>
            <a:off x="192507" y="144416"/>
            <a:ext cx="9567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/>
              <a:t>Figure </a:t>
            </a:r>
            <a:r>
              <a:rPr lang="en-GB" sz="1600" b="1" smtClean="0"/>
              <a:t>S4. </a:t>
            </a:r>
            <a:r>
              <a:rPr lang="en-GB" sz="1600"/>
              <a:t>Schematic representation of biallelic variants found in affected individuals with </a:t>
            </a:r>
            <a:r>
              <a:rPr lang="en-GB" sz="1600" i="1"/>
              <a:t>KATNB1-</a:t>
            </a:r>
            <a:r>
              <a:rPr lang="en-GB" sz="1600"/>
              <a:t> or </a:t>
            </a:r>
            <a:r>
              <a:rPr lang="en-GB" sz="1600" i="1"/>
              <a:t>FAT1-</a:t>
            </a:r>
            <a:r>
              <a:rPr lang="en-GB" sz="1600"/>
              <a:t> related conditions: A. </a:t>
            </a:r>
            <a:r>
              <a:rPr lang="en-GB" sz="1600" i="1"/>
              <a:t>KATNB1</a:t>
            </a:r>
            <a:r>
              <a:rPr lang="en-GB" sz="1600"/>
              <a:t> exons and KATNB1 protein; B. FAT1 protein.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xmlns="" id="{C0FDD1B8-6EA0-4B09-9CDA-7930353CF6A1}"/>
              </a:ext>
            </a:extLst>
          </p:cNvPr>
          <p:cNvSpPr txBox="1"/>
          <p:nvPr/>
        </p:nvSpPr>
        <p:spPr>
          <a:xfrm>
            <a:off x="7188740" y="2358055"/>
            <a:ext cx="923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KATNB1</a:t>
            </a: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xmlns="" id="{6683E006-6217-43D1-BAD4-7CE36F2017F1}"/>
              </a:ext>
            </a:extLst>
          </p:cNvPr>
          <p:cNvSpPr txBox="1"/>
          <p:nvPr/>
        </p:nvSpPr>
        <p:spPr>
          <a:xfrm>
            <a:off x="8480046" y="4911735"/>
            <a:ext cx="621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FAT1</a:t>
            </a: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xmlns="" id="{5009E932-6ED7-4AFC-B6D1-3177571A2CF3}"/>
              </a:ext>
            </a:extLst>
          </p:cNvPr>
          <p:cNvGrpSpPr/>
          <p:nvPr/>
        </p:nvGrpSpPr>
        <p:grpSpPr>
          <a:xfrm>
            <a:off x="500578" y="4292523"/>
            <a:ext cx="8086246" cy="2184266"/>
            <a:chOff x="500578" y="4292523"/>
            <a:chExt cx="8086246" cy="2184266"/>
          </a:xfrm>
        </p:grpSpPr>
        <p:grpSp>
          <p:nvGrpSpPr>
            <p:cNvPr id="2" name="Gruppo 9">
              <a:extLst>
                <a:ext uri="{FF2B5EF4-FFF2-40B4-BE49-F238E27FC236}">
                  <a16:creationId xmlns:a16="http://schemas.microsoft.com/office/drawing/2014/main" xmlns="" id="{2959CC70-0320-4408-AE32-D554FB38939C}"/>
                </a:ext>
              </a:extLst>
            </p:cNvPr>
            <p:cNvGrpSpPr/>
            <p:nvPr/>
          </p:nvGrpSpPr>
          <p:grpSpPr>
            <a:xfrm>
              <a:off x="688490" y="4292523"/>
              <a:ext cx="7722425" cy="2184266"/>
              <a:chOff x="491331" y="3252519"/>
              <a:chExt cx="6606000" cy="1868488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xmlns="" id="{41A059B6-3D45-4380-A821-E331D745D3F9}"/>
                  </a:ext>
                </a:extLst>
              </p:cNvPr>
              <p:cNvGrpSpPr/>
              <p:nvPr/>
            </p:nvGrpSpPr>
            <p:grpSpPr>
              <a:xfrm>
                <a:off x="523798" y="4873864"/>
                <a:ext cx="6447703" cy="247143"/>
                <a:chOff x="266527" y="3756479"/>
                <a:chExt cx="6447703" cy="247143"/>
              </a:xfrm>
            </p:grpSpPr>
            <p:grpSp>
              <p:nvGrpSpPr>
                <p:cNvPr id="76" name="Gruppo 3">
                  <a:extLst>
                    <a:ext uri="{FF2B5EF4-FFF2-40B4-BE49-F238E27FC236}">
                      <a16:creationId xmlns:a16="http://schemas.microsoft.com/office/drawing/2014/main" xmlns="" id="{68CED23D-1C98-4C2E-968A-3131BE1198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18518" y="3777075"/>
                  <a:ext cx="1461052" cy="205952"/>
                  <a:chOff x="7160580" y="6068364"/>
                  <a:chExt cx="1914364" cy="269875"/>
                </a:xfrm>
              </p:grpSpPr>
              <p:sp>
                <p:nvSpPr>
                  <p:cNvPr id="89" name="Rombo 123">
                    <a:extLst>
                      <a:ext uri="{FF2B5EF4-FFF2-40B4-BE49-F238E27FC236}">
                        <a16:creationId xmlns:a16="http://schemas.microsoft.com/office/drawing/2014/main" xmlns="" id="{D9CAB9C4-FBFC-41F9-97BA-E04A449FD1CD}"/>
                      </a:ext>
                    </a:extLst>
                  </p:cNvPr>
                  <p:cNvSpPr/>
                  <p:nvPr/>
                </p:nvSpPr>
                <p:spPr>
                  <a:xfrm>
                    <a:off x="7160580" y="6068364"/>
                    <a:ext cx="161911" cy="269875"/>
                  </a:xfrm>
                  <a:prstGeom prst="diamond">
                    <a:avLst/>
                  </a:prstGeom>
                  <a:solidFill>
                    <a:srgbClr val="FFC000"/>
                  </a:solidFill>
                  <a:ln w="9525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763"/>
                  </a:p>
                </p:txBody>
              </p:sp>
              <p:sp>
                <p:nvSpPr>
                  <p:cNvPr id="90" name="Rettangolo 92">
                    <a:extLst>
                      <a:ext uri="{FF2B5EF4-FFF2-40B4-BE49-F238E27FC236}">
                        <a16:creationId xmlns:a16="http://schemas.microsoft.com/office/drawing/2014/main" xmlns="" id="{8535B2DB-1B9C-4166-BACE-BD6C082A9C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74790" y="6073913"/>
                    <a:ext cx="1800154" cy="2587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putative RTP-like domain</a:t>
                    </a:r>
                  </a:p>
                </p:txBody>
              </p:sp>
            </p:grpSp>
            <p:grpSp>
              <p:nvGrpSpPr>
                <p:cNvPr id="77" name="Gruppo 2048">
                  <a:extLst>
                    <a:ext uri="{FF2B5EF4-FFF2-40B4-BE49-F238E27FC236}">
                      <a16:creationId xmlns:a16="http://schemas.microsoft.com/office/drawing/2014/main" xmlns="" id="{0B15869B-847C-4DE4-BE3B-3D16895ACE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99543" y="3756479"/>
                  <a:ext cx="1057197" cy="247143"/>
                  <a:chOff x="2202544" y="6010882"/>
                  <a:chExt cx="1385207" cy="323850"/>
                </a:xfrm>
              </p:grpSpPr>
              <p:sp>
                <p:nvSpPr>
                  <p:cNvPr id="87" name="Rettangolo arrotondato 120">
                    <a:extLst>
                      <a:ext uri="{FF2B5EF4-FFF2-40B4-BE49-F238E27FC236}">
                        <a16:creationId xmlns:a16="http://schemas.microsoft.com/office/drawing/2014/main" xmlns="" id="{E9EBE1DC-5B3D-41F4-B3FF-50F97E63E73A}"/>
                      </a:ext>
                    </a:extLst>
                  </p:cNvPr>
                  <p:cNvSpPr/>
                  <p:nvPr/>
                </p:nvSpPr>
                <p:spPr>
                  <a:xfrm>
                    <a:off x="2202544" y="6010882"/>
                    <a:ext cx="73019" cy="323850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1374"/>
                  </a:p>
                </p:txBody>
              </p:sp>
              <p:sp>
                <p:nvSpPr>
                  <p:cNvPr id="88" name="Rettangolo 92">
                    <a:extLst>
                      <a:ext uri="{FF2B5EF4-FFF2-40B4-BE49-F238E27FC236}">
                        <a16:creationId xmlns:a16="http://schemas.microsoft.com/office/drawing/2014/main" xmlns="" id="{57896705-59E6-43ED-9F5B-AE73CC196D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25675" y="6043433"/>
                    <a:ext cx="1362076" cy="2587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EGF-like domain</a:t>
                    </a:r>
                  </a:p>
                </p:txBody>
              </p:sp>
            </p:grpSp>
            <p:grpSp>
              <p:nvGrpSpPr>
                <p:cNvPr id="78" name="Gruppo 7">
                  <a:extLst>
                    <a:ext uri="{FF2B5EF4-FFF2-40B4-BE49-F238E27FC236}">
                      <a16:creationId xmlns:a16="http://schemas.microsoft.com/office/drawing/2014/main" xmlns="" id="{F5B5312B-F039-43C8-BA79-3E250277F1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14887" y="3781319"/>
                  <a:ext cx="1299343" cy="197462"/>
                  <a:chOff x="4884056" y="6079814"/>
                  <a:chExt cx="1702482" cy="258749"/>
                </a:xfrm>
              </p:grpSpPr>
              <p:sp>
                <p:nvSpPr>
                  <p:cNvPr id="85" name="Rettangolo 122">
                    <a:extLst>
                      <a:ext uri="{FF2B5EF4-FFF2-40B4-BE49-F238E27FC236}">
                        <a16:creationId xmlns:a16="http://schemas.microsoft.com/office/drawing/2014/main" xmlns="" id="{98C66DC9-2CDC-4A11-BAFF-7F7A38054761}"/>
                      </a:ext>
                    </a:extLst>
                  </p:cNvPr>
                  <p:cNvSpPr/>
                  <p:nvPr/>
                </p:nvSpPr>
                <p:spPr>
                  <a:xfrm>
                    <a:off x="4892947" y="6101238"/>
                    <a:ext cx="39684" cy="2159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1374"/>
                  </a:p>
                </p:txBody>
              </p:sp>
              <p:sp>
                <p:nvSpPr>
                  <p:cNvPr id="86" name="Rettangolo 92">
                    <a:extLst>
                      <a:ext uri="{FF2B5EF4-FFF2-40B4-BE49-F238E27FC236}">
                        <a16:creationId xmlns:a16="http://schemas.microsoft.com/office/drawing/2014/main" xmlns="" id="{7B39E00C-3967-4EE4-A484-31327B12B1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4056" y="6079814"/>
                    <a:ext cx="1702482" cy="25874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transmembrane domain</a:t>
                    </a:r>
                  </a:p>
                </p:txBody>
              </p:sp>
            </p:grpSp>
            <p:grpSp>
              <p:nvGrpSpPr>
                <p:cNvPr id="79" name="Gruppo 2047">
                  <a:extLst>
                    <a:ext uri="{FF2B5EF4-FFF2-40B4-BE49-F238E27FC236}">
                      <a16:creationId xmlns:a16="http://schemas.microsoft.com/office/drawing/2014/main" xmlns="" id="{20BC8EA7-D346-4B72-BC65-9495105D37B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976713" y="3781329"/>
                  <a:ext cx="1418202" cy="197460"/>
                  <a:chOff x="3768565" y="6057385"/>
                  <a:chExt cx="1858219" cy="258747"/>
                </a:xfrm>
              </p:grpSpPr>
              <p:sp>
                <p:nvSpPr>
                  <p:cNvPr id="83" name="Esagono 121">
                    <a:extLst>
                      <a:ext uri="{FF2B5EF4-FFF2-40B4-BE49-F238E27FC236}">
                        <a16:creationId xmlns:a16="http://schemas.microsoft.com/office/drawing/2014/main" xmlns="" id="{F5AC607A-E324-465B-B738-397C485D94E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 rot="5400000">
                    <a:off x="3751888" y="6079612"/>
                    <a:ext cx="247650" cy="214295"/>
                  </a:xfrm>
                  <a:prstGeom prst="hexagon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1374"/>
                  </a:p>
                </p:txBody>
              </p:sp>
              <p:sp>
                <p:nvSpPr>
                  <p:cNvPr id="84" name="Rettangolo 92">
                    <a:extLst>
                      <a:ext uri="{FF2B5EF4-FFF2-40B4-BE49-F238E27FC236}">
                        <a16:creationId xmlns:a16="http://schemas.microsoft.com/office/drawing/2014/main" xmlns="" id="{11AF3797-D856-45F5-A733-782FBDD82C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924301" y="6057385"/>
                    <a:ext cx="1702483" cy="2587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Laminin G-like domain</a:t>
                    </a:r>
                  </a:p>
                </p:txBody>
              </p:sp>
            </p:grpSp>
            <p:grpSp>
              <p:nvGrpSpPr>
                <p:cNvPr id="80" name="Gruppo 2049">
                  <a:extLst>
                    <a:ext uri="{FF2B5EF4-FFF2-40B4-BE49-F238E27FC236}">
                      <a16:creationId xmlns:a16="http://schemas.microsoft.com/office/drawing/2014/main" xmlns="" id="{097A3902-4DC7-414E-82A3-3CD4DB95BF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6527" y="3756479"/>
                  <a:ext cx="1132018" cy="247143"/>
                  <a:chOff x="503238" y="6010882"/>
                  <a:chExt cx="1483242" cy="323850"/>
                </a:xfrm>
              </p:grpSpPr>
              <p:sp>
                <p:nvSpPr>
                  <p:cNvPr id="81" name="Ovale 119">
                    <a:extLst>
                      <a:ext uri="{FF2B5EF4-FFF2-40B4-BE49-F238E27FC236}">
                        <a16:creationId xmlns:a16="http://schemas.microsoft.com/office/drawing/2014/main" xmlns="" id="{D659D116-F519-4C2F-A8A2-DECB63C800FF}"/>
                      </a:ext>
                    </a:extLst>
                  </p:cNvPr>
                  <p:cNvSpPr/>
                  <p:nvPr/>
                </p:nvSpPr>
                <p:spPr>
                  <a:xfrm>
                    <a:off x="503238" y="6010882"/>
                    <a:ext cx="209532" cy="323850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1374"/>
                  </a:p>
                </p:txBody>
              </p:sp>
              <p:sp>
                <p:nvSpPr>
                  <p:cNvPr id="82" name="Rettangolo 96">
                    <a:extLst>
                      <a:ext uri="{FF2B5EF4-FFF2-40B4-BE49-F238E27FC236}">
                        <a16:creationId xmlns:a16="http://schemas.microsoft.com/office/drawing/2014/main" xmlns="" id="{05E415FB-E6C3-4FC3-A522-8282D775CD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40" y="6043433"/>
                    <a:ext cx="1328740" cy="25874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Cadherin repeat</a:t>
                    </a:r>
                  </a:p>
                </p:txBody>
              </p:sp>
            </p:grpSp>
          </p:grpSp>
          <p:grpSp>
            <p:nvGrpSpPr>
              <p:cNvPr id="4" name="Gruppo 6">
                <a:extLst>
                  <a:ext uri="{FF2B5EF4-FFF2-40B4-BE49-F238E27FC236}">
                    <a16:creationId xmlns:a16="http://schemas.microsoft.com/office/drawing/2014/main" xmlns="" id="{1E8718CB-1905-4D9B-B58D-394DCB1EFF26}"/>
                  </a:ext>
                </a:extLst>
              </p:cNvPr>
              <p:cNvGrpSpPr/>
              <p:nvPr/>
            </p:nvGrpSpPr>
            <p:grpSpPr>
              <a:xfrm>
                <a:off x="491331" y="3252519"/>
                <a:ext cx="6606000" cy="1458457"/>
                <a:chOff x="498705" y="2525554"/>
                <a:chExt cx="6606000" cy="1458457"/>
              </a:xfrm>
            </p:grpSpPr>
            <p:grpSp>
              <p:nvGrpSpPr>
                <p:cNvPr id="5" name="Gruppo 3">
                  <a:extLst>
                    <a:ext uri="{FF2B5EF4-FFF2-40B4-BE49-F238E27FC236}">
                      <a16:creationId xmlns:a16="http://schemas.microsoft.com/office/drawing/2014/main" xmlns="" id="{40865A4F-F21A-4BE6-8812-ED14FD0EDD49}"/>
                    </a:ext>
                  </a:extLst>
                </p:cNvPr>
                <p:cNvGrpSpPr/>
                <p:nvPr/>
              </p:nvGrpSpPr>
              <p:grpSpPr>
                <a:xfrm>
                  <a:off x="747776" y="3287576"/>
                  <a:ext cx="6138317" cy="696435"/>
                  <a:chOff x="747776" y="3287576"/>
                  <a:chExt cx="6138317" cy="696435"/>
                </a:xfrm>
              </p:grpSpPr>
              <p:sp>
                <p:nvSpPr>
                  <p:cNvPr id="62" name="Rettangolo 93">
                    <a:extLst>
                      <a:ext uri="{FF2B5EF4-FFF2-40B4-BE49-F238E27FC236}">
                        <a16:creationId xmlns:a16="http://schemas.microsoft.com/office/drawing/2014/main" xmlns="" id="{15693133-C4BE-4AAA-A403-F9A0382056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98615" y="3668073"/>
                    <a:ext cx="887478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pt-BR" altLang="en-US" sz="900">
                        <a:latin typeface="Arial" panose="020B0604020202020204" pitchFamily="34" charset="0"/>
                      </a:rPr>
                      <a:t>c.12867dup</a:t>
                    </a:r>
                  </a:p>
                  <a:p>
                    <a:pPr eaLnBrk="1" hangingPunct="1"/>
                    <a:r>
                      <a:rPr lang="pt-BR" altLang="en-US" sz="900">
                        <a:latin typeface="Arial" panose="020B0604020202020204" pitchFamily="34" charset="0"/>
                      </a:rPr>
                      <a:t>p.(E4290Rfs*30)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3" name="Rettangolo 93">
                    <a:extLst>
                      <a:ext uri="{FF2B5EF4-FFF2-40B4-BE49-F238E27FC236}">
                        <a16:creationId xmlns:a16="http://schemas.microsoft.com/office/drawing/2014/main" xmlns="" id="{CFE52EEB-BE8E-4EC4-9C0B-EC61D783BD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02611" y="3668073"/>
                    <a:ext cx="860053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altLang="en-US" sz="900">
                        <a:latin typeface="Arial" panose="020B0604020202020204" pitchFamily="34" charset="0"/>
                      </a:rPr>
                      <a:t>c.2600_2601del</a:t>
                    </a:r>
                  </a:p>
                  <a:p>
                    <a:pPr eaLnBrk="1" hangingPunct="1"/>
                    <a:r>
                      <a:rPr lang="fr-FR" altLang="en-US" sz="900">
                        <a:latin typeface="Arial" panose="020B0604020202020204" pitchFamily="34" charset="0"/>
                      </a:rPr>
                      <a:t>p.(T867Ifs*4)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4" name="Rettangolo 93">
                    <a:extLst>
                      <a:ext uri="{FF2B5EF4-FFF2-40B4-BE49-F238E27FC236}">
                        <a16:creationId xmlns:a16="http://schemas.microsoft.com/office/drawing/2014/main" xmlns="" id="{2DFC8AFF-CCB2-47BF-B593-EA1D9AE375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02188" y="3668073"/>
                    <a:ext cx="887478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c.3093_3096del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p.(P1032Cfs*11)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5" name="Rettangolo 93">
                    <a:extLst>
                      <a:ext uri="{FF2B5EF4-FFF2-40B4-BE49-F238E27FC236}">
                        <a16:creationId xmlns:a16="http://schemas.microsoft.com/office/drawing/2014/main" xmlns="" id="{1A473BFC-85E8-4165-A0C8-93C31BBD6B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314647" y="3668073"/>
                    <a:ext cx="860053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c.5480_5483del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p.(G1827Vfs*6)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6" name="Rettangolo 93">
                    <a:extLst>
                      <a:ext uri="{FF2B5EF4-FFF2-40B4-BE49-F238E27FC236}">
                        <a16:creationId xmlns:a16="http://schemas.microsoft.com/office/drawing/2014/main" xmlns="" id="{2B734F3D-52E2-4B8F-A7E2-41D54DB7FF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96142" y="3668073"/>
                    <a:ext cx="881993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c.5970_5971del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p.(N1991Ffs*19)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7" name="Rettangolo 93">
                    <a:extLst>
                      <a:ext uri="{FF2B5EF4-FFF2-40B4-BE49-F238E27FC236}">
                        <a16:creationId xmlns:a16="http://schemas.microsoft.com/office/drawing/2014/main" xmlns="" id="{522E3226-70F0-4E43-B249-E700312CA0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18137" y="3668073"/>
                    <a:ext cx="871023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c.9729del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p.(V3245Lfs*25)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8" name="Rettangolo 93">
                    <a:extLst>
                      <a:ext uri="{FF2B5EF4-FFF2-40B4-BE49-F238E27FC236}">
                        <a16:creationId xmlns:a16="http://schemas.microsoft.com/office/drawing/2014/main" xmlns="" id="{FB7608B4-DCF8-4C3B-B8F0-FE52C448A6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47776" y="3668073"/>
                    <a:ext cx="739382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c.2207dup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p.(I737Nfs*7)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69" name="Freeform: Shape 68">
                    <a:extLst>
                      <a:ext uri="{FF2B5EF4-FFF2-40B4-BE49-F238E27FC236}">
                        <a16:creationId xmlns:a16="http://schemas.microsoft.com/office/drawing/2014/main" xmlns="" id="{E8074096-C303-4B01-B59D-0E11520BF974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863392" y="3287577"/>
                    <a:ext cx="697574" cy="398556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0" name="Freeform: Shape 69">
                    <a:extLst>
                      <a:ext uri="{FF2B5EF4-FFF2-40B4-BE49-F238E27FC236}">
                        <a16:creationId xmlns:a16="http://schemas.microsoft.com/office/drawing/2014/main" xmlns="" id="{01964164-2337-42C5-BE0D-7CD1EB0127B9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1619351" y="3287578"/>
                    <a:ext cx="132787" cy="39852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1" name="Freeform: Shape 70">
                    <a:extLst>
                      <a:ext uri="{FF2B5EF4-FFF2-40B4-BE49-F238E27FC236}">
                        <a16:creationId xmlns:a16="http://schemas.microsoft.com/office/drawing/2014/main" xmlns="" id="{5BF6ED91-ECEF-491B-817D-93CFBCFA5C5F}"/>
                      </a:ext>
                    </a:extLst>
                  </p:cNvPr>
                  <p:cNvSpPr/>
                  <p:nvPr/>
                </p:nvSpPr>
                <p:spPr>
                  <a:xfrm flipV="1">
                    <a:off x="1989985" y="3287579"/>
                    <a:ext cx="511820" cy="398586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2" name="Freeform: Shape 71">
                    <a:extLst>
                      <a:ext uri="{FF2B5EF4-FFF2-40B4-BE49-F238E27FC236}">
                        <a16:creationId xmlns:a16="http://schemas.microsoft.com/office/drawing/2014/main" xmlns="" id="{D92F6728-91BA-4DD7-854A-CD4CF7B27BB3}"/>
                      </a:ext>
                    </a:extLst>
                  </p:cNvPr>
                  <p:cNvSpPr/>
                  <p:nvPr/>
                </p:nvSpPr>
                <p:spPr>
                  <a:xfrm flipV="1">
                    <a:off x="3132740" y="3287576"/>
                    <a:ext cx="278346" cy="398591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3" name="Freeform: Shape 72">
                    <a:extLst>
                      <a:ext uri="{FF2B5EF4-FFF2-40B4-BE49-F238E27FC236}">
                        <a16:creationId xmlns:a16="http://schemas.microsoft.com/office/drawing/2014/main" xmlns="" id="{2D46E349-D2EC-4920-A2EC-29533E2112C1}"/>
                      </a:ext>
                    </a:extLst>
                  </p:cNvPr>
                  <p:cNvSpPr/>
                  <p:nvPr/>
                </p:nvSpPr>
                <p:spPr>
                  <a:xfrm flipV="1">
                    <a:off x="3368172" y="3287582"/>
                    <a:ext cx="922203" cy="398590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4" name="Freeform: Shape 73">
                    <a:extLst>
                      <a:ext uri="{FF2B5EF4-FFF2-40B4-BE49-F238E27FC236}">
                        <a16:creationId xmlns:a16="http://schemas.microsoft.com/office/drawing/2014/main" xmlns="" id="{D7C49DC4-C426-4E7D-818A-FE04C853981B}"/>
                      </a:ext>
                    </a:extLst>
                  </p:cNvPr>
                  <p:cNvSpPr/>
                  <p:nvPr/>
                </p:nvSpPr>
                <p:spPr>
                  <a:xfrm flipV="1">
                    <a:off x="5177186" y="3287582"/>
                    <a:ext cx="45719" cy="398595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5" name="Freeform: Shape 74">
                    <a:extLst>
                      <a:ext uri="{FF2B5EF4-FFF2-40B4-BE49-F238E27FC236}">
                        <a16:creationId xmlns:a16="http://schemas.microsoft.com/office/drawing/2014/main" xmlns="" id="{609C2BC9-06CA-459B-8AB5-ABB3090126CA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6105300" y="3287579"/>
                    <a:ext cx="570152" cy="405858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" name="Gruppo 5">
                  <a:extLst>
                    <a:ext uri="{FF2B5EF4-FFF2-40B4-BE49-F238E27FC236}">
                      <a16:creationId xmlns:a16="http://schemas.microsoft.com/office/drawing/2014/main" xmlns="" id="{207C3EAD-CD43-48D6-8698-ACCCD7A6F0B5}"/>
                    </a:ext>
                  </a:extLst>
                </p:cNvPr>
                <p:cNvGrpSpPr/>
                <p:nvPr/>
              </p:nvGrpSpPr>
              <p:grpSpPr>
                <a:xfrm>
                  <a:off x="856901" y="2525554"/>
                  <a:ext cx="4711678" cy="709194"/>
                  <a:chOff x="856901" y="2525554"/>
                  <a:chExt cx="4711678" cy="709194"/>
                </a:xfrm>
              </p:grpSpPr>
              <p:sp>
                <p:nvSpPr>
                  <p:cNvPr id="50" name="Freeform: Shape 153">
                    <a:extLst>
                      <a:ext uri="{FF2B5EF4-FFF2-40B4-BE49-F238E27FC236}">
                        <a16:creationId xmlns:a16="http://schemas.microsoft.com/office/drawing/2014/main" xmlns="" id="{13A67C7E-DB57-4342-B315-5C1761B3D4B0}"/>
                      </a:ext>
                    </a:extLst>
                  </p:cNvPr>
                  <p:cNvSpPr/>
                  <p:nvPr/>
                </p:nvSpPr>
                <p:spPr>
                  <a:xfrm>
                    <a:off x="3220109" y="2836190"/>
                    <a:ext cx="68463" cy="398557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1" name="Rettangolo 93">
                    <a:extLst>
                      <a:ext uri="{FF2B5EF4-FFF2-40B4-BE49-F238E27FC236}">
                        <a16:creationId xmlns:a16="http://schemas.microsoft.com/office/drawing/2014/main" xmlns="" id="{77EFDE95-C628-4270-B5F8-DDF723796EB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56901" y="2525554"/>
                    <a:ext cx="607742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c.857A&gt;G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p.(N286S)</a:t>
                    </a:r>
                  </a:p>
                </p:txBody>
              </p:sp>
              <p:sp>
                <p:nvSpPr>
                  <p:cNvPr id="52" name="Rettangolo 93">
                    <a:extLst>
                      <a:ext uri="{FF2B5EF4-FFF2-40B4-BE49-F238E27FC236}">
                        <a16:creationId xmlns:a16="http://schemas.microsoft.com/office/drawing/2014/main" xmlns="" id="{E3FA9578-21C8-48D5-8AE7-E3D08FA6F8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04647" y="2525554"/>
                    <a:ext cx="657107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c.3008C&gt;T</a:t>
                    </a:r>
                  </a:p>
                  <a:p>
                    <a:pPr eaLnBrk="1" hangingPunct="1"/>
                    <a:r>
                      <a:rPr lang="fr-FR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p.(A1003V)</a:t>
                    </a:r>
                    <a:endParaRPr lang="it-IT" altLang="en-US" sz="900">
                      <a:solidFill>
                        <a:srgbClr val="0070C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3" name="Rettangolo 93">
                    <a:extLst>
                      <a:ext uri="{FF2B5EF4-FFF2-40B4-BE49-F238E27FC236}">
                        <a16:creationId xmlns:a16="http://schemas.microsoft.com/office/drawing/2014/main" xmlns="" id="{2D4DE609-A0A7-485C-8DC7-BEE1B88136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24899" y="2525554"/>
                    <a:ext cx="668077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c.4517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p.(R1506H)</a:t>
                    </a:r>
                  </a:p>
                </p:txBody>
              </p:sp>
              <p:sp>
                <p:nvSpPr>
                  <p:cNvPr id="54" name="Rettangolo 93">
                    <a:extLst>
                      <a:ext uri="{FF2B5EF4-FFF2-40B4-BE49-F238E27FC236}">
                        <a16:creationId xmlns:a16="http://schemas.microsoft.com/office/drawing/2014/main" xmlns="" id="{91046AC1-65C6-475E-89DD-EA132A40C4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72816" y="2525554"/>
                    <a:ext cx="651622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fr-FR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c.5671C&gt;A</a:t>
                    </a:r>
                  </a:p>
                  <a:p>
                    <a:pPr eaLnBrk="1" hangingPunct="1"/>
                    <a:r>
                      <a:rPr lang="fr-FR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p.(P1891T)</a:t>
                    </a:r>
                    <a:endParaRPr lang="it-IT" altLang="en-US" sz="900">
                      <a:solidFill>
                        <a:srgbClr val="0070C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5" name="Rettangolo 93">
                    <a:extLst>
                      <a:ext uri="{FF2B5EF4-FFF2-40B4-BE49-F238E27FC236}">
                        <a16:creationId xmlns:a16="http://schemas.microsoft.com/office/drawing/2014/main" xmlns="" id="{B7455ECC-FD2B-48D5-AC1E-060618DA16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7773" y="2525554"/>
                    <a:ext cx="668077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de-DE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c.6823G&gt;A</a:t>
                    </a:r>
                  </a:p>
                  <a:p>
                    <a:pPr eaLnBrk="1" hangingPunct="1"/>
                    <a:r>
                      <a:rPr lang="de-DE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p.(D2275N)</a:t>
                    </a:r>
                    <a:endParaRPr lang="it-IT" altLang="en-US" sz="900">
                      <a:solidFill>
                        <a:srgbClr val="0070C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xmlns="" id="{791FDF58-F6A8-4561-ABFC-302F38F1A6E6}"/>
                      </a:ext>
                    </a:extLst>
                  </p:cNvPr>
                  <p:cNvSpPr/>
                  <p:nvPr/>
                </p:nvSpPr>
                <p:spPr>
                  <a:xfrm>
                    <a:off x="908250" y="2836192"/>
                    <a:ext cx="68463" cy="398556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xmlns="" id="{0D2FCE65-B34C-4B17-B609-49E9A04A3B08}"/>
                      </a:ext>
                    </a:extLst>
                  </p:cNvPr>
                  <p:cNvSpPr/>
                  <p:nvPr/>
                </p:nvSpPr>
                <p:spPr>
                  <a:xfrm flipH="1">
                    <a:off x="1834114" y="2836192"/>
                    <a:ext cx="163819" cy="398556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" name="Freeform: Shape 57">
                    <a:extLst>
                      <a:ext uri="{FF2B5EF4-FFF2-40B4-BE49-F238E27FC236}">
                        <a16:creationId xmlns:a16="http://schemas.microsoft.com/office/drawing/2014/main" xmlns="" id="{5B6D23C5-6B16-45F6-AC4C-A50B9B1EB024}"/>
                      </a:ext>
                    </a:extLst>
                  </p:cNvPr>
                  <p:cNvSpPr/>
                  <p:nvPr/>
                </p:nvSpPr>
                <p:spPr>
                  <a:xfrm flipH="1">
                    <a:off x="2554034" y="2836310"/>
                    <a:ext cx="167518" cy="398438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Freeform: Shape 58">
                    <a:extLst>
                      <a:ext uri="{FF2B5EF4-FFF2-40B4-BE49-F238E27FC236}">
                        <a16:creationId xmlns:a16="http://schemas.microsoft.com/office/drawing/2014/main" xmlns="" id="{1781C0F7-DCF3-40ED-916E-A7947917727C}"/>
                      </a:ext>
                    </a:extLst>
                  </p:cNvPr>
                  <p:cNvSpPr/>
                  <p:nvPr/>
                </p:nvSpPr>
                <p:spPr>
                  <a:xfrm>
                    <a:off x="3780385" y="2836190"/>
                    <a:ext cx="235243" cy="398557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0" name="Freeform: Shape 59">
                    <a:extLst>
                      <a:ext uri="{FF2B5EF4-FFF2-40B4-BE49-F238E27FC236}">
                        <a16:creationId xmlns:a16="http://schemas.microsoft.com/office/drawing/2014/main" xmlns="" id="{87C1A875-BD0C-4D00-9F0D-F0A90E0622B9}"/>
                      </a:ext>
                    </a:extLst>
                  </p:cNvPr>
                  <p:cNvSpPr/>
                  <p:nvPr/>
                </p:nvSpPr>
                <p:spPr>
                  <a:xfrm>
                    <a:off x="4950385" y="2836190"/>
                    <a:ext cx="68463" cy="398557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Rettangolo 93">
                    <a:extLst>
                      <a:ext uri="{FF2B5EF4-FFF2-40B4-BE49-F238E27FC236}">
                        <a16:creationId xmlns:a16="http://schemas.microsoft.com/office/drawing/2014/main" xmlns="" id="{9363B4A4-0778-4A21-BC9A-9E574A5DA2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5017" y="2525554"/>
                    <a:ext cx="673562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de-DE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c.9259C&gt;T</a:t>
                    </a:r>
                  </a:p>
                  <a:p>
                    <a:pPr eaLnBrk="1" hangingPunct="1"/>
                    <a:r>
                      <a:rPr lang="de-DE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p.(R3087G)</a:t>
                    </a:r>
                    <a:endParaRPr lang="it-IT" altLang="en-US" sz="900">
                      <a:solidFill>
                        <a:srgbClr val="0070C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7" name="Gruppo 1">
                  <a:extLst>
                    <a:ext uri="{FF2B5EF4-FFF2-40B4-BE49-F238E27FC236}">
                      <a16:creationId xmlns:a16="http://schemas.microsoft.com/office/drawing/2014/main" xmlns="" id="{3B336DC1-A272-49E3-9E67-61B94E582DC5}"/>
                    </a:ext>
                  </a:extLst>
                </p:cNvPr>
                <p:cNvGrpSpPr/>
                <p:nvPr/>
              </p:nvGrpSpPr>
              <p:grpSpPr>
                <a:xfrm>
                  <a:off x="498705" y="3097389"/>
                  <a:ext cx="6606000" cy="329524"/>
                  <a:chOff x="498705" y="3097389"/>
                  <a:chExt cx="6606000" cy="329524"/>
                </a:xfrm>
              </p:grpSpPr>
              <p:sp>
                <p:nvSpPr>
                  <p:cNvPr id="8" name="Rettangolo 86">
                    <a:extLst>
                      <a:ext uri="{FF2B5EF4-FFF2-40B4-BE49-F238E27FC236}">
                        <a16:creationId xmlns:a16="http://schemas.microsoft.com/office/drawing/2014/main" xmlns="" id="{2BD93036-B14D-4747-975A-AC91DC9A2C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8705" y="3234893"/>
                    <a:ext cx="6606000" cy="5451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9" name="Esagono 44">
                    <a:extLst>
                      <a:ext uri="{FF2B5EF4-FFF2-40B4-BE49-F238E27FC236}">
                        <a16:creationId xmlns:a16="http://schemas.microsoft.com/office/drawing/2014/main" xmlns="" id="{FBF4C910-6BCC-4013-A736-D1B1DE1CEFF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5998898" y="3149997"/>
                    <a:ext cx="259200" cy="224308"/>
                  </a:xfrm>
                  <a:prstGeom prst="hexagon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0" name="Rettangolo arrotondato 69">
                    <a:extLst>
                      <a:ext uri="{FF2B5EF4-FFF2-40B4-BE49-F238E27FC236}">
                        <a16:creationId xmlns:a16="http://schemas.microsoft.com/office/drawing/2014/main" xmlns="" id="{26AA652F-AA24-4A35-BF6D-D4D5C088F1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37620" y="3097389"/>
                    <a:ext cx="46800" cy="329524"/>
                  </a:xfrm>
                  <a:prstGeom prst="roundRect">
                    <a:avLst>
                      <a:gd name="adj" fmla="val 38110"/>
                    </a:avLst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1" name="Rettangolo 77">
                    <a:extLst>
                      <a:ext uri="{FF2B5EF4-FFF2-40B4-BE49-F238E27FC236}">
                        <a16:creationId xmlns:a16="http://schemas.microsoft.com/office/drawing/2014/main" xmlns="" id="{AC343D92-4CA3-481E-A0B9-57A391877E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19572" y="3153118"/>
                    <a:ext cx="30287" cy="21806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2" name="Rombo 83">
                    <a:extLst>
                      <a:ext uri="{FF2B5EF4-FFF2-40B4-BE49-F238E27FC236}">
                        <a16:creationId xmlns:a16="http://schemas.microsoft.com/office/drawing/2014/main" xmlns="" id="{DB8FE036-0740-4AAB-BBB2-3D7943A3D3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71980" y="3125859"/>
                    <a:ext cx="180000" cy="272585"/>
                  </a:xfrm>
                  <a:prstGeom prst="diamond">
                    <a:avLst/>
                  </a:prstGeom>
                  <a:solidFill>
                    <a:srgbClr val="FFC000"/>
                  </a:solidFill>
                  <a:ln w="9525">
                    <a:solidFill>
                      <a:schemeClr val="accent4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3" name="Ovale 8">
                    <a:extLst>
                      <a:ext uri="{FF2B5EF4-FFF2-40B4-BE49-F238E27FC236}">
                        <a16:creationId xmlns:a16="http://schemas.microsoft.com/office/drawing/2014/main" xmlns="" id="{3C8B6AA7-2A57-45D5-89F1-41825CDE12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9078" y="3097389"/>
                    <a:ext cx="165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4" name="Ovale 9">
                    <a:extLst>
                      <a:ext uri="{FF2B5EF4-FFF2-40B4-BE49-F238E27FC236}">
                        <a16:creationId xmlns:a16="http://schemas.microsoft.com/office/drawing/2014/main" xmlns="" id="{BB344634-637C-493F-A9B5-D0D5EE8315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5989" y="3097389"/>
                    <a:ext cx="1548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5" name="Ovale 11">
                    <a:extLst>
                      <a:ext uri="{FF2B5EF4-FFF2-40B4-BE49-F238E27FC236}">
                        <a16:creationId xmlns:a16="http://schemas.microsoft.com/office/drawing/2014/main" xmlns="" id="{02D3223B-5362-44D3-B382-8BAB3158C4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23751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6" name="Ovale 12">
                    <a:extLst>
                      <a:ext uri="{FF2B5EF4-FFF2-40B4-BE49-F238E27FC236}">
                        <a16:creationId xmlns:a16="http://schemas.microsoft.com/office/drawing/2014/main" xmlns="" id="{92B4CBC0-C50D-458C-ADBC-A58731AF96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167919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7" name="Ovale 13">
                    <a:extLst>
                      <a:ext uri="{FF2B5EF4-FFF2-40B4-BE49-F238E27FC236}">
                        <a16:creationId xmlns:a16="http://schemas.microsoft.com/office/drawing/2014/main" xmlns="" id="{34EB1DAF-24BB-4185-935D-FEE082CDF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12085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8" name="Ovale 13">
                    <a:extLst>
                      <a:ext uri="{FF2B5EF4-FFF2-40B4-BE49-F238E27FC236}">
                        <a16:creationId xmlns:a16="http://schemas.microsoft.com/office/drawing/2014/main" xmlns="" id="{1A4C39F7-9208-4CF6-9592-236EEA70A4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1559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19" name="Ovale 14">
                    <a:extLst>
                      <a:ext uri="{FF2B5EF4-FFF2-40B4-BE49-F238E27FC236}">
                        <a16:creationId xmlns:a16="http://schemas.microsoft.com/office/drawing/2014/main" xmlns="" id="{C75F8DE6-806A-41ED-B018-B71BFDEB7B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83612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0" name="Ovale 15">
                    <a:extLst>
                      <a:ext uri="{FF2B5EF4-FFF2-40B4-BE49-F238E27FC236}">
                        <a16:creationId xmlns:a16="http://schemas.microsoft.com/office/drawing/2014/main" xmlns="" id="{A851A5B4-8C73-483B-A9E7-F4F073C400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2329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1" name="Ovale 16">
                    <a:extLst>
                      <a:ext uri="{FF2B5EF4-FFF2-40B4-BE49-F238E27FC236}">
                        <a16:creationId xmlns:a16="http://schemas.microsoft.com/office/drawing/2014/main" xmlns="" id="{E76E96E2-DA1A-408A-BB36-ABCD7968E9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8559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2" name="Ovale 17">
                    <a:extLst>
                      <a:ext uri="{FF2B5EF4-FFF2-40B4-BE49-F238E27FC236}">
                        <a16:creationId xmlns:a16="http://schemas.microsoft.com/office/drawing/2014/main" xmlns="" id="{012233F3-27AF-4663-9BAF-35419B6B4A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38858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3" name="Ovale 18">
                    <a:extLst>
                      <a:ext uri="{FF2B5EF4-FFF2-40B4-BE49-F238E27FC236}">
                        <a16:creationId xmlns:a16="http://schemas.microsoft.com/office/drawing/2014/main" xmlns="" id="{69580F69-B24B-4B2A-AAF7-42F29100E5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7574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4" name="Ovale 19">
                    <a:extLst>
                      <a:ext uri="{FF2B5EF4-FFF2-40B4-BE49-F238E27FC236}">
                        <a16:creationId xmlns:a16="http://schemas.microsoft.com/office/drawing/2014/main" xmlns="" id="{73D95D5A-53B5-485B-83BC-22458911D9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0844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5" name="Ovale 20">
                    <a:extLst>
                      <a:ext uri="{FF2B5EF4-FFF2-40B4-BE49-F238E27FC236}">
                        <a16:creationId xmlns:a16="http://schemas.microsoft.com/office/drawing/2014/main" xmlns="" id="{5B4D49C8-F206-4786-B4F0-EE09DAAACA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94108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6" name="Ovale 21">
                    <a:extLst>
                      <a:ext uri="{FF2B5EF4-FFF2-40B4-BE49-F238E27FC236}">
                        <a16:creationId xmlns:a16="http://schemas.microsoft.com/office/drawing/2014/main" xmlns="" id="{67072E72-2AE3-4F71-99BB-294746155C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42822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7" name="Ovale 22">
                    <a:extLst>
                      <a:ext uri="{FF2B5EF4-FFF2-40B4-BE49-F238E27FC236}">
                        <a16:creationId xmlns:a16="http://schemas.microsoft.com/office/drawing/2014/main" xmlns="" id="{7D0F7B78-07F0-40D8-A3F8-1EEAF41748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6091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8" name="Ovale 23">
                    <a:extLst>
                      <a:ext uri="{FF2B5EF4-FFF2-40B4-BE49-F238E27FC236}">
                        <a16:creationId xmlns:a16="http://schemas.microsoft.com/office/drawing/2014/main" xmlns="" id="{272ACD08-6760-4F89-82F7-E9711D50D0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4814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29" name="Ovale 24">
                    <a:extLst>
                      <a:ext uri="{FF2B5EF4-FFF2-40B4-BE49-F238E27FC236}">
                        <a16:creationId xmlns:a16="http://schemas.microsoft.com/office/drawing/2014/main" xmlns="" id="{D1138091-AE07-411B-B281-8C74CAE610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6859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0" name="Ovale 25">
                    <a:extLst>
                      <a:ext uri="{FF2B5EF4-FFF2-40B4-BE49-F238E27FC236}">
                        <a16:creationId xmlns:a16="http://schemas.microsoft.com/office/drawing/2014/main" xmlns="" id="{346C41E5-03C0-4922-901A-CAA0937B00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5012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1" name="Ovale 26">
                    <a:extLst>
                      <a:ext uri="{FF2B5EF4-FFF2-40B4-BE49-F238E27FC236}">
                        <a16:creationId xmlns:a16="http://schemas.microsoft.com/office/drawing/2014/main" xmlns="" id="{2BA0443C-574B-4142-B2A8-1ED05E74FD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04705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2" name="Ovale 27">
                    <a:extLst>
                      <a:ext uri="{FF2B5EF4-FFF2-40B4-BE49-F238E27FC236}">
                        <a16:creationId xmlns:a16="http://schemas.microsoft.com/office/drawing/2014/main" xmlns="" id="{8BBF9B94-7495-419F-B8CC-E922F5A7A4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743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3" name="Ovale 28">
                    <a:extLst>
                      <a:ext uri="{FF2B5EF4-FFF2-40B4-BE49-F238E27FC236}">
                        <a16:creationId xmlns:a16="http://schemas.microsoft.com/office/drawing/2014/main" xmlns="" id="{2D033AE3-30FE-4283-A2BC-E2DBD868A1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0699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4" name="Ovale 29">
                    <a:extLst>
                      <a:ext uri="{FF2B5EF4-FFF2-40B4-BE49-F238E27FC236}">
                        <a16:creationId xmlns:a16="http://schemas.microsoft.com/office/drawing/2014/main" xmlns="" id="{F12A515A-66AB-48EA-9BA3-4D4F111702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396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5" name="Ovale 30">
                    <a:extLst>
                      <a:ext uri="{FF2B5EF4-FFF2-40B4-BE49-F238E27FC236}">
                        <a16:creationId xmlns:a16="http://schemas.microsoft.com/office/drawing/2014/main" xmlns="" id="{D83F25EB-24A9-4465-8892-4348D4D6BE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52680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6" name="Ovale 31">
                    <a:extLst>
                      <a:ext uri="{FF2B5EF4-FFF2-40B4-BE49-F238E27FC236}">
                        <a16:creationId xmlns:a16="http://schemas.microsoft.com/office/drawing/2014/main" xmlns="" id="{80840528-54C3-40CB-8B79-17BAC355EF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04733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7" name="Ovale 32">
                    <a:extLst>
                      <a:ext uri="{FF2B5EF4-FFF2-40B4-BE49-F238E27FC236}">
                        <a16:creationId xmlns:a16="http://schemas.microsoft.com/office/drawing/2014/main" xmlns="" id="{F0FCB4B2-92D3-4D49-8AEC-5AFA8A0B0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53448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8" name="Ovale 33">
                    <a:extLst>
                      <a:ext uri="{FF2B5EF4-FFF2-40B4-BE49-F238E27FC236}">
                        <a16:creationId xmlns:a16="http://schemas.microsoft.com/office/drawing/2014/main" xmlns="" id="{FF221C2A-0044-4B14-80A2-9C894FF6F2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6714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39" name="Ovale 34">
                    <a:extLst>
                      <a:ext uri="{FF2B5EF4-FFF2-40B4-BE49-F238E27FC236}">
                        <a16:creationId xmlns:a16="http://schemas.microsoft.com/office/drawing/2014/main" xmlns="" id="{F57F5CF1-B7F5-4E4B-AD88-3738DC0410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55429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0" name="Ovale 35">
                    <a:extLst>
                      <a:ext uri="{FF2B5EF4-FFF2-40B4-BE49-F238E27FC236}">
                        <a16:creationId xmlns:a16="http://schemas.microsoft.com/office/drawing/2014/main" xmlns="" id="{409D87DA-176F-4A50-B4CC-74F93D7F91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50080" y="3097389"/>
                    <a:ext cx="1476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1" name="Ovale 36">
                    <a:extLst>
                      <a:ext uri="{FF2B5EF4-FFF2-40B4-BE49-F238E27FC236}">
                        <a16:creationId xmlns:a16="http://schemas.microsoft.com/office/drawing/2014/main" xmlns="" id="{A0DCEF3E-6228-422C-B467-F93D1C1226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4512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2" name="Ovale 37">
                    <a:extLst>
                      <a:ext uri="{FF2B5EF4-FFF2-40B4-BE49-F238E27FC236}">
                        <a16:creationId xmlns:a16="http://schemas.microsoft.com/office/drawing/2014/main" xmlns="" id="{92E82B68-1B83-463E-AA10-585E040E74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572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3" name="Ovale 38">
                    <a:extLst>
                      <a:ext uri="{FF2B5EF4-FFF2-40B4-BE49-F238E27FC236}">
                        <a16:creationId xmlns:a16="http://schemas.microsoft.com/office/drawing/2014/main" xmlns="" id="{B1E25DEC-9F64-4E6B-9D73-0C08D4C99E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99868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4" name="Ovale 39">
                    <a:extLst>
                      <a:ext uri="{FF2B5EF4-FFF2-40B4-BE49-F238E27FC236}">
                        <a16:creationId xmlns:a16="http://schemas.microsoft.com/office/drawing/2014/main" xmlns="" id="{2DD691E0-9589-4AD3-A265-A626549565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307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5" name="Ovale 40">
                    <a:extLst>
                      <a:ext uri="{FF2B5EF4-FFF2-40B4-BE49-F238E27FC236}">
                        <a16:creationId xmlns:a16="http://schemas.microsoft.com/office/drawing/2014/main" xmlns="" id="{C4DD6223-1809-45E7-87DB-EDEA3CCD33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05578" y="3097389"/>
                    <a:ext cx="151200" cy="329524"/>
                  </a:xfrm>
                  <a:prstGeom prst="ellipse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6" name="Rettangolo arrotondato 69">
                    <a:extLst>
                      <a:ext uri="{FF2B5EF4-FFF2-40B4-BE49-F238E27FC236}">
                        <a16:creationId xmlns:a16="http://schemas.microsoft.com/office/drawing/2014/main" xmlns="" id="{F6FBFCD9-BF66-41C6-9269-6F377AC88C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58515" y="3097389"/>
                    <a:ext cx="50400" cy="329524"/>
                  </a:xfrm>
                  <a:prstGeom prst="roundRect">
                    <a:avLst>
                      <a:gd name="adj" fmla="val 38110"/>
                    </a:avLst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7" name="Rettangolo arrotondato 69">
                    <a:extLst>
                      <a:ext uri="{FF2B5EF4-FFF2-40B4-BE49-F238E27FC236}">
                        <a16:creationId xmlns:a16="http://schemas.microsoft.com/office/drawing/2014/main" xmlns="" id="{F95E3C6E-C56A-4151-8A91-590E617B6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90641" y="3097389"/>
                    <a:ext cx="46800" cy="329524"/>
                  </a:xfrm>
                  <a:prstGeom prst="roundRect">
                    <a:avLst>
                      <a:gd name="adj" fmla="val 38110"/>
                    </a:avLst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8" name="Rettangolo arrotondato 69">
                    <a:extLst>
                      <a:ext uri="{FF2B5EF4-FFF2-40B4-BE49-F238E27FC236}">
                        <a16:creationId xmlns:a16="http://schemas.microsoft.com/office/drawing/2014/main" xmlns="" id="{70C07BA8-B861-4AA1-ACF0-ECC6FD72A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79791" y="3097389"/>
                    <a:ext cx="50400" cy="329524"/>
                  </a:xfrm>
                  <a:prstGeom prst="roundRect">
                    <a:avLst>
                      <a:gd name="adj" fmla="val 38110"/>
                    </a:avLst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49" name="Rettangolo arrotondato 69">
                    <a:extLst>
                      <a:ext uri="{FF2B5EF4-FFF2-40B4-BE49-F238E27FC236}">
                        <a16:creationId xmlns:a16="http://schemas.microsoft.com/office/drawing/2014/main" xmlns="" id="{89F0C2C1-C15F-4D43-98D1-4153AF0AEA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44808" y="3097389"/>
                    <a:ext cx="46800" cy="329524"/>
                  </a:xfrm>
                  <a:prstGeom prst="roundRect">
                    <a:avLst>
                      <a:gd name="adj" fmla="val 38110"/>
                    </a:avLst>
                  </a:prstGeom>
                  <a:solidFill>
                    <a:schemeClr val="accent6"/>
                  </a:solidFill>
                  <a:ln w="9525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</p:grpSp>
          </p:grpSp>
        </p:grp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xmlns="" id="{10EC4500-B172-43C4-9A7B-70ADC2BDF9B5}"/>
                </a:ext>
              </a:extLst>
            </p:cNvPr>
            <p:cNvSpPr txBox="1"/>
            <p:nvPr/>
          </p:nvSpPr>
          <p:spPr>
            <a:xfrm>
              <a:off x="8333228" y="5073880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/>
                <a:t>C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xmlns="" id="{AF0058CD-DE39-4057-B688-877795293CB8}"/>
                </a:ext>
              </a:extLst>
            </p:cNvPr>
            <p:cNvSpPr txBox="1"/>
            <p:nvPr/>
          </p:nvSpPr>
          <p:spPr>
            <a:xfrm>
              <a:off x="500578" y="5073880"/>
              <a:ext cx="2696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/>
                <a:t>N</a:t>
              </a:r>
            </a:p>
          </p:txBody>
        </p: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xmlns="" id="{E7C2986B-D49D-4AB3-91B6-40E1873018E9}"/>
              </a:ext>
            </a:extLst>
          </p:cNvPr>
          <p:cNvGrpSpPr/>
          <p:nvPr/>
        </p:nvGrpSpPr>
        <p:grpSpPr>
          <a:xfrm>
            <a:off x="666887" y="976100"/>
            <a:ext cx="7459235" cy="2843073"/>
            <a:chOff x="666887" y="976100"/>
            <a:chExt cx="7459235" cy="2843073"/>
          </a:xfrm>
        </p:grpSpPr>
        <p:grpSp>
          <p:nvGrpSpPr>
            <p:cNvPr id="91" name="Gruppo 7">
              <a:extLst>
                <a:ext uri="{FF2B5EF4-FFF2-40B4-BE49-F238E27FC236}">
                  <a16:creationId xmlns:a16="http://schemas.microsoft.com/office/drawing/2014/main" xmlns="" id="{67E20A4A-E3FA-43C3-94CE-89D2F5CB0556}"/>
                </a:ext>
              </a:extLst>
            </p:cNvPr>
            <p:cNvGrpSpPr/>
            <p:nvPr/>
          </p:nvGrpSpPr>
          <p:grpSpPr>
            <a:xfrm>
              <a:off x="666887" y="976100"/>
              <a:ext cx="7459235" cy="2843073"/>
              <a:chOff x="523798" y="316560"/>
              <a:chExt cx="6380861" cy="2432053"/>
            </a:xfrm>
          </p:grpSpPr>
          <p:grpSp>
            <p:nvGrpSpPr>
              <p:cNvPr id="92" name="Group 7">
                <a:extLst>
                  <a:ext uri="{FF2B5EF4-FFF2-40B4-BE49-F238E27FC236}">
                    <a16:creationId xmlns:a16="http://schemas.microsoft.com/office/drawing/2014/main" xmlns="" id="{75FB9667-732F-43A9-9165-6FF98932D9D4}"/>
                  </a:ext>
                </a:extLst>
              </p:cNvPr>
              <p:cNvGrpSpPr/>
              <p:nvPr/>
            </p:nvGrpSpPr>
            <p:grpSpPr>
              <a:xfrm>
                <a:off x="523798" y="2541023"/>
                <a:ext cx="6380861" cy="207590"/>
                <a:chOff x="239804" y="4623312"/>
                <a:chExt cx="6380861" cy="207590"/>
              </a:xfrm>
            </p:grpSpPr>
            <p:grpSp>
              <p:nvGrpSpPr>
                <p:cNvPr id="216" name="Group 4">
                  <a:extLst>
                    <a:ext uri="{FF2B5EF4-FFF2-40B4-BE49-F238E27FC236}">
                      <a16:creationId xmlns:a16="http://schemas.microsoft.com/office/drawing/2014/main" xmlns="" id="{8E584592-9E62-4493-8A47-38A8D094FAD9}"/>
                    </a:ext>
                  </a:extLst>
                </p:cNvPr>
                <p:cNvGrpSpPr/>
                <p:nvPr/>
              </p:nvGrpSpPr>
              <p:grpSpPr>
                <a:xfrm>
                  <a:off x="1436779" y="4631896"/>
                  <a:ext cx="2653625" cy="197461"/>
                  <a:chOff x="1335179" y="4631896"/>
                  <a:chExt cx="2653625" cy="197461"/>
                </a:xfrm>
              </p:grpSpPr>
              <p:sp>
                <p:nvSpPr>
                  <p:cNvPr id="223" name="Rettangolo 92">
                    <a:extLst>
                      <a:ext uri="{FF2B5EF4-FFF2-40B4-BE49-F238E27FC236}">
                        <a16:creationId xmlns:a16="http://schemas.microsoft.com/office/drawing/2014/main" xmlns="" id="{C6601F42-346E-48DE-98F7-B1836A2C46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15564" y="4631896"/>
                    <a:ext cx="2373240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PAFAH1B1 and microtubule interacting domain</a:t>
                    </a:r>
                  </a:p>
                </p:txBody>
              </p:sp>
              <p:sp>
                <p:nvSpPr>
                  <p:cNvPr id="224" name="Ovale 26">
                    <a:extLst>
                      <a:ext uri="{FF2B5EF4-FFF2-40B4-BE49-F238E27FC236}">
                        <a16:creationId xmlns:a16="http://schemas.microsoft.com/office/drawing/2014/main" xmlns="" id="{6F57DF75-A177-474D-BFC3-E76A3B4BF6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5179" y="4662439"/>
                    <a:ext cx="344175" cy="129337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</p:grpSp>
            <p:grpSp>
              <p:nvGrpSpPr>
                <p:cNvPr id="217" name="Group 5">
                  <a:extLst>
                    <a:ext uri="{FF2B5EF4-FFF2-40B4-BE49-F238E27FC236}">
                      <a16:creationId xmlns:a16="http://schemas.microsoft.com/office/drawing/2014/main" xmlns="" id="{A5243E63-995D-4D5E-A16E-8D13F5A8E1B5}"/>
                    </a:ext>
                  </a:extLst>
                </p:cNvPr>
                <p:cNvGrpSpPr/>
                <p:nvPr/>
              </p:nvGrpSpPr>
              <p:grpSpPr>
                <a:xfrm>
                  <a:off x="239804" y="4623312"/>
                  <a:ext cx="1158741" cy="207590"/>
                  <a:chOff x="239804" y="4623312"/>
                  <a:chExt cx="1158741" cy="207590"/>
                </a:xfrm>
              </p:grpSpPr>
              <p:sp>
                <p:nvSpPr>
                  <p:cNvPr id="221" name="Rettangolo 96">
                    <a:extLst>
                      <a:ext uri="{FF2B5EF4-FFF2-40B4-BE49-F238E27FC236}">
                        <a16:creationId xmlns:a16="http://schemas.microsoft.com/office/drawing/2014/main" xmlns="" id="{7B4FBE4E-97EA-40CB-B2C9-EB8BB3BF684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4444" y="4631896"/>
                    <a:ext cx="1014101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WD40 repeat</a:t>
                    </a:r>
                  </a:p>
                </p:txBody>
              </p:sp>
              <p:sp>
                <p:nvSpPr>
                  <p:cNvPr id="222" name="Trapezoid 277">
                    <a:extLst>
                      <a:ext uri="{FF2B5EF4-FFF2-40B4-BE49-F238E27FC236}">
                        <a16:creationId xmlns:a16="http://schemas.microsoft.com/office/drawing/2014/main" xmlns="" id="{811DA870-223B-43DD-AB06-BBFB48A1EA68}"/>
                      </a:ext>
                    </a:extLst>
                  </p:cNvPr>
                  <p:cNvSpPr/>
                  <p:nvPr/>
                </p:nvSpPr>
                <p:spPr>
                  <a:xfrm flipV="1">
                    <a:off x="239804" y="4623312"/>
                    <a:ext cx="213142" cy="207590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18" name="Group 6">
                  <a:extLst>
                    <a:ext uri="{FF2B5EF4-FFF2-40B4-BE49-F238E27FC236}">
                      <a16:creationId xmlns:a16="http://schemas.microsoft.com/office/drawing/2014/main" xmlns="" id="{4066AD56-224D-4169-AEA8-B3AACFEA85CB}"/>
                    </a:ext>
                  </a:extLst>
                </p:cNvPr>
                <p:cNvGrpSpPr/>
                <p:nvPr/>
              </p:nvGrpSpPr>
              <p:grpSpPr>
                <a:xfrm>
                  <a:off x="4334076" y="4631896"/>
                  <a:ext cx="2286589" cy="197461"/>
                  <a:chOff x="4137226" y="4631896"/>
                  <a:chExt cx="2286589" cy="197461"/>
                </a:xfrm>
              </p:grpSpPr>
              <p:sp>
                <p:nvSpPr>
                  <p:cNvPr id="219" name="Rettangolo 92">
                    <a:extLst>
                      <a:ext uri="{FF2B5EF4-FFF2-40B4-BE49-F238E27FC236}">
                        <a16:creationId xmlns:a16="http://schemas.microsoft.com/office/drawing/2014/main" xmlns="" id="{378F212B-A3BC-41F4-A9E0-D2BDD46C0D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85385" y="4631896"/>
                    <a:ext cx="2038430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latin typeface="Arial" panose="020B0604020202020204" pitchFamily="34" charset="0"/>
                      </a:rPr>
                      <a:t>= KATNA1 and NDEL1 interacting domain</a:t>
                    </a:r>
                  </a:p>
                </p:txBody>
              </p:sp>
              <p:sp>
                <p:nvSpPr>
                  <p:cNvPr id="220" name="Rectangle: Rounded Corners 278">
                    <a:extLst>
                      <a:ext uri="{FF2B5EF4-FFF2-40B4-BE49-F238E27FC236}">
                        <a16:creationId xmlns:a16="http://schemas.microsoft.com/office/drawing/2014/main" xmlns="" id="{A9E2033C-ADD6-4286-96A1-0F64BA182DD5}"/>
                      </a:ext>
                    </a:extLst>
                  </p:cNvPr>
                  <p:cNvSpPr/>
                  <p:nvPr/>
                </p:nvSpPr>
                <p:spPr>
                  <a:xfrm>
                    <a:off x="4137226" y="4654486"/>
                    <a:ext cx="307508" cy="145242"/>
                  </a:xfrm>
                  <a:prstGeom prst="round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93" name="Gruppo 146">
                <a:extLst>
                  <a:ext uri="{FF2B5EF4-FFF2-40B4-BE49-F238E27FC236}">
                    <a16:creationId xmlns:a16="http://schemas.microsoft.com/office/drawing/2014/main" xmlns="" id="{3037959F-D608-49FE-BFC2-70A00F1762D8}"/>
                  </a:ext>
                </a:extLst>
              </p:cNvPr>
              <p:cNvGrpSpPr/>
              <p:nvPr/>
            </p:nvGrpSpPr>
            <p:grpSpPr>
              <a:xfrm>
                <a:off x="910451" y="316560"/>
                <a:ext cx="4992385" cy="2103254"/>
                <a:chOff x="910451" y="2058855"/>
                <a:chExt cx="4992385" cy="2103254"/>
              </a:xfrm>
            </p:grpSpPr>
            <p:grpSp>
              <p:nvGrpSpPr>
                <p:cNvPr id="94" name="Gruppo 147">
                  <a:extLst>
                    <a:ext uri="{FF2B5EF4-FFF2-40B4-BE49-F238E27FC236}">
                      <a16:creationId xmlns:a16="http://schemas.microsoft.com/office/drawing/2014/main" xmlns="" id="{CC79F286-6F69-4B91-8BB9-D5BE80FAA38C}"/>
                    </a:ext>
                  </a:extLst>
                </p:cNvPr>
                <p:cNvGrpSpPr/>
                <p:nvPr/>
              </p:nvGrpSpPr>
              <p:grpSpPr>
                <a:xfrm>
                  <a:off x="910451" y="3413796"/>
                  <a:ext cx="4992385" cy="748313"/>
                  <a:chOff x="543624" y="3413796"/>
                  <a:chExt cx="4992385" cy="748313"/>
                </a:xfrm>
              </p:grpSpPr>
              <p:sp>
                <p:nvSpPr>
                  <p:cNvPr id="202" name="Freeform: Shape 156">
                    <a:extLst>
                      <a:ext uri="{FF2B5EF4-FFF2-40B4-BE49-F238E27FC236}">
                        <a16:creationId xmlns:a16="http://schemas.microsoft.com/office/drawing/2014/main" xmlns="" id="{CF4FAC2B-493C-48F3-BE84-2EBBFA2D5871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674248" y="3413800"/>
                    <a:ext cx="349979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3" name="Freeform: Shape 156">
                    <a:extLst>
                      <a:ext uri="{FF2B5EF4-FFF2-40B4-BE49-F238E27FC236}">
                        <a16:creationId xmlns:a16="http://schemas.microsoft.com/office/drawing/2014/main" xmlns="" id="{377822B7-6E5A-4D1D-AE2C-329C02728555}"/>
                      </a:ext>
                    </a:extLst>
                  </p:cNvPr>
                  <p:cNvSpPr/>
                  <p:nvPr/>
                </p:nvSpPr>
                <p:spPr>
                  <a:xfrm flipV="1">
                    <a:off x="1112317" y="3413800"/>
                    <a:ext cx="160603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4" name="Freeform: Shape 156">
                    <a:extLst>
                      <a:ext uri="{FF2B5EF4-FFF2-40B4-BE49-F238E27FC236}">
                        <a16:creationId xmlns:a16="http://schemas.microsoft.com/office/drawing/2014/main" xmlns="" id="{77089045-A2A6-4724-9D88-98905053064B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3667102" y="3413798"/>
                    <a:ext cx="969486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5" name="Freeform: Shape 156">
                    <a:extLst>
                      <a:ext uri="{FF2B5EF4-FFF2-40B4-BE49-F238E27FC236}">
                        <a16:creationId xmlns:a16="http://schemas.microsoft.com/office/drawing/2014/main" xmlns="" id="{65987167-8B5D-48EA-B9D1-3B8E24A0AC9A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358316" y="3413796"/>
                    <a:ext cx="310580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6" name="Freeform: Shape 156">
                    <a:extLst>
                      <a:ext uri="{FF2B5EF4-FFF2-40B4-BE49-F238E27FC236}">
                        <a16:creationId xmlns:a16="http://schemas.microsoft.com/office/drawing/2014/main" xmlns="" id="{B58A5419-B00C-487E-86F7-101FD4B1037B}"/>
                      </a:ext>
                    </a:extLst>
                  </p:cNvPr>
                  <p:cNvSpPr/>
                  <p:nvPr/>
                </p:nvSpPr>
                <p:spPr>
                  <a:xfrm flipV="1">
                    <a:off x="1828268" y="3413799"/>
                    <a:ext cx="69904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7" name="Freeform: Shape 156">
                    <a:extLst>
                      <a:ext uri="{FF2B5EF4-FFF2-40B4-BE49-F238E27FC236}">
                        <a16:creationId xmlns:a16="http://schemas.microsoft.com/office/drawing/2014/main" xmlns="" id="{BF83AB69-D74C-4F8A-B480-BC71D28A1D13}"/>
                      </a:ext>
                    </a:extLst>
                  </p:cNvPr>
                  <p:cNvSpPr/>
                  <p:nvPr/>
                </p:nvSpPr>
                <p:spPr>
                  <a:xfrm flipV="1">
                    <a:off x="1859062" y="3413800"/>
                    <a:ext cx="966261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8" name="Rettangolo 93">
                    <a:extLst>
                      <a:ext uri="{FF2B5EF4-FFF2-40B4-BE49-F238E27FC236}">
                        <a16:creationId xmlns:a16="http://schemas.microsoft.com/office/drawing/2014/main" xmlns="" id="{1D12A18F-AA3D-4364-B982-14CBE61610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02690" y="3846171"/>
                    <a:ext cx="832628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c.446delC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p.(V150Cfs*22)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09" name="Rettangolo 93">
                    <a:extLst>
                      <a:ext uri="{FF2B5EF4-FFF2-40B4-BE49-F238E27FC236}">
                        <a16:creationId xmlns:a16="http://schemas.microsoft.com/office/drawing/2014/main" xmlns="" id="{A135FF03-1D4E-4C43-9F34-AF20BC297A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43624" y="3846171"/>
                    <a:ext cx="585802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c.97G&gt;T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p.(G33W)</a:t>
                    </a:r>
                  </a:p>
                </p:txBody>
              </p:sp>
              <p:sp>
                <p:nvSpPr>
                  <p:cNvPr id="210" name="Rettangolo 93">
                    <a:extLst>
                      <a:ext uri="{FF2B5EF4-FFF2-40B4-BE49-F238E27FC236}">
                        <a16:creationId xmlns:a16="http://schemas.microsoft.com/office/drawing/2014/main" xmlns="" id="{25E7ABCF-A7C1-4E4E-B6A9-91C879632F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41875" y="3846171"/>
                    <a:ext cx="599514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c.133G&gt;A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p.(V45I)</a:t>
                    </a:r>
                  </a:p>
                </p:txBody>
              </p:sp>
              <p:sp>
                <p:nvSpPr>
                  <p:cNvPr id="211" name="Rettangolo 93">
                    <a:extLst>
                      <a:ext uri="{FF2B5EF4-FFF2-40B4-BE49-F238E27FC236}">
                        <a16:creationId xmlns:a16="http://schemas.microsoft.com/office/drawing/2014/main" xmlns="" id="{17A52BC1-402D-4B28-8918-DBA6ED0364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2688" y="3846171"/>
                    <a:ext cx="643394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c.1996C&gt;T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p.(S535L)</a:t>
                    </a:r>
                  </a:p>
                </p:txBody>
              </p:sp>
              <p:sp>
                <p:nvSpPr>
                  <p:cNvPr id="212" name="Rettangolo 93">
                    <a:extLst>
                      <a:ext uri="{FF2B5EF4-FFF2-40B4-BE49-F238E27FC236}">
                        <a16:creationId xmlns:a16="http://schemas.microsoft.com/office/drawing/2014/main" xmlns="" id="{7B34289F-F364-476E-9816-D6065E5AC78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41563" y="3846171"/>
                    <a:ext cx="648879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c.1619T&gt;G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p.(L540R)</a:t>
                    </a:r>
                  </a:p>
                </p:txBody>
              </p:sp>
              <p:sp>
                <p:nvSpPr>
                  <p:cNvPr id="213" name="Rettangolo 93">
                    <a:extLst>
                      <a:ext uri="{FF2B5EF4-FFF2-40B4-BE49-F238E27FC236}">
                        <a16:creationId xmlns:a16="http://schemas.microsoft.com/office/drawing/2014/main" xmlns="" id="{E061F23E-4F95-48EC-A9C0-B787C6C314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772157" y="3846171"/>
                    <a:ext cx="925874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c.433-2_433-1del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p.(G145Pfs*21)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4" name="Rettangolo 93">
                    <a:extLst>
                      <a:ext uri="{FF2B5EF4-FFF2-40B4-BE49-F238E27FC236}">
                        <a16:creationId xmlns:a16="http://schemas.microsoft.com/office/drawing/2014/main" xmlns="" id="{5BA0B7D4-F1F8-4A5D-822C-4AB65761FD2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1645" y="3846171"/>
                    <a:ext cx="654364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c.1733G&gt;A</a:t>
                    </a:r>
                  </a:p>
                  <a:p>
                    <a:pPr eaLnBrk="1" hangingPunct="1"/>
                    <a:r>
                      <a:rPr lang="it-IT" altLang="en-US" sz="900">
                        <a:solidFill>
                          <a:srgbClr val="0070C0"/>
                        </a:solidFill>
                        <a:latin typeface="Arial" panose="020B0604020202020204" pitchFamily="34" charset="0"/>
                      </a:rPr>
                      <a:t>p.(G578D)</a:t>
                    </a:r>
                  </a:p>
                </p:txBody>
              </p:sp>
              <p:sp>
                <p:nvSpPr>
                  <p:cNvPr id="215" name="Freeform: Shape 156">
                    <a:extLst>
                      <a:ext uri="{FF2B5EF4-FFF2-40B4-BE49-F238E27FC236}">
                        <a16:creationId xmlns:a16="http://schemas.microsoft.com/office/drawing/2014/main" xmlns="" id="{7D8EDBB7-75E0-4C99-8DDA-9872C87F8993}"/>
                      </a:ext>
                    </a:extLst>
                  </p:cNvPr>
                  <p:cNvSpPr/>
                  <p:nvPr/>
                </p:nvSpPr>
                <p:spPr>
                  <a:xfrm flipV="1">
                    <a:off x="4945920" y="3413799"/>
                    <a:ext cx="45719" cy="455033"/>
                  </a:xfrm>
                  <a:custGeom>
                    <a:avLst/>
                    <a:gdLst>
                      <a:gd name="connsiteX0" fmla="*/ 0 w 299022"/>
                      <a:gd name="connsiteY0" fmla="*/ 455033 h 455033"/>
                      <a:gd name="connsiteX1" fmla="*/ 0 w 299022"/>
                      <a:gd name="connsiteY1" fmla="*/ 169012 h 455033"/>
                      <a:gd name="connsiteX2" fmla="*/ 299022 w 299022"/>
                      <a:gd name="connsiteY2" fmla="*/ 0 h 4550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99022" h="455033">
                        <a:moveTo>
                          <a:pt x="0" y="455033"/>
                        </a:moveTo>
                        <a:lnTo>
                          <a:pt x="0" y="169012"/>
                        </a:lnTo>
                        <a:lnTo>
                          <a:pt x="299022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tailEnd type="oval" w="sm" len="sm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95" name="Gruppo 148">
                  <a:extLst>
                    <a:ext uri="{FF2B5EF4-FFF2-40B4-BE49-F238E27FC236}">
                      <a16:creationId xmlns:a16="http://schemas.microsoft.com/office/drawing/2014/main" xmlns="" id="{B35FD9E6-9491-4C89-B162-75F816628DB1}"/>
                    </a:ext>
                  </a:extLst>
                </p:cNvPr>
                <p:cNvGrpSpPr/>
                <p:nvPr/>
              </p:nvGrpSpPr>
              <p:grpSpPr>
                <a:xfrm>
                  <a:off x="1013083" y="2736250"/>
                  <a:ext cx="2079225" cy="635957"/>
                  <a:chOff x="1013083" y="2736250"/>
                  <a:chExt cx="2079225" cy="635957"/>
                </a:xfrm>
              </p:grpSpPr>
              <p:cxnSp>
                <p:nvCxnSpPr>
                  <p:cNvPr id="191" name="Connettore diritto 292">
                    <a:extLst>
                      <a:ext uri="{FF2B5EF4-FFF2-40B4-BE49-F238E27FC236}">
                        <a16:creationId xmlns:a16="http://schemas.microsoft.com/office/drawing/2014/main" xmlns="" id="{9A940901-C95C-461E-BDF9-BA76ADF81D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391781" y="3120206"/>
                    <a:ext cx="0" cy="25200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2" name="Connettore diritto 293">
                    <a:extLst>
                      <a:ext uri="{FF2B5EF4-FFF2-40B4-BE49-F238E27FC236}">
                        <a16:creationId xmlns:a16="http://schemas.microsoft.com/office/drawing/2014/main" xmlns="" id="{5AF8F0DD-739B-4222-B532-164028749BD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153639" y="3120206"/>
                    <a:ext cx="0" cy="25200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" name="Connettore diritto 294">
                    <a:extLst>
                      <a:ext uri="{FF2B5EF4-FFF2-40B4-BE49-F238E27FC236}">
                        <a16:creationId xmlns:a16="http://schemas.microsoft.com/office/drawing/2014/main" xmlns="" id="{3A22DB90-4135-4F32-9116-9D3A7028F5A5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549494" y="3120206"/>
                    <a:ext cx="0" cy="252000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" name="Connettore diritto 295">
                    <a:extLst>
                      <a:ext uri="{FF2B5EF4-FFF2-40B4-BE49-F238E27FC236}">
                        <a16:creationId xmlns:a16="http://schemas.microsoft.com/office/drawing/2014/main" xmlns="" id="{E169874F-94CD-45AD-8256-A95EC8E12B71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091664" y="2924675"/>
                    <a:ext cx="0" cy="447532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" name="Connettore diritto 296">
                    <a:extLst>
                      <a:ext uri="{FF2B5EF4-FFF2-40B4-BE49-F238E27FC236}">
                        <a16:creationId xmlns:a16="http://schemas.microsoft.com/office/drawing/2014/main" xmlns="" id="{C4EA85EF-99C2-4F4C-9869-4E29655C628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187546" y="2924675"/>
                    <a:ext cx="0" cy="447532"/>
                  </a:xfrm>
                  <a:prstGeom prst="line">
                    <a:avLst/>
                  </a:prstGeom>
                  <a:ln w="127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6" name="Rettangolo 93">
                    <a:extLst>
                      <a:ext uri="{FF2B5EF4-FFF2-40B4-BE49-F238E27FC236}">
                        <a16:creationId xmlns:a16="http://schemas.microsoft.com/office/drawing/2014/main" xmlns="" id="{2B5EA557-EA47-47ED-99F0-00A419A010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013083" y="2942293"/>
                    <a:ext cx="700987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p.M1_I56del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cxnSp>
                <p:nvCxnSpPr>
                  <p:cNvPr id="197" name="Connettore diritto 298">
                    <a:extLst>
                      <a:ext uri="{FF2B5EF4-FFF2-40B4-BE49-F238E27FC236}">
                        <a16:creationId xmlns:a16="http://schemas.microsoft.com/office/drawing/2014/main" xmlns="" id="{0F944B18-553C-43BD-A113-5F21D9E0CFC4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1159884" y="3132226"/>
                    <a:ext cx="389610" cy="502"/>
                  </a:xfrm>
                  <a:prstGeom prst="line">
                    <a:avLst/>
                  </a:prstGeom>
                  <a:ln w="19050" cap="flat">
                    <a:solidFill>
                      <a:srgbClr val="FF0000"/>
                    </a:solidFill>
                    <a:headEnd type="diamond" w="sm" len="sm"/>
                    <a:tailEnd type="diamond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Connettore diritto 299">
                    <a:extLst>
                      <a:ext uri="{FF2B5EF4-FFF2-40B4-BE49-F238E27FC236}">
                        <a16:creationId xmlns:a16="http://schemas.microsoft.com/office/drawing/2014/main" xmlns="" id="{B44E80B7-0378-4A0E-93BE-119496D13F5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090712" y="2924675"/>
                    <a:ext cx="96272" cy="0"/>
                  </a:xfrm>
                  <a:prstGeom prst="line">
                    <a:avLst/>
                  </a:prstGeom>
                  <a:ln w="19050" cap="flat">
                    <a:solidFill>
                      <a:srgbClr val="FF0000"/>
                    </a:solidFill>
                    <a:headEnd type="diamond" w="sm" len="sm"/>
                    <a:tailEnd type="diamond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9" name="Connettore diritto 300">
                    <a:extLst>
                      <a:ext uri="{FF2B5EF4-FFF2-40B4-BE49-F238E27FC236}">
                        <a16:creationId xmlns:a16="http://schemas.microsoft.com/office/drawing/2014/main" xmlns="" id="{D8E7FE7E-E8D8-4DCF-AE41-6B7E58CDB52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186347" y="3132728"/>
                    <a:ext cx="206705" cy="0"/>
                  </a:xfrm>
                  <a:prstGeom prst="line">
                    <a:avLst/>
                  </a:prstGeom>
                  <a:ln w="19050" cap="flat">
                    <a:solidFill>
                      <a:srgbClr val="FF0000"/>
                    </a:solidFill>
                    <a:headEnd type="diamond" w="sm" len="sm"/>
                    <a:tailEnd type="diamond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0" name="Rettangolo 93">
                    <a:extLst>
                      <a:ext uri="{FF2B5EF4-FFF2-40B4-BE49-F238E27FC236}">
                        <a16:creationId xmlns:a16="http://schemas.microsoft.com/office/drawing/2014/main" xmlns="" id="{4F4517F9-7251-416C-B512-68079D54C69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604271" y="2736250"/>
                    <a:ext cx="947814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p.(L131_R144del)</a:t>
                    </a:r>
                  </a:p>
                </p:txBody>
              </p:sp>
              <p:sp>
                <p:nvSpPr>
                  <p:cNvPr id="201" name="Rettangolo 93">
                    <a:extLst>
                      <a:ext uri="{FF2B5EF4-FFF2-40B4-BE49-F238E27FC236}">
                        <a16:creationId xmlns:a16="http://schemas.microsoft.com/office/drawing/2014/main" xmlns="" id="{0285F3E9-4F4D-4E18-8FD7-B2468FF341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139009" y="2942186"/>
                    <a:ext cx="953299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p.(G145_L172del)</a:t>
                    </a:r>
                  </a:p>
                </p:txBody>
              </p:sp>
            </p:grpSp>
            <p:grpSp>
              <p:nvGrpSpPr>
                <p:cNvPr id="96" name="Gruppo 149">
                  <a:extLst>
                    <a:ext uri="{FF2B5EF4-FFF2-40B4-BE49-F238E27FC236}">
                      <a16:creationId xmlns:a16="http://schemas.microsoft.com/office/drawing/2014/main" xmlns="" id="{BD65094F-4410-4D52-A160-3ACE85B59A4F}"/>
                    </a:ext>
                  </a:extLst>
                </p:cNvPr>
                <p:cNvGrpSpPr/>
                <p:nvPr/>
              </p:nvGrpSpPr>
              <p:grpSpPr>
                <a:xfrm>
                  <a:off x="916875" y="2058855"/>
                  <a:ext cx="4891998" cy="910373"/>
                  <a:chOff x="916875" y="2058855"/>
                  <a:chExt cx="4891998" cy="910373"/>
                </a:xfrm>
              </p:grpSpPr>
              <p:sp>
                <p:nvSpPr>
                  <p:cNvPr id="107" name="Rettangolo 93">
                    <a:extLst>
                      <a:ext uri="{FF2B5EF4-FFF2-40B4-BE49-F238E27FC236}">
                        <a16:creationId xmlns:a16="http://schemas.microsoft.com/office/drawing/2014/main" xmlns="" id="{AA535FA7-1E6E-44BC-96E7-484967DE4E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97315" y="2058855"/>
                    <a:ext cx="711957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c.432+1G&gt;A</a:t>
                    </a:r>
                  </a:p>
                </p:txBody>
              </p:sp>
              <p:sp>
                <p:nvSpPr>
                  <p:cNvPr id="108" name="Rettangolo 93">
                    <a:extLst>
                      <a:ext uri="{FF2B5EF4-FFF2-40B4-BE49-F238E27FC236}">
                        <a16:creationId xmlns:a16="http://schemas.microsoft.com/office/drawing/2014/main" xmlns="" id="{49D6AD47-7742-4672-9EDF-CB2DEDD8D7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72477" y="2058855"/>
                    <a:ext cx="925874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c.433-2_433-1del</a:t>
                    </a:r>
                  </a:p>
                </p:txBody>
              </p:sp>
              <p:sp>
                <p:nvSpPr>
                  <p:cNvPr id="109" name="Rettangolo 93">
                    <a:extLst>
                      <a:ext uri="{FF2B5EF4-FFF2-40B4-BE49-F238E27FC236}">
                        <a16:creationId xmlns:a16="http://schemas.microsoft.com/office/drawing/2014/main" xmlns="" id="{3DC9C044-2CF2-4C83-B328-C556E0CCD6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83765" y="2622754"/>
                    <a:ext cx="698245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c.1416+1del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p.(?)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10" name="Rettangolo 93">
                    <a:extLst>
                      <a:ext uri="{FF2B5EF4-FFF2-40B4-BE49-F238E27FC236}">
                        <a16:creationId xmlns:a16="http://schemas.microsoft.com/office/drawing/2014/main" xmlns="" id="{F02ED451-3C3E-4462-934D-3A68F05801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68795" y="2622754"/>
                    <a:ext cx="742125" cy="3159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c.1047-1G&gt;A</a:t>
                    </a:r>
                  </a:p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p.(?)</a:t>
                    </a:r>
                    <a:endParaRPr lang="it-IT" altLang="en-US" sz="90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111" name="Gruppo 177">
                    <a:extLst>
                      <a:ext uri="{FF2B5EF4-FFF2-40B4-BE49-F238E27FC236}">
                        <a16:creationId xmlns:a16="http://schemas.microsoft.com/office/drawing/2014/main" xmlns="" id="{531F63AB-B3AF-4FF2-A1F1-B5597E75B701}"/>
                      </a:ext>
                    </a:extLst>
                  </p:cNvPr>
                  <p:cNvGrpSpPr/>
                  <p:nvPr/>
                </p:nvGrpSpPr>
                <p:grpSpPr>
                  <a:xfrm>
                    <a:off x="916875" y="2343050"/>
                    <a:ext cx="4891998" cy="238547"/>
                    <a:chOff x="1002561" y="2143415"/>
                    <a:chExt cx="4891998" cy="238547"/>
                  </a:xfrm>
                </p:grpSpPr>
                <p:sp>
                  <p:nvSpPr>
                    <p:cNvPr id="128" name="Rettangolo 194">
                      <a:extLst>
                        <a:ext uri="{FF2B5EF4-FFF2-40B4-BE49-F238E27FC236}">
                          <a16:creationId xmlns:a16="http://schemas.microsoft.com/office/drawing/2014/main" xmlns="" id="{83979713-F5DB-45A2-A1E0-C9D34FDE07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1478" y="2143415"/>
                      <a:ext cx="288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29" name="Rettangolo 198">
                      <a:extLst>
                        <a:ext uri="{FF2B5EF4-FFF2-40B4-BE49-F238E27FC236}">
                          <a16:creationId xmlns:a16="http://schemas.microsoft.com/office/drawing/2014/main" xmlns="" id="{6C0431D3-F986-4528-AB65-43E4D03269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561" y="2175815"/>
                      <a:ext cx="36000" cy="720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30" name="Connettore 1 11">
                      <a:extLst>
                        <a:ext uri="{FF2B5EF4-FFF2-40B4-BE49-F238E27FC236}">
                          <a16:creationId xmlns:a16="http://schemas.microsoft.com/office/drawing/2014/main" xmlns="" id="{CA6D3A67-E927-4CBC-86F0-DDDE03B5B272}"/>
                        </a:ext>
                      </a:extLst>
                    </p:cNvPr>
                    <p:cNvCxnSpPr>
                      <a:endCxn id="127" idx="1"/>
                    </p:cNvCxnSpPr>
                    <p:nvPr/>
                  </p:nvCxnSpPr>
                  <p:spPr>
                    <a:xfrm>
                      <a:off x="1038561" y="2242670"/>
                      <a:ext cx="101077" cy="79264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1" name="Doppia parentesi quadra 228">
                      <a:extLst>
                        <a:ext uri="{FF2B5EF4-FFF2-40B4-BE49-F238E27FC236}">
                          <a16:creationId xmlns:a16="http://schemas.microsoft.com/office/drawing/2014/main" xmlns="" id="{66B2CA9C-FF17-4181-A275-D0C78CF342B5}"/>
                        </a:ext>
                      </a:extLst>
                    </p:cNvPr>
                    <p:cNvSpPr/>
                    <p:nvPr/>
                  </p:nvSpPr>
                  <p:spPr>
                    <a:xfrm rot="1848434">
                      <a:off x="1634583" y="2283326"/>
                      <a:ext cx="28800" cy="90000"/>
                    </a:xfrm>
                    <a:prstGeom prst="bracketPair">
                      <a:avLst>
                        <a:gd name="adj" fmla="val 0"/>
                      </a:avLst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2" name="Rettangolo 233">
                      <a:extLst>
                        <a:ext uri="{FF2B5EF4-FFF2-40B4-BE49-F238E27FC236}">
                          <a16:creationId xmlns:a16="http://schemas.microsoft.com/office/drawing/2014/main" xmlns="" id="{569943B0-DAB2-41D3-9A7C-6F82CF4CA9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2751" y="2175815"/>
                      <a:ext cx="133200" cy="7200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3" name="Rettangolo 234">
                      <a:extLst>
                        <a:ext uri="{FF2B5EF4-FFF2-40B4-BE49-F238E27FC236}">
                          <a16:creationId xmlns:a16="http://schemas.microsoft.com/office/drawing/2014/main" xmlns="" id="{08BAA923-0DC3-4E16-B4B8-2B5BE52959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46657" y="2143415"/>
                      <a:ext cx="648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4" name="Rettangolo 235">
                      <a:extLst>
                        <a:ext uri="{FF2B5EF4-FFF2-40B4-BE49-F238E27FC236}">
                          <a16:creationId xmlns:a16="http://schemas.microsoft.com/office/drawing/2014/main" xmlns="" id="{3250D6F9-F98B-431F-8330-76F1D0004C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65752" y="2143415"/>
                      <a:ext cx="59075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5" name="Rettangolo 236">
                      <a:extLst>
                        <a:ext uri="{FF2B5EF4-FFF2-40B4-BE49-F238E27FC236}">
                          <a16:creationId xmlns:a16="http://schemas.microsoft.com/office/drawing/2014/main" xmlns="" id="{A2E581EB-EABF-44C9-A76E-8D3BC3B92A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53791" y="2143415"/>
                      <a:ext cx="504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6" name="Rettangolo 237">
                      <a:extLst>
                        <a:ext uri="{FF2B5EF4-FFF2-40B4-BE49-F238E27FC236}">
                          <a16:creationId xmlns:a16="http://schemas.microsoft.com/office/drawing/2014/main" xmlns="" id="{AB94677B-1D57-4999-9FAF-576B275016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66188" y="2143415"/>
                      <a:ext cx="216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7" name="Rettangolo 238">
                      <a:extLst>
                        <a:ext uri="{FF2B5EF4-FFF2-40B4-BE49-F238E27FC236}">
                          <a16:creationId xmlns:a16="http://schemas.microsoft.com/office/drawing/2014/main" xmlns="" id="{E947034C-D1C8-4297-AC56-3F3DC9FD91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1083" y="2143415"/>
                      <a:ext cx="45719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8" name="Rettangolo 239">
                      <a:extLst>
                        <a:ext uri="{FF2B5EF4-FFF2-40B4-BE49-F238E27FC236}">
                          <a16:creationId xmlns:a16="http://schemas.microsoft.com/office/drawing/2014/main" xmlns="" id="{18857678-B200-47FA-A69F-54E1A9619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99380" y="2143415"/>
                      <a:ext cx="54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39" name="Rettangolo 240">
                      <a:extLst>
                        <a:ext uri="{FF2B5EF4-FFF2-40B4-BE49-F238E27FC236}">
                          <a16:creationId xmlns:a16="http://schemas.microsoft.com/office/drawing/2014/main" xmlns="" id="{CD56A6D5-C26E-4EAD-9E12-842ABF4D7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90022" y="2143415"/>
                      <a:ext cx="36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0" name="Rettangolo 241">
                      <a:extLst>
                        <a:ext uri="{FF2B5EF4-FFF2-40B4-BE49-F238E27FC236}">
                          <a16:creationId xmlns:a16="http://schemas.microsoft.com/office/drawing/2014/main" xmlns="" id="{23BBCB7F-8ACF-4C97-BA42-313BC9AB77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12505" y="2143415"/>
                      <a:ext cx="72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1" name="Rettangolo 242">
                      <a:extLst>
                        <a:ext uri="{FF2B5EF4-FFF2-40B4-BE49-F238E27FC236}">
                          <a16:creationId xmlns:a16="http://schemas.microsoft.com/office/drawing/2014/main" xmlns="" id="{FEA9AD66-FDC3-405E-B958-0C8F4A026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56652" y="2143415"/>
                      <a:ext cx="936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2" name="Rettangolo 243">
                      <a:extLst>
                        <a:ext uri="{FF2B5EF4-FFF2-40B4-BE49-F238E27FC236}">
                          <a16:creationId xmlns:a16="http://schemas.microsoft.com/office/drawing/2014/main" xmlns="" id="{2348E5D2-EC9A-41DD-AC2E-3B4F636DD3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12959" y="2143415"/>
                      <a:ext cx="612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3" name="Rettangolo 244">
                      <a:extLst>
                        <a:ext uri="{FF2B5EF4-FFF2-40B4-BE49-F238E27FC236}">
                          <a16:creationId xmlns:a16="http://schemas.microsoft.com/office/drawing/2014/main" xmlns="" id="{990C2240-08A0-4D98-99C8-2618B0C193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82843" y="2143415"/>
                      <a:ext cx="288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4" name="Rettangolo 245">
                      <a:extLst>
                        <a:ext uri="{FF2B5EF4-FFF2-40B4-BE49-F238E27FC236}">
                          <a16:creationId xmlns:a16="http://schemas.microsoft.com/office/drawing/2014/main" xmlns="" id="{BC3EFF87-578B-46C6-99B5-86B1826CD5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5938" y="2143415"/>
                      <a:ext cx="36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5" name="Rettangolo 246">
                      <a:extLst>
                        <a:ext uri="{FF2B5EF4-FFF2-40B4-BE49-F238E27FC236}">
                          <a16:creationId xmlns:a16="http://schemas.microsoft.com/office/drawing/2014/main" xmlns="" id="{EF51E3CB-6F83-449A-BF84-6413007A0B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61302" y="2143415"/>
                      <a:ext cx="576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6" name="Rettangolo 247">
                      <a:extLst>
                        <a:ext uri="{FF2B5EF4-FFF2-40B4-BE49-F238E27FC236}">
                          <a16:creationId xmlns:a16="http://schemas.microsoft.com/office/drawing/2014/main" xmlns="" id="{83132969-E306-4924-831D-5A78863EFF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71281" y="2143415"/>
                      <a:ext cx="72989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7" name="Rettangolo 248">
                      <a:extLst>
                        <a:ext uri="{FF2B5EF4-FFF2-40B4-BE49-F238E27FC236}">
                          <a16:creationId xmlns:a16="http://schemas.microsoft.com/office/drawing/2014/main" xmlns="" id="{FC0A277A-3ED3-4486-A5A0-247C312B05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16241" y="2143415"/>
                      <a:ext cx="36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8" name="Rettangolo 249">
                      <a:extLst>
                        <a:ext uri="{FF2B5EF4-FFF2-40B4-BE49-F238E27FC236}">
                          <a16:creationId xmlns:a16="http://schemas.microsoft.com/office/drawing/2014/main" xmlns="" id="{156780EE-DC38-4085-8E17-5F18E2B8657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89812" y="2143415"/>
                      <a:ext cx="360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49" name="Rettangolo 250">
                      <a:extLst>
                        <a:ext uri="{FF2B5EF4-FFF2-40B4-BE49-F238E27FC236}">
                          <a16:creationId xmlns:a16="http://schemas.microsoft.com/office/drawing/2014/main" xmlns="" id="{31912749-90B1-4B1E-8420-A97482EAC7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6719" y="2143415"/>
                      <a:ext cx="576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0" name="Rettangolo 251">
                      <a:extLst>
                        <a:ext uri="{FF2B5EF4-FFF2-40B4-BE49-F238E27FC236}">
                          <a16:creationId xmlns:a16="http://schemas.microsoft.com/office/drawing/2014/main" xmlns="" id="{88572AD0-B728-470C-B0FD-A9ED53AF3E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91720" y="2143415"/>
                      <a:ext cx="64800" cy="1368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51" name="Rettangolo 252">
                      <a:extLst>
                        <a:ext uri="{FF2B5EF4-FFF2-40B4-BE49-F238E27FC236}">
                          <a16:creationId xmlns:a16="http://schemas.microsoft.com/office/drawing/2014/main" xmlns="" id="{CB439E97-9683-4019-9FEC-8919310ECE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3620" y="2175628"/>
                      <a:ext cx="140939" cy="72374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52" name="Connettore 1 11">
                      <a:extLst>
                        <a:ext uri="{FF2B5EF4-FFF2-40B4-BE49-F238E27FC236}">
                          <a16:creationId xmlns:a16="http://schemas.microsoft.com/office/drawing/2014/main" xmlns="" id="{9045AE4E-3DAD-4288-94B9-5404BB840236}"/>
                        </a:ext>
                      </a:extLst>
                    </p:cNvPr>
                    <p:cNvCxnSpPr>
                      <a:stCxn id="127" idx="3"/>
                    </p:cNvCxnSpPr>
                    <p:nvPr/>
                  </p:nvCxnSpPr>
                  <p:spPr>
                    <a:xfrm flipV="1">
                      <a:off x="1164374" y="2242670"/>
                      <a:ext cx="88377" cy="94014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Connettore 1 11">
                      <a:extLst>
                        <a:ext uri="{FF2B5EF4-FFF2-40B4-BE49-F238E27FC236}">
                          <a16:creationId xmlns:a16="http://schemas.microsoft.com/office/drawing/2014/main" xmlns="" id="{1FFF2D20-3768-4322-BFEC-A067F7FC79CC}"/>
                        </a:ext>
                      </a:extLst>
                    </p:cNvPr>
                    <p:cNvCxnSpPr>
                      <a:endCxn id="131" idx="1"/>
                    </p:cNvCxnSpPr>
                    <p:nvPr/>
                  </p:nvCxnSpPr>
                  <p:spPr>
                    <a:xfrm>
                      <a:off x="1410278" y="2273723"/>
                      <a:ext cx="226337" cy="47228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4" name="Connettore 1 11">
                      <a:extLst>
                        <a:ext uri="{FF2B5EF4-FFF2-40B4-BE49-F238E27FC236}">
                          <a16:creationId xmlns:a16="http://schemas.microsoft.com/office/drawing/2014/main" xmlns="" id="{2B8CA217-4E97-453F-83C1-A6FDE5563DD1}"/>
                        </a:ext>
                      </a:extLst>
                    </p:cNvPr>
                    <p:cNvCxnSpPr>
                      <a:stCxn id="131" idx="3"/>
                    </p:cNvCxnSpPr>
                    <p:nvPr/>
                  </p:nvCxnSpPr>
                  <p:spPr>
                    <a:xfrm flipV="1">
                      <a:off x="1661351" y="2273723"/>
                      <a:ext cx="185306" cy="61978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5" name="Connettore 1 11">
                      <a:extLst>
                        <a:ext uri="{FF2B5EF4-FFF2-40B4-BE49-F238E27FC236}">
                          <a16:creationId xmlns:a16="http://schemas.microsoft.com/office/drawing/2014/main" xmlns="" id="{673D9B31-7FE2-48DD-9225-7EA9E6FD5E29}"/>
                        </a:ext>
                      </a:extLst>
                    </p:cNvPr>
                    <p:cNvCxnSpPr>
                      <a:endCxn id="159" idx="1"/>
                    </p:cNvCxnSpPr>
                    <p:nvPr/>
                  </p:nvCxnSpPr>
                  <p:spPr>
                    <a:xfrm>
                      <a:off x="1911457" y="2273723"/>
                      <a:ext cx="217158" cy="4849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6" name="Connettore 1 11">
                      <a:extLst>
                        <a:ext uri="{FF2B5EF4-FFF2-40B4-BE49-F238E27FC236}">
                          <a16:creationId xmlns:a16="http://schemas.microsoft.com/office/drawing/2014/main" xmlns="" id="{DF13C2E4-C5BA-4B0E-BAB4-BB90D6AD8725}"/>
                        </a:ext>
                      </a:extLst>
                    </p:cNvPr>
                    <p:cNvCxnSpPr>
                      <a:stCxn id="159" idx="3"/>
                    </p:cNvCxnSpPr>
                    <p:nvPr/>
                  </p:nvCxnSpPr>
                  <p:spPr>
                    <a:xfrm flipV="1">
                      <a:off x="2153351" y="2273723"/>
                      <a:ext cx="212401" cy="6324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7" name="Connettore 1 11">
                      <a:extLst>
                        <a:ext uri="{FF2B5EF4-FFF2-40B4-BE49-F238E27FC236}">
                          <a16:creationId xmlns:a16="http://schemas.microsoft.com/office/drawing/2014/main" xmlns="" id="{B30DC10D-C5F2-4C81-A050-D55E7315CEF0}"/>
                        </a:ext>
                      </a:extLst>
                    </p:cNvPr>
                    <p:cNvCxnSpPr>
                      <a:endCxn id="160" idx="1"/>
                    </p:cNvCxnSpPr>
                    <p:nvPr/>
                  </p:nvCxnSpPr>
                  <p:spPr>
                    <a:xfrm>
                      <a:off x="2424827" y="2273723"/>
                      <a:ext cx="152114" cy="55864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8" name="Connettore 1 11">
                      <a:extLst>
                        <a:ext uri="{FF2B5EF4-FFF2-40B4-BE49-F238E27FC236}">
                          <a16:creationId xmlns:a16="http://schemas.microsoft.com/office/drawing/2014/main" xmlns="" id="{156F78B0-5456-4B2A-B686-CFA9FF187A55}"/>
                        </a:ext>
                      </a:extLst>
                    </p:cNvPr>
                    <p:cNvCxnSpPr>
                      <a:stCxn id="160" idx="3"/>
                    </p:cNvCxnSpPr>
                    <p:nvPr/>
                  </p:nvCxnSpPr>
                  <p:spPr>
                    <a:xfrm flipV="1">
                      <a:off x="2601677" y="2273723"/>
                      <a:ext cx="152114" cy="70614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59" name="Doppia parentesi quadra 260">
                      <a:extLst>
                        <a:ext uri="{FF2B5EF4-FFF2-40B4-BE49-F238E27FC236}">
                          <a16:creationId xmlns:a16="http://schemas.microsoft.com/office/drawing/2014/main" xmlns="" id="{0D2C32E3-C0BA-4B51-80CD-9729C50124E4}"/>
                        </a:ext>
                      </a:extLst>
                    </p:cNvPr>
                    <p:cNvSpPr/>
                    <p:nvPr/>
                  </p:nvSpPr>
                  <p:spPr>
                    <a:xfrm rot="1848434">
                      <a:off x="2126583" y="2284591"/>
                      <a:ext cx="28800" cy="90000"/>
                    </a:xfrm>
                    <a:prstGeom prst="bracketPair">
                      <a:avLst>
                        <a:gd name="adj" fmla="val 0"/>
                      </a:avLst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60" name="Doppia parentesi quadra 261">
                      <a:extLst>
                        <a:ext uri="{FF2B5EF4-FFF2-40B4-BE49-F238E27FC236}">
                          <a16:creationId xmlns:a16="http://schemas.microsoft.com/office/drawing/2014/main" xmlns="" id="{14076EC4-A134-45A7-A4DF-878DFE75A78A}"/>
                        </a:ext>
                      </a:extLst>
                    </p:cNvPr>
                    <p:cNvSpPr/>
                    <p:nvPr/>
                  </p:nvSpPr>
                  <p:spPr>
                    <a:xfrm rot="1848434">
                      <a:off x="2574909" y="2291962"/>
                      <a:ext cx="28800" cy="90000"/>
                    </a:xfrm>
                    <a:prstGeom prst="bracketPair">
                      <a:avLst>
                        <a:gd name="adj" fmla="val 0"/>
                      </a:avLst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cxnSp>
                  <p:nvCxnSpPr>
                    <p:cNvPr id="161" name="Connettore 1 11">
                      <a:extLst>
                        <a:ext uri="{FF2B5EF4-FFF2-40B4-BE49-F238E27FC236}">
                          <a16:creationId xmlns:a16="http://schemas.microsoft.com/office/drawing/2014/main" xmlns="" id="{7F4A7C51-1BBF-42FF-A465-EE4A1B7770F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804191" y="2273723"/>
                      <a:ext cx="89997" cy="47228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2" name="Connettore 1 11">
                      <a:extLst>
                        <a:ext uri="{FF2B5EF4-FFF2-40B4-BE49-F238E27FC236}">
                          <a16:creationId xmlns:a16="http://schemas.microsoft.com/office/drawing/2014/main" xmlns="" id="{5ADCE7EF-E711-4B2F-8B20-63066BBA483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2891696" y="2273723"/>
                      <a:ext cx="74492" cy="51525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3" name="Connettore 1 11">
                      <a:extLst>
                        <a:ext uri="{FF2B5EF4-FFF2-40B4-BE49-F238E27FC236}">
                          <a16:creationId xmlns:a16="http://schemas.microsoft.com/office/drawing/2014/main" xmlns="" id="{AABE9ECE-9CE4-4DDA-842A-F6964DD2D9C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987788" y="2273723"/>
                      <a:ext cx="91056" cy="5419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4" name="Connettore 1 11">
                      <a:extLst>
                        <a:ext uri="{FF2B5EF4-FFF2-40B4-BE49-F238E27FC236}">
                          <a16:creationId xmlns:a16="http://schemas.microsoft.com/office/drawing/2014/main" xmlns="" id="{E020C511-24C7-4631-8E8A-A0AC89493F0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076245" y="2273723"/>
                      <a:ext cx="74838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5" name="Connettore 1 11">
                      <a:extLst>
                        <a:ext uri="{FF2B5EF4-FFF2-40B4-BE49-F238E27FC236}">
                          <a16:creationId xmlns:a16="http://schemas.microsoft.com/office/drawing/2014/main" xmlns="" id="{4DC63ACF-FF95-4203-B738-3F565D2BDF1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196802" y="2273723"/>
                      <a:ext cx="58759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6" name="Connettore 1 11">
                      <a:extLst>
                        <a:ext uri="{FF2B5EF4-FFF2-40B4-BE49-F238E27FC236}">
                          <a16:creationId xmlns:a16="http://schemas.microsoft.com/office/drawing/2014/main" xmlns="" id="{DC0D4C7F-1369-434A-8112-BD49C50421D6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248902" y="2273723"/>
                      <a:ext cx="50478" cy="5419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7" name="Connettore 1 11">
                      <a:extLst>
                        <a:ext uri="{FF2B5EF4-FFF2-40B4-BE49-F238E27FC236}">
                          <a16:creationId xmlns:a16="http://schemas.microsoft.com/office/drawing/2014/main" xmlns="" id="{648DE6AC-A0EB-4DC1-B1E6-9231B5407A0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353380" y="2273723"/>
                      <a:ext cx="130543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8" name="Connettore 1 11">
                      <a:extLst>
                        <a:ext uri="{FF2B5EF4-FFF2-40B4-BE49-F238E27FC236}">
                          <a16:creationId xmlns:a16="http://schemas.microsoft.com/office/drawing/2014/main" xmlns="" id="{08A04AC6-EED2-4CA5-B213-5191F7984E2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475676" y="2273723"/>
                      <a:ext cx="11434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9" name="Connettore 1 11">
                      <a:extLst>
                        <a:ext uri="{FF2B5EF4-FFF2-40B4-BE49-F238E27FC236}">
                          <a16:creationId xmlns:a16="http://schemas.microsoft.com/office/drawing/2014/main" xmlns="" id="{EA89C1A0-DA2B-44E4-8910-BA1A26CA352E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626022" y="2273723"/>
                      <a:ext cx="4886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0" name="Connettore 1 11">
                      <a:extLst>
                        <a:ext uri="{FF2B5EF4-FFF2-40B4-BE49-F238E27FC236}">
                          <a16:creationId xmlns:a16="http://schemas.microsoft.com/office/drawing/2014/main" xmlns="" id="{82851D40-3887-41DD-9C3B-C518DFB929E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670629" y="2273723"/>
                      <a:ext cx="4187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1" name="Connettore 1 11">
                      <a:extLst>
                        <a:ext uri="{FF2B5EF4-FFF2-40B4-BE49-F238E27FC236}">
                          <a16:creationId xmlns:a16="http://schemas.microsoft.com/office/drawing/2014/main" xmlns="" id="{47645514-CCD9-4E06-B9BA-F6AB941179B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784505" y="2273723"/>
                      <a:ext cx="4187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2" name="Connettore 1 11">
                      <a:extLst>
                        <a:ext uri="{FF2B5EF4-FFF2-40B4-BE49-F238E27FC236}">
                          <a16:creationId xmlns:a16="http://schemas.microsoft.com/office/drawing/2014/main" xmlns="" id="{108F7683-93C8-4BC5-BE5C-66CC81E8837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822769" y="2273723"/>
                      <a:ext cx="33883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3" name="Connettore 1 11">
                      <a:extLst>
                        <a:ext uri="{FF2B5EF4-FFF2-40B4-BE49-F238E27FC236}">
                          <a16:creationId xmlns:a16="http://schemas.microsoft.com/office/drawing/2014/main" xmlns="" id="{E23ECEFF-77AC-4439-BE03-E2F4F8256C4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3950252" y="2273723"/>
                      <a:ext cx="33444" cy="4810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4" name="Connettore 1 11">
                      <a:extLst>
                        <a:ext uri="{FF2B5EF4-FFF2-40B4-BE49-F238E27FC236}">
                          <a16:creationId xmlns:a16="http://schemas.microsoft.com/office/drawing/2014/main" xmlns="" id="{E9B62D6E-D917-42FE-BB6A-2D202EC42D8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983335" y="2273723"/>
                      <a:ext cx="29624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5" name="Connettore 1 11">
                      <a:extLst>
                        <a:ext uri="{FF2B5EF4-FFF2-40B4-BE49-F238E27FC236}">
                          <a16:creationId xmlns:a16="http://schemas.microsoft.com/office/drawing/2014/main" xmlns="" id="{6FCDD21C-4731-408B-B691-5B01756C25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074159" y="2273723"/>
                      <a:ext cx="99419" cy="5104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6" name="Connettore 1 11">
                      <a:extLst>
                        <a:ext uri="{FF2B5EF4-FFF2-40B4-BE49-F238E27FC236}">
                          <a16:creationId xmlns:a16="http://schemas.microsoft.com/office/drawing/2014/main" xmlns="" id="{5C108E60-E45B-424B-B53C-F67ACD68B16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168655" y="2273723"/>
                      <a:ext cx="114188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7" name="Connettore 1 11">
                      <a:extLst>
                        <a:ext uri="{FF2B5EF4-FFF2-40B4-BE49-F238E27FC236}">
                          <a16:creationId xmlns:a16="http://schemas.microsoft.com/office/drawing/2014/main" xmlns="" id="{D9952B74-D6D6-4B0D-A90A-9605683BBEA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311643" y="2273723"/>
                      <a:ext cx="222262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8" name="Connettore 1 11">
                      <a:extLst>
                        <a:ext uri="{FF2B5EF4-FFF2-40B4-BE49-F238E27FC236}">
                          <a16:creationId xmlns:a16="http://schemas.microsoft.com/office/drawing/2014/main" xmlns="" id="{9993961B-B74A-422A-95B0-C1375574746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525615" y="2273723"/>
                      <a:ext cx="240323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9" name="Connettore 1 11">
                      <a:extLst>
                        <a:ext uri="{FF2B5EF4-FFF2-40B4-BE49-F238E27FC236}">
                          <a16:creationId xmlns:a16="http://schemas.microsoft.com/office/drawing/2014/main" xmlns="" id="{A46D7C7C-ED35-4ADA-B82B-9B1D9D3505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801938" y="2273723"/>
                      <a:ext cx="30327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0" name="Connettore 1 11">
                      <a:extLst>
                        <a:ext uri="{FF2B5EF4-FFF2-40B4-BE49-F238E27FC236}">
                          <a16:creationId xmlns:a16="http://schemas.microsoft.com/office/drawing/2014/main" xmlns="" id="{A03DA02B-F38C-4E25-AD3B-2426DD3D80D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828079" y="2273724"/>
                      <a:ext cx="33223" cy="54195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1" name="Connettore 1 11">
                      <a:extLst>
                        <a:ext uri="{FF2B5EF4-FFF2-40B4-BE49-F238E27FC236}">
                          <a16:creationId xmlns:a16="http://schemas.microsoft.com/office/drawing/2014/main" xmlns="" id="{ACDDD411-9F47-4D17-BB2B-B1D1CC877BA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4918902" y="2273723"/>
                      <a:ext cx="25444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2" name="Connettore 1 11">
                      <a:extLst>
                        <a:ext uri="{FF2B5EF4-FFF2-40B4-BE49-F238E27FC236}">
                          <a16:creationId xmlns:a16="http://schemas.microsoft.com/office/drawing/2014/main" xmlns="" id="{13BA49E2-BF76-4836-AAAB-B10C9F0ECF36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4942845" y="2273723"/>
                      <a:ext cx="2843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3" name="Connettore 1 11">
                      <a:extLst>
                        <a:ext uri="{FF2B5EF4-FFF2-40B4-BE49-F238E27FC236}">
                          <a16:creationId xmlns:a16="http://schemas.microsoft.com/office/drawing/2014/main" xmlns="" id="{9E351515-4D7F-45DC-B32E-B84A7AA36C3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044270" y="2273723"/>
                      <a:ext cx="90415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4" name="Connettore 1 11">
                      <a:extLst>
                        <a:ext uri="{FF2B5EF4-FFF2-40B4-BE49-F238E27FC236}">
                          <a16:creationId xmlns:a16="http://schemas.microsoft.com/office/drawing/2014/main" xmlns="" id="{45A7FB39-CE42-48CE-8E35-8B852D619F9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5125826" y="2273723"/>
                      <a:ext cx="90415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5" name="Connettore 1 11">
                      <a:extLst>
                        <a:ext uri="{FF2B5EF4-FFF2-40B4-BE49-F238E27FC236}">
                          <a16:creationId xmlns:a16="http://schemas.microsoft.com/office/drawing/2014/main" xmlns="" id="{86BAA432-3370-409E-B282-3B2B40995D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252241" y="2273723"/>
                      <a:ext cx="17907" cy="5419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6" name="Connettore 1 11">
                      <a:extLst>
                        <a:ext uri="{FF2B5EF4-FFF2-40B4-BE49-F238E27FC236}">
                          <a16:creationId xmlns:a16="http://schemas.microsoft.com/office/drawing/2014/main" xmlns="" id="{DA07F28D-629D-42E6-AA46-8F6F42D95B1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5270148" y="2273723"/>
                      <a:ext cx="19664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7" name="Connettore 1 11">
                      <a:extLst>
                        <a:ext uri="{FF2B5EF4-FFF2-40B4-BE49-F238E27FC236}">
                          <a16:creationId xmlns:a16="http://schemas.microsoft.com/office/drawing/2014/main" xmlns="" id="{3CAED70D-B151-448A-8CCA-091A58BFD8D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325812" y="2273723"/>
                      <a:ext cx="81655" cy="5419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Connettore 1 11">
                      <a:extLst>
                        <a:ext uri="{FF2B5EF4-FFF2-40B4-BE49-F238E27FC236}">
                          <a16:creationId xmlns:a16="http://schemas.microsoft.com/office/drawing/2014/main" xmlns="" id="{C6D32775-6108-4600-8C9E-D8463F32384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5400122" y="2273723"/>
                      <a:ext cx="66597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" name="Connettore 1 11">
                      <a:extLst>
                        <a:ext uri="{FF2B5EF4-FFF2-40B4-BE49-F238E27FC236}">
                          <a16:creationId xmlns:a16="http://schemas.microsoft.com/office/drawing/2014/main" xmlns="" id="{6F423F18-BB32-4E63-BAE8-1F79ECC8F67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524319" y="2273723"/>
                      <a:ext cx="81655" cy="5419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" name="Connettore 1 11">
                      <a:extLst>
                        <a:ext uri="{FF2B5EF4-FFF2-40B4-BE49-F238E27FC236}">
                          <a16:creationId xmlns:a16="http://schemas.microsoft.com/office/drawing/2014/main" xmlns="" id="{F7EEB3A1-D8F3-42E2-99C5-40FB9E74B21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5605974" y="2273723"/>
                      <a:ext cx="85746" cy="54603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12" name="Connettore diritto 178">
                    <a:extLst>
                      <a:ext uri="{FF2B5EF4-FFF2-40B4-BE49-F238E27FC236}">
                        <a16:creationId xmlns:a16="http://schemas.microsoft.com/office/drawing/2014/main" xmlns="" id="{528C5605-4F6E-4BA7-A38D-1C349D057FC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838520" y="2479441"/>
                    <a:ext cx="1" cy="252999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Connettore diritto 179">
                    <a:extLst>
                      <a:ext uri="{FF2B5EF4-FFF2-40B4-BE49-F238E27FC236}">
                        <a16:creationId xmlns:a16="http://schemas.microsoft.com/office/drawing/2014/main" xmlns="" id="{7A1B8B70-16E3-4F41-89E0-9B5284A50203}"/>
                      </a:ext>
                    </a:extLst>
                  </p:cNvPr>
                  <p:cNvCxnSpPr/>
                  <p:nvPr/>
                </p:nvCxnSpPr>
                <p:spPr>
                  <a:xfrm>
                    <a:off x="2925188" y="2484774"/>
                    <a:ext cx="195392" cy="189037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Connettore diritto 180">
                    <a:extLst>
                      <a:ext uri="{FF2B5EF4-FFF2-40B4-BE49-F238E27FC236}">
                        <a16:creationId xmlns:a16="http://schemas.microsoft.com/office/drawing/2014/main" xmlns="" id="{5325312B-CDA8-4C8E-A74F-71CB0AFF3FB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118138" y="2484774"/>
                    <a:ext cx="90392" cy="173088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Connettore diritto 181">
                    <a:extLst>
                      <a:ext uri="{FF2B5EF4-FFF2-40B4-BE49-F238E27FC236}">
                        <a16:creationId xmlns:a16="http://schemas.microsoft.com/office/drawing/2014/main" xmlns="" id="{E93A5327-B1B8-4275-81AA-5BF85389025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564915" y="2476974"/>
                    <a:ext cx="242486" cy="189198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Connettore diritto 182">
                    <a:extLst>
                      <a:ext uri="{FF2B5EF4-FFF2-40B4-BE49-F238E27FC236}">
                        <a16:creationId xmlns:a16="http://schemas.microsoft.com/office/drawing/2014/main" xmlns="" id="{566DB30C-0386-47EC-ACCD-E733C7083CAE}"/>
                      </a:ext>
                    </a:extLst>
                  </p:cNvPr>
                  <p:cNvCxnSpPr/>
                  <p:nvPr/>
                </p:nvCxnSpPr>
                <p:spPr>
                  <a:xfrm>
                    <a:off x="1295618" y="2470290"/>
                    <a:ext cx="256445" cy="189216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Connettore diritto 183">
                    <a:extLst>
                      <a:ext uri="{FF2B5EF4-FFF2-40B4-BE49-F238E27FC236}">
                        <a16:creationId xmlns:a16="http://schemas.microsoft.com/office/drawing/2014/main" xmlns="" id="{0D53E401-9B31-44C5-B934-1FF491D42AC1}"/>
                      </a:ext>
                    </a:extLst>
                  </p:cNvPr>
                  <p:cNvCxnSpPr/>
                  <p:nvPr/>
                </p:nvCxnSpPr>
                <p:spPr>
                  <a:xfrm>
                    <a:off x="2887625" y="2473394"/>
                    <a:ext cx="72321" cy="197926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Connettore diritto 184">
                    <a:extLst>
                      <a:ext uri="{FF2B5EF4-FFF2-40B4-BE49-F238E27FC236}">
                        <a16:creationId xmlns:a16="http://schemas.microsoft.com/office/drawing/2014/main" xmlns="" id="{BEF8B6C7-D30D-42F8-A357-C674C9DACAC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959366" y="2479585"/>
                    <a:ext cx="94253" cy="194226"/>
                  </a:xfrm>
                  <a:prstGeom prst="line">
                    <a:avLst/>
                  </a:prstGeom>
                  <a:ln w="9525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" name="Rettangolo 93">
                    <a:extLst>
                      <a:ext uri="{FF2B5EF4-FFF2-40B4-BE49-F238E27FC236}">
                        <a16:creationId xmlns:a16="http://schemas.microsoft.com/office/drawing/2014/main" xmlns="" id="{E4C9EAD3-C4CD-4F20-847A-5DDCCAE0EF9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25703" y="2058855"/>
                    <a:ext cx="489814" cy="1974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nn-NO" altLang="en-US" sz="900">
                        <a:latin typeface="Arial" panose="020B0604020202020204" pitchFamily="34" charset="0"/>
                      </a:rPr>
                      <a:t>c.1A&gt;G</a:t>
                    </a:r>
                  </a:p>
                </p:txBody>
              </p:sp>
              <p:cxnSp>
                <p:nvCxnSpPr>
                  <p:cNvPr id="120" name="Connettore diritto 186">
                    <a:extLst>
                      <a:ext uri="{FF2B5EF4-FFF2-40B4-BE49-F238E27FC236}">
                        <a16:creationId xmlns:a16="http://schemas.microsoft.com/office/drawing/2014/main" xmlns="" id="{6FAAFAAD-E8D5-4E00-9279-D3B51DD6CA2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043653" y="2201101"/>
                    <a:ext cx="0" cy="27587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Connettore diritto 187">
                    <a:extLst>
                      <a:ext uri="{FF2B5EF4-FFF2-40B4-BE49-F238E27FC236}">
                        <a16:creationId xmlns:a16="http://schemas.microsoft.com/office/drawing/2014/main" xmlns="" id="{A9E6DDFF-14B2-420F-95E7-5BA25DE5AC94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926157" y="2201101"/>
                    <a:ext cx="0" cy="27587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Connettore diritto 188">
                    <a:extLst>
                      <a:ext uri="{FF2B5EF4-FFF2-40B4-BE49-F238E27FC236}">
                        <a16:creationId xmlns:a16="http://schemas.microsoft.com/office/drawing/2014/main" xmlns="" id="{CC7CBAD6-51FC-425E-9FB7-09D8636B06E9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1300265" y="2201101"/>
                    <a:ext cx="0" cy="174163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Connettore 2 189">
                    <a:extLst>
                      <a:ext uri="{FF2B5EF4-FFF2-40B4-BE49-F238E27FC236}">
                        <a16:creationId xmlns:a16="http://schemas.microsoft.com/office/drawing/2014/main" xmlns="" id="{B8B0F8C8-3FFD-4B72-B9B3-9D860A7C0C5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1359108" y="2611099"/>
                    <a:ext cx="76716" cy="358129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headEnd w="med" len="lg"/>
                    <a:tailEnd type="triangle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Connettore 2 190">
                    <a:extLst>
                      <a:ext uri="{FF2B5EF4-FFF2-40B4-BE49-F238E27FC236}">
                        <a16:creationId xmlns:a16="http://schemas.microsoft.com/office/drawing/2014/main" xmlns="" id="{1DCDF6C5-4D2D-411D-8897-DC2B877C493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457794" y="2691199"/>
                    <a:ext cx="630462" cy="268625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headEnd w="med" len="lg"/>
                    <a:tailEnd type="triangle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Connettore 2 191">
                    <a:extLst>
                      <a:ext uri="{FF2B5EF4-FFF2-40B4-BE49-F238E27FC236}">
                        <a16:creationId xmlns:a16="http://schemas.microsoft.com/office/drawing/2014/main" xmlns="" id="{F40EAD0F-122D-44FA-81E5-9A7A1D099C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210763" y="2589515"/>
                    <a:ext cx="680539" cy="167693"/>
                  </a:xfrm>
                  <a:prstGeom prst="straightConnector1">
                    <a:avLst/>
                  </a:prstGeom>
                  <a:ln w="12700">
                    <a:solidFill>
                      <a:srgbClr val="FF0000"/>
                    </a:solidFill>
                    <a:headEnd w="med" len="lg"/>
                    <a:tailEnd type="triangle" w="sm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Connettore diritto 192">
                    <a:extLst>
                      <a:ext uri="{FF2B5EF4-FFF2-40B4-BE49-F238E27FC236}">
                        <a16:creationId xmlns:a16="http://schemas.microsoft.com/office/drawing/2014/main" xmlns="" id="{2CC28D31-C93A-46B7-90C1-2AF4B5AEAD9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3918846" y="2477242"/>
                    <a:ext cx="1" cy="249778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7" name="Doppia parentesi quadra 193">
                    <a:extLst>
                      <a:ext uri="{FF2B5EF4-FFF2-40B4-BE49-F238E27FC236}">
                        <a16:creationId xmlns:a16="http://schemas.microsoft.com/office/drawing/2014/main" xmlns="" id="{C66AF152-D7AE-4759-BC7D-44CB5B0F668D}"/>
                      </a:ext>
                    </a:extLst>
                  </p:cNvPr>
                  <p:cNvSpPr/>
                  <p:nvPr/>
                </p:nvSpPr>
                <p:spPr>
                  <a:xfrm rot="1848434">
                    <a:off x="1051920" y="2483944"/>
                    <a:ext cx="28800" cy="90000"/>
                  </a:xfrm>
                  <a:prstGeom prst="bracketPair">
                    <a:avLst>
                      <a:gd name="adj" fmla="val 0"/>
                    </a:avLst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97" name="Gruppo 155">
                  <a:extLst>
                    <a:ext uri="{FF2B5EF4-FFF2-40B4-BE49-F238E27FC236}">
                      <a16:creationId xmlns:a16="http://schemas.microsoft.com/office/drawing/2014/main" xmlns="" id="{767ABFE6-DC7C-4578-948B-334353057D41}"/>
                    </a:ext>
                  </a:extLst>
                </p:cNvPr>
                <p:cNvGrpSpPr/>
                <p:nvPr/>
              </p:nvGrpSpPr>
              <p:grpSpPr>
                <a:xfrm>
                  <a:off x="1148464" y="3258742"/>
                  <a:ext cx="4716000" cy="280498"/>
                  <a:chOff x="234060" y="2699748"/>
                  <a:chExt cx="4716000" cy="280498"/>
                </a:xfrm>
              </p:grpSpPr>
              <p:sp>
                <p:nvSpPr>
                  <p:cNvPr id="98" name="Rettangolo 86">
                    <a:extLst>
                      <a:ext uri="{FF2B5EF4-FFF2-40B4-BE49-F238E27FC236}">
                        <a16:creationId xmlns:a16="http://schemas.microsoft.com/office/drawing/2014/main" xmlns="" id="{FD7614A6-99EF-4CB9-A791-C6F04787E5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4060" y="2812739"/>
                    <a:ext cx="4716000" cy="54516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  <p:sp>
                <p:nvSpPr>
                  <p:cNvPr id="99" name="Trapezoid 2">
                    <a:extLst>
                      <a:ext uri="{FF2B5EF4-FFF2-40B4-BE49-F238E27FC236}">
                        <a16:creationId xmlns:a16="http://schemas.microsoft.com/office/drawing/2014/main" xmlns="" id="{0A3962A7-7A45-4C8C-AB6F-BD3F5510143D}"/>
                      </a:ext>
                    </a:extLst>
                  </p:cNvPr>
                  <p:cNvSpPr/>
                  <p:nvPr/>
                </p:nvSpPr>
                <p:spPr>
                  <a:xfrm>
                    <a:off x="361467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0" name="Trapezoid 269">
                    <a:extLst>
                      <a:ext uri="{FF2B5EF4-FFF2-40B4-BE49-F238E27FC236}">
                        <a16:creationId xmlns:a16="http://schemas.microsoft.com/office/drawing/2014/main" xmlns="" id="{85A42411-BCFE-4C75-9556-1B3B34BCA117}"/>
                      </a:ext>
                    </a:extLst>
                  </p:cNvPr>
                  <p:cNvSpPr/>
                  <p:nvPr/>
                </p:nvSpPr>
                <p:spPr>
                  <a:xfrm>
                    <a:off x="968451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1" name="Trapezoid 270">
                    <a:extLst>
                      <a:ext uri="{FF2B5EF4-FFF2-40B4-BE49-F238E27FC236}">
                        <a16:creationId xmlns:a16="http://schemas.microsoft.com/office/drawing/2014/main" xmlns="" id="{2D5BDA36-528E-464B-BC19-466905DDF4EA}"/>
                      </a:ext>
                    </a:extLst>
                  </p:cNvPr>
                  <p:cNvSpPr/>
                  <p:nvPr/>
                </p:nvSpPr>
                <p:spPr>
                  <a:xfrm>
                    <a:off x="1575435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2" name="Trapezoid 271">
                    <a:extLst>
                      <a:ext uri="{FF2B5EF4-FFF2-40B4-BE49-F238E27FC236}">
                        <a16:creationId xmlns:a16="http://schemas.microsoft.com/office/drawing/2014/main" xmlns="" id="{7998F491-7130-4922-B109-8DFA5C78DFAD}"/>
                      </a:ext>
                    </a:extLst>
                  </p:cNvPr>
                  <p:cNvSpPr/>
                  <p:nvPr/>
                </p:nvSpPr>
                <p:spPr>
                  <a:xfrm flipV="1">
                    <a:off x="664959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Trapezoid 272">
                    <a:extLst>
                      <a:ext uri="{FF2B5EF4-FFF2-40B4-BE49-F238E27FC236}">
                        <a16:creationId xmlns:a16="http://schemas.microsoft.com/office/drawing/2014/main" xmlns="" id="{FF2F9E42-CEFF-421D-AD2A-411F86753063}"/>
                      </a:ext>
                    </a:extLst>
                  </p:cNvPr>
                  <p:cNvSpPr/>
                  <p:nvPr/>
                </p:nvSpPr>
                <p:spPr>
                  <a:xfrm flipV="1">
                    <a:off x="1271943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4" name="Trapezoid 273">
                    <a:extLst>
                      <a:ext uri="{FF2B5EF4-FFF2-40B4-BE49-F238E27FC236}">
                        <a16:creationId xmlns:a16="http://schemas.microsoft.com/office/drawing/2014/main" xmlns="" id="{1473DFED-A76D-4DFD-85F7-BE9BC9FF9339}"/>
                      </a:ext>
                    </a:extLst>
                  </p:cNvPr>
                  <p:cNvSpPr/>
                  <p:nvPr/>
                </p:nvSpPr>
                <p:spPr>
                  <a:xfrm flipV="1">
                    <a:off x="1878929" y="2699748"/>
                    <a:ext cx="288000" cy="280498"/>
                  </a:xfrm>
                  <a:prstGeom prst="trapezoid">
                    <a:avLst>
                      <a:gd name="adj" fmla="val 24638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Rectangle: Rounded Corners 3">
                    <a:extLst>
                      <a:ext uri="{FF2B5EF4-FFF2-40B4-BE49-F238E27FC236}">
                        <a16:creationId xmlns:a16="http://schemas.microsoft.com/office/drawing/2014/main" xmlns="" id="{2F51767A-BACA-4DFB-971E-0A5BB2F1FEB9}"/>
                      </a:ext>
                    </a:extLst>
                  </p:cNvPr>
                  <p:cNvSpPr/>
                  <p:nvPr/>
                </p:nvSpPr>
                <p:spPr>
                  <a:xfrm>
                    <a:off x="3347543" y="2728526"/>
                    <a:ext cx="1598400" cy="222942"/>
                  </a:xfrm>
                  <a:prstGeom prst="roundRect">
                    <a:avLst/>
                  </a:prstGeom>
                  <a:solidFill>
                    <a:schemeClr val="tx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Ovale 26">
                    <a:extLst>
                      <a:ext uri="{FF2B5EF4-FFF2-40B4-BE49-F238E27FC236}">
                        <a16:creationId xmlns:a16="http://schemas.microsoft.com/office/drawing/2014/main" xmlns="" id="{09F62FF0-EE53-459D-AECA-B7B2E34165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78673" y="2710660"/>
                    <a:ext cx="1072800" cy="258674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sz="839"/>
                  </a:p>
                </p:txBody>
              </p:sp>
            </p:grpSp>
          </p:grpSp>
        </p:grp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xmlns="" id="{9BA35B5E-3BC6-4F72-BB29-EDCF0676A935}"/>
                </a:ext>
              </a:extLst>
            </p:cNvPr>
            <p:cNvSpPr txBox="1"/>
            <p:nvPr/>
          </p:nvSpPr>
          <p:spPr>
            <a:xfrm>
              <a:off x="6843034" y="2465632"/>
              <a:ext cx="25359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/>
                <a:t>C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xmlns="" id="{65EE155C-D72D-4E6C-B81E-10AC5AD472B1}"/>
                </a:ext>
              </a:extLst>
            </p:cNvPr>
            <p:cNvSpPr txBox="1"/>
            <p:nvPr/>
          </p:nvSpPr>
          <p:spPr>
            <a:xfrm>
              <a:off x="1194981" y="2465632"/>
              <a:ext cx="2696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/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40620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277</Words>
  <Application>Microsoft Office PowerPoint</Application>
  <PresentationFormat>A4 (21x29,7 cm)</PresentationFormat>
  <Paragraphs>80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Stefano Caraffi</dc:creator>
  <cp:lastModifiedBy>Peluso Francesca</cp:lastModifiedBy>
  <cp:revision>8</cp:revision>
  <cp:lastPrinted>2021-06-14T13:45:27Z</cp:lastPrinted>
  <dcterms:created xsi:type="dcterms:W3CDTF">2021-06-12T15:08:31Z</dcterms:created>
  <dcterms:modified xsi:type="dcterms:W3CDTF">2021-06-16T13:57:01Z</dcterms:modified>
</cp:coreProperties>
</file>