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25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4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1414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08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410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3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8871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9375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077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35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804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2624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469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930BD-A687-4AC7-88B3-51EB94CF17B4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9CECE-F688-4EAF-83DD-BAEFFD38F88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0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/>
        </p:nvSpPr>
        <p:spPr>
          <a:xfrm>
            <a:off x="686569" y="238513"/>
            <a:ext cx="11211680" cy="59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S6. 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Box plots for A) relative water content (RWC) and B) osmotic potential (</a:t>
            </a:r>
            <a:r>
              <a:rPr lang="en-US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ψ</a:t>
            </a:r>
            <a:r>
              <a:rPr lang="en-US" sz="1200" baseline="30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under full and deficit irrigation.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64"/>
          <a:stretch/>
        </p:blipFill>
        <p:spPr>
          <a:xfrm>
            <a:off x="6190204" y="1743269"/>
            <a:ext cx="5810251" cy="3409756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85"/>
          <a:stretch/>
        </p:blipFill>
        <p:spPr>
          <a:xfrm>
            <a:off x="482158" y="1743269"/>
            <a:ext cx="5810251" cy="3428806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7631823" y="5172075"/>
            <a:ext cx="623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latin typeface="Times New Roman" panose="02020603050405020304" pitchFamily="18" charset="0"/>
                <a:ea typeface="Calibri" panose="020F0502020204030204" pitchFamily="34" charset="0"/>
              </a:rPr>
              <a:t>Ψ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s-c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9822573" y="5172075"/>
            <a:ext cx="580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latin typeface="Times New Roman" panose="02020603050405020304" pitchFamily="18" charset="0"/>
                <a:ea typeface="Calibri" panose="020F0502020204030204" pitchFamily="34" charset="0"/>
              </a:rPr>
              <a:t>Ψ</a:t>
            </a:r>
            <a:r>
              <a:rPr lang="en-US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-s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1773948" y="5153025"/>
            <a:ext cx="877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RWC-c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4096646" y="5153025"/>
            <a:ext cx="864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RWC-s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949398" y="1657811"/>
            <a:ext cx="4443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6667863" y="1643657"/>
            <a:ext cx="4235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500887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15</cp:revision>
  <dcterms:created xsi:type="dcterms:W3CDTF">2018-07-24T12:28:52Z</dcterms:created>
  <dcterms:modified xsi:type="dcterms:W3CDTF">2021-12-10T16:37:49Z</dcterms:modified>
</cp:coreProperties>
</file>