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9" r:id="rId2"/>
    <p:sldId id="257" r:id="rId3"/>
    <p:sldId id="258" r:id="rId4"/>
  </p:sldIdLst>
  <p:sldSz cx="12801600" cy="9601200" type="A3"/>
  <p:notesSz cx="6858000" cy="9144000"/>
  <p:defaultTextStyle>
    <a:defPPr>
      <a:defRPr lang="en-US"/>
    </a:defPPr>
    <a:lvl1pPr marL="0" algn="l" defTabSz="1075334" rtl="0" eaLnBrk="1" latinLnBrk="0" hangingPunct="1">
      <a:defRPr sz="2117" kern="1200">
        <a:solidFill>
          <a:schemeClr val="tx1"/>
        </a:solidFill>
        <a:latin typeface="+mn-lt"/>
        <a:ea typeface="+mn-ea"/>
        <a:cs typeface="+mn-cs"/>
      </a:defRPr>
    </a:lvl1pPr>
    <a:lvl2pPr marL="537667" algn="l" defTabSz="1075334" rtl="0" eaLnBrk="1" latinLnBrk="0" hangingPunct="1">
      <a:defRPr sz="2117" kern="1200">
        <a:solidFill>
          <a:schemeClr val="tx1"/>
        </a:solidFill>
        <a:latin typeface="+mn-lt"/>
        <a:ea typeface="+mn-ea"/>
        <a:cs typeface="+mn-cs"/>
      </a:defRPr>
    </a:lvl2pPr>
    <a:lvl3pPr marL="1075334" algn="l" defTabSz="1075334" rtl="0" eaLnBrk="1" latinLnBrk="0" hangingPunct="1">
      <a:defRPr sz="2117" kern="1200">
        <a:solidFill>
          <a:schemeClr val="tx1"/>
        </a:solidFill>
        <a:latin typeface="+mn-lt"/>
        <a:ea typeface="+mn-ea"/>
        <a:cs typeface="+mn-cs"/>
      </a:defRPr>
    </a:lvl3pPr>
    <a:lvl4pPr marL="1613002" algn="l" defTabSz="1075334" rtl="0" eaLnBrk="1" latinLnBrk="0" hangingPunct="1">
      <a:defRPr sz="2117" kern="1200">
        <a:solidFill>
          <a:schemeClr val="tx1"/>
        </a:solidFill>
        <a:latin typeface="+mn-lt"/>
        <a:ea typeface="+mn-ea"/>
        <a:cs typeface="+mn-cs"/>
      </a:defRPr>
    </a:lvl4pPr>
    <a:lvl5pPr marL="2150669" algn="l" defTabSz="1075334" rtl="0" eaLnBrk="1" latinLnBrk="0" hangingPunct="1">
      <a:defRPr sz="2117" kern="1200">
        <a:solidFill>
          <a:schemeClr val="tx1"/>
        </a:solidFill>
        <a:latin typeface="+mn-lt"/>
        <a:ea typeface="+mn-ea"/>
        <a:cs typeface="+mn-cs"/>
      </a:defRPr>
    </a:lvl5pPr>
    <a:lvl6pPr marL="2688336" algn="l" defTabSz="1075334" rtl="0" eaLnBrk="1" latinLnBrk="0" hangingPunct="1">
      <a:defRPr sz="2117" kern="1200">
        <a:solidFill>
          <a:schemeClr val="tx1"/>
        </a:solidFill>
        <a:latin typeface="+mn-lt"/>
        <a:ea typeface="+mn-ea"/>
        <a:cs typeface="+mn-cs"/>
      </a:defRPr>
    </a:lvl6pPr>
    <a:lvl7pPr marL="3226003" algn="l" defTabSz="1075334" rtl="0" eaLnBrk="1" latinLnBrk="0" hangingPunct="1">
      <a:defRPr sz="2117" kern="1200">
        <a:solidFill>
          <a:schemeClr val="tx1"/>
        </a:solidFill>
        <a:latin typeface="+mn-lt"/>
        <a:ea typeface="+mn-ea"/>
        <a:cs typeface="+mn-cs"/>
      </a:defRPr>
    </a:lvl7pPr>
    <a:lvl8pPr marL="3763670" algn="l" defTabSz="1075334" rtl="0" eaLnBrk="1" latinLnBrk="0" hangingPunct="1">
      <a:defRPr sz="2117" kern="1200">
        <a:solidFill>
          <a:schemeClr val="tx1"/>
        </a:solidFill>
        <a:latin typeface="+mn-lt"/>
        <a:ea typeface="+mn-ea"/>
        <a:cs typeface="+mn-cs"/>
      </a:defRPr>
    </a:lvl8pPr>
    <a:lvl9pPr marL="4301338" algn="l" defTabSz="1075334" rtl="0" eaLnBrk="1" latinLnBrk="0" hangingPunct="1">
      <a:defRPr sz="2117"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p:cViewPr varScale="1">
        <p:scale>
          <a:sx n="51" d="100"/>
          <a:sy n="51" d="100"/>
        </p:scale>
        <p:origin x="672" y="15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60120" y="1571308"/>
            <a:ext cx="10881360" cy="3342640"/>
          </a:xfrm>
        </p:spPr>
        <p:txBody>
          <a:bodyPr anchor="b"/>
          <a:lstStyle>
            <a:lvl1pPr algn="ctr">
              <a:defRPr sz="8400"/>
            </a:lvl1pPr>
          </a:lstStyle>
          <a:p>
            <a:r>
              <a:rPr lang="en-US"/>
              <a:t>Click to edit Master title style</a:t>
            </a:r>
            <a:endParaRPr lang="en-US" dirty="0"/>
          </a:p>
        </p:txBody>
      </p:sp>
      <p:sp>
        <p:nvSpPr>
          <p:cNvPr id="3" name="Subtitle 2"/>
          <p:cNvSpPr>
            <a:spLocks noGrp="1"/>
          </p:cNvSpPr>
          <p:nvPr>
            <p:ph type="subTitle" idx="1"/>
          </p:nvPr>
        </p:nvSpPr>
        <p:spPr>
          <a:xfrm>
            <a:off x="1600200" y="5042853"/>
            <a:ext cx="9601200" cy="2318067"/>
          </a:xfrm>
        </p:spPr>
        <p:txBody>
          <a:bodyPr/>
          <a:lstStyle>
            <a:lvl1pPr marL="0" indent="0" algn="ctr">
              <a:buNone/>
              <a:defRPr sz="3360"/>
            </a:lvl1pPr>
            <a:lvl2pPr marL="640080" indent="0" algn="ctr">
              <a:buNone/>
              <a:defRPr sz="2800"/>
            </a:lvl2pPr>
            <a:lvl3pPr marL="1280160" indent="0" algn="ctr">
              <a:buNone/>
              <a:defRPr sz="2520"/>
            </a:lvl3pPr>
            <a:lvl4pPr marL="1920240" indent="0" algn="ctr">
              <a:buNone/>
              <a:defRPr sz="2240"/>
            </a:lvl4pPr>
            <a:lvl5pPr marL="2560320" indent="0" algn="ctr">
              <a:buNone/>
              <a:defRPr sz="2240"/>
            </a:lvl5pPr>
            <a:lvl6pPr marL="3200400" indent="0" algn="ctr">
              <a:buNone/>
              <a:defRPr sz="2240"/>
            </a:lvl6pPr>
            <a:lvl7pPr marL="3840480" indent="0" algn="ctr">
              <a:buNone/>
              <a:defRPr sz="2240"/>
            </a:lvl7pPr>
            <a:lvl8pPr marL="4480560" indent="0" algn="ctr">
              <a:buNone/>
              <a:defRPr sz="2240"/>
            </a:lvl8pPr>
            <a:lvl9pPr marL="5120640" indent="0" algn="ctr">
              <a:buNone/>
              <a:defRPr sz="224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24F9C9D-832C-472E-BD90-D9CB33DB6286}" type="datetimeFigureOut">
              <a:rPr lang="en-US" smtClean="0"/>
              <a:t>12/10/2021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F32372-A0F9-410D-B475-E56AC5A75205}" type="slidenum">
              <a:rPr lang="en-US" smtClean="0"/>
              <a:t>‹#›</a:t>
            </a:fld>
            <a:endParaRPr lang="en-US"/>
          </a:p>
        </p:txBody>
      </p:sp>
    </p:spTree>
    <p:extLst>
      <p:ext uri="{BB962C8B-B14F-4D97-AF65-F5344CB8AC3E}">
        <p14:creationId xmlns:p14="http://schemas.microsoft.com/office/powerpoint/2010/main" val="22853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4F9C9D-832C-472E-BD90-D9CB33DB6286}" type="datetimeFigureOut">
              <a:rPr lang="en-US" smtClean="0"/>
              <a:t>12/10/2021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F32372-A0F9-410D-B475-E56AC5A75205}" type="slidenum">
              <a:rPr lang="en-US" smtClean="0"/>
              <a:t>‹#›</a:t>
            </a:fld>
            <a:endParaRPr lang="en-US"/>
          </a:p>
        </p:txBody>
      </p:sp>
    </p:spTree>
    <p:extLst>
      <p:ext uri="{BB962C8B-B14F-4D97-AF65-F5344CB8AC3E}">
        <p14:creationId xmlns:p14="http://schemas.microsoft.com/office/powerpoint/2010/main" val="31249735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61146" y="511175"/>
            <a:ext cx="2760345" cy="81365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80111" y="511175"/>
            <a:ext cx="8121015" cy="8136573"/>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4F9C9D-832C-472E-BD90-D9CB33DB6286}" type="datetimeFigureOut">
              <a:rPr lang="en-US" smtClean="0"/>
              <a:t>12/10/2021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F32372-A0F9-410D-B475-E56AC5A75205}" type="slidenum">
              <a:rPr lang="en-US" smtClean="0"/>
              <a:t>‹#›</a:t>
            </a:fld>
            <a:endParaRPr lang="en-US"/>
          </a:p>
        </p:txBody>
      </p:sp>
    </p:spTree>
    <p:extLst>
      <p:ext uri="{BB962C8B-B14F-4D97-AF65-F5344CB8AC3E}">
        <p14:creationId xmlns:p14="http://schemas.microsoft.com/office/powerpoint/2010/main" val="2244101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4F9C9D-832C-472E-BD90-D9CB33DB6286}" type="datetimeFigureOut">
              <a:rPr lang="en-US" smtClean="0"/>
              <a:t>12/10/2021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F32372-A0F9-410D-B475-E56AC5A75205}" type="slidenum">
              <a:rPr lang="en-US" smtClean="0"/>
              <a:t>‹#›</a:t>
            </a:fld>
            <a:endParaRPr lang="en-US"/>
          </a:p>
        </p:txBody>
      </p:sp>
    </p:spTree>
    <p:extLst>
      <p:ext uri="{BB962C8B-B14F-4D97-AF65-F5344CB8AC3E}">
        <p14:creationId xmlns:p14="http://schemas.microsoft.com/office/powerpoint/2010/main" val="2673792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73443" y="2393635"/>
            <a:ext cx="11041380" cy="3993832"/>
          </a:xfrm>
        </p:spPr>
        <p:txBody>
          <a:bodyPr anchor="b"/>
          <a:lstStyle>
            <a:lvl1pPr>
              <a:defRPr sz="8400"/>
            </a:lvl1pPr>
          </a:lstStyle>
          <a:p>
            <a:r>
              <a:rPr lang="en-US"/>
              <a:t>Click to edit Master title style</a:t>
            </a:r>
            <a:endParaRPr lang="en-US" dirty="0"/>
          </a:p>
        </p:txBody>
      </p:sp>
      <p:sp>
        <p:nvSpPr>
          <p:cNvPr id="3" name="Text Placeholder 2"/>
          <p:cNvSpPr>
            <a:spLocks noGrp="1"/>
          </p:cNvSpPr>
          <p:nvPr>
            <p:ph type="body" idx="1"/>
          </p:nvPr>
        </p:nvSpPr>
        <p:spPr>
          <a:xfrm>
            <a:off x="873443" y="6425250"/>
            <a:ext cx="11041380" cy="2100262"/>
          </a:xfrm>
        </p:spPr>
        <p:txBody>
          <a:bodyPr/>
          <a:lstStyle>
            <a:lvl1pPr marL="0" indent="0">
              <a:buNone/>
              <a:defRPr sz="3360">
                <a:solidFill>
                  <a:schemeClr val="tx1"/>
                </a:solidFill>
              </a:defRPr>
            </a:lvl1pPr>
            <a:lvl2pPr marL="640080" indent="0">
              <a:buNone/>
              <a:defRPr sz="2800">
                <a:solidFill>
                  <a:schemeClr val="tx1">
                    <a:tint val="75000"/>
                  </a:schemeClr>
                </a:solidFill>
              </a:defRPr>
            </a:lvl2pPr>
            <a:lvl3pPr marL="1280160" indent="0">
              <a:buNone/>
              <a:defRPr sz="2520">
                <a:solidFill>
                  <a:schemeClr val="tx1">
                    <a:tint val="75000"/>
                  </a:schemeClr>
                </a:solidFill>
              </a:defRPr>
            </a:lvl3pPr>
            <a:lvl4pPr marL="1920240" indent="0">
              <a:buNone/>
              <a:defRPr sz="2240">
                <a:solidFill>
                  <a:schemeClr val="tx1">
                    <a:tint val="75000"/>
                  </a:schemeClr>
                </a:solidFill>
              </a:defRPr>
            </a:lvl4pPr>
            <a:lvl5pPr marL="2560320" indent="0">
              <a:buNone/>
              <a:defRPr sz="2240">
                <a:solidFill>
                  <a:schemeClr val="tx1">
                    <a:tint val="75000"/>
                  </a:schemeClr>
                </a:solidFill>
              </a:defRPr>
            </a:lvl5pPr>
            <a:lvl6pPr marL="3200400" indent="0">
              <a:buNone/>
              <a:defRPr sz="2240">
                <a:solidFill>
                  <a:schemeClr val="tx1">
                    <a:tint val="75000"/>
                  </a:schemeClr>
                </a:solidFill>
              </a:defRPr>
            </a:lvl6pPr>
            <a:lvl7pPr marL="3840480" indent="0">
              <a:buNone/>
              <a:defRPr sz="2240">
                <a:solidFill>
                  <a:schemeClr val="tx1">
                    <a:tint val="75000"/>
                  </a:schemeClr>
                </a:solidFill>
              </a:defRPr>
            </a:lvl7pPr>
            <a:lvl8pPr marL="4480560" indent="0">
              <a:buNone/>
              <a:defRPr sz="2240">
                <a:solidFill>
                  <a:schemeClr val="tx1">
                    <a:tint val="75000"/>
                  </a:schemeClr>
                </a:solidFill>
              </a:defRPr>
            </a:lvl8pPr>
            <a:lvl9pPr marL="5120640" indent="0">
              <a:buNone/>
              <a:defRPr sz="224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24F9C9D-832C-472E-BD90-D9CB33DB6286}" type="datetimeFigureOut">
              <a:rPr lang="en-US" smtClean="0"/>
              <a:t>12/10/2021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F32372-A0F9-410D-B475-E56AC5A75205}" type="slidenum">
              <a:rPr lang="en-US" smtClean="0"/>
              <a:t>‹#›</a:t>
            </a:fld>
            <a:endParaRPr lang="en-US"/>
          </a:p>
        </p:txBody>
      </p:sp>
    </p:spTree>
    <p:extLst>
      <p:ext uri="{BB962C8B-B14F-4D97-AF65-F5344CB8AC3E}">
        <p14:creationId xmlns:p14="http://schemas.microsoft.com/office/powerpoint/2010/main" val="20188676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80110" y="2555875"/>
            <a:ext cx="5440680" cy="60918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80810" y="2555875"/>
            <a:ext cx="5440680" cy="60918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24F9C9D-832C-472E-BD90-D9CB33DB6286}" type="datetimeFigureOut">
              <a:rPr lang="en-US" smtClean="0"/>
              <a:t>12/10/2021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F32372-A0F9-410D-B475-E56AC5A75205}" type="slidenum">
              <a:rPr lang="en-US" smtClean="0"/>
              <a:t>‹#›</a:t>
            </a:fld>
            <a:endParaRPr lang="en-US"/>
          </a:p>
        </p:txBody>
      </p:sp>
    </p:spTree>
    <p:extLst>
      <p:ext uri="{BB962C8B-B14F-4D97-AF65-F5344CB8AC3E}">
        <p14:creationId xmlns:p14="http://schemas.microsoft.com/office/powerpoint/2010/main" val="11646153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81777" y="511177"/>
            <a:ext cx="11041380" cy="1855788"/>
          </a:xfrm>
        </p:spPr>
        <p:txBody>
          <a:bodyPr/>
          <a:lstStyle/>
          <a:p>
            <a:r>
              <a:rPr lang="en-US"/>
              <a:t>Click to edit Master title style</a:t>
            </a:r>
            <a:endParaRPr lang="en-US" dirty="0"/>
          </a:p>
        </p:txBody>
      </p:sp>
      <p:sp>
        <p:nvSpPr>
          <p:cNvPr id="3" name="Text Placeholder 2"/>
          <p:cNvSpPr>
            <a:spLocks noGrp="1"/>
          </p:cNvSpPr>
          <p:nvPr>
            <p:ph type="body" idx="1"/>
          </p:nvPr>
        </p:nvSpPr>
        <p:spPr>
          <a:xfrm>
            <a:off x="881779" y="2353628"/>
            <a:ext cx="5415676"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en-US"/>
              <a:t>Edit Master text styles</a:t>
            </a:r>
          </a:p>
        </p:txBody>
      </p:sp>
      <p:sp>
        <p:nvSpPr>
          <p:cNvPr id="4" name="Content Placeholder 3"/>
          <p:cNvSpPr>
            <a:spLocks noGrp="1"/>
          </p:cNvSpPr>
          <p:nvPr>
            <p:ph sz="half" idx="2"/>
          </p:nvPr>
        </p:nvSpPr>
        <p:spPr>
          <a:xfrm>
            <a:off x="881779" y="3507105"/>
            <a:ext cx="5415676" cy="515842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80811" y="2353628"/>
            <a:ext cx="5442347"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en-US"/>
              <a:t>Edit Master text styles</a:t>
            </a:r>
          </a:p>
        </p:txBody>
      </p:sp>
      <p:sp>
        <p:nvSpPr>
          <p:cNvPr id="6" name="Content Placeholder 5"/>
          <p:cNvSpPr>
            <a:spLocks noGrp="1"/>
          </p:cNvSpPr>
          <p:nvPr>
            <p:ph sz="quarter" idx="4"/>
          </p:nvPr>
        </p:nvSpPr>
        <p:spPr>
          <a:xfrm>
            <a:off x="6480811" y="3507105"/>
            <a:ext cx="5442347" cy="515842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24F9C9D-832C-472E-BD90-D9CB33DB6286}" type="datetimeFigureOut">
              <a:rPr lang="en-US" smtClean="0"/>
              <a:t>12/10/2021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DF32372-A0F9-410D-B475-E56AC5A75205}" type="slidenum">
              <a:rPr lang="en-US" smtClean="0"/>
              <a:t>‹#›</a:t>
            </a:fld>
            <a:endParaRPr lang="en-US"/>
          </a:p>
        </p:txBody>
      </p:sp>
    </p:spTree>
    <p:extLst>
      <p:ext uri="{BB962C8B-B14F-4D97-AF65-F5344CB8AC3E}">
        <p14:creationId xmlns:p14="http://schemas.microsoft.com/office/powerpoint/2010/main" val="3546831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24F9C9D-832C-472E-BD90-D9CB33DB6286}" type="datetimeFigureOut">
              <a:rPr lang="en-US" smtClean="0"/>
              <a:t>12/10/2021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DF32372-A0F9-410D-B475-E56AC5A75205}" type="slidenum">
              <a:rPr lang="en-US" smtClean="0"/>
              <a:t>‹#›</a:t>
            </a:fld>
            <a:endParaRPr lang="en-US"/>
          </a:p>
        </p:txBody>
      </p:sp>
    </p:spTree>
    <p:extLst>
      <p:ext uri="{BB962C8B-B14F-4D97-AF65-F5344CB8AC3E}">
        <p14:creationId xmlns:p14="http://schemas.microsoft.com/office/powerpoint/2010/main" val="27712513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4F9C9D-832C-472E-BD90-D9CB33DB6286}" type="datetimeFigureOut">
              <a:rPr lang="en-US" smtClean="0"/>
              <a:t>12/10/2021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DF32372-A0F9-410D-B475-E56AC5A75205}" type="slidenum">
              <a:rPr lang="en-US" smtClean="0"/>
              <a:t>‹#›</a:t>
            </a:fld>
            <a:endParaRPr lang="en-US"/>
          </a:p>
        </p:txBody>
      </p:sp>
    </p:spTree>
    <p:extLst>
      <p:ext uri="{BB962C8B-B14F-4D97-AF65-F5344CB8AC3E}">
        <p14:creationId xmlns:p14="http://schemas.microsoft.com/office/powerpoint/2010/main" val="2716283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en-US"/>
              <a:t>Click to edit Master title style</a:t>
            </a:r>
            <a:endParaRPr lang="en-US" dirty="0"/>
          </a:p>
        </p:txBody>
      </p:sp>
      <p:sp>
        <p:nvSpPr>
          <p:cNvPr id="3" name="Content Placeholder 2"/>
          <p:cNvSpPr>
            <a:spLocks noGrp="1"/>
          </p:cNvSpPr>
          <p:nvPr>
            <p:ph idx="1"/>
          </p:nvPr>
        </p:nvSpPr>
        <p:spPr>
          <a:xfrm>
            <a:off x="5442347" y="1382397"/>
            <a:ext cx="6480810" cy="6823075"/>
          </a:xfrm>
        </p:spPr>
        <p:txBody>
          <a:bodyPr/>
          <a:lstStyle>
            <a:lvl1pPr>
              <a:defRPr sz="4480"/>
            </a:lvl1pPr>
            <a:lvl2pPr>
              <a:defRPr sz="3920"/>
            </a:lvl2pPr>
            <a:lvl3pPr>
              <a:defRPr sz="3360"/>
            </a:lvl3pPr>
            <a:lvl4pPr>
              <a:defRPr sz="2800"/>
            </a:lvl4pPr>
            <a:lvl5pPr>
              <a:defRPr sz="2800"/>
            </a:lvl5pPr>
            <a:lvl6pPr>
              <a:defRPr sz="2800"/>
            </a:lvl6pPr>
            <a:lvl7pPr>
              <a:defRPr sz="2800"/>
            </a:lvl7pPr>
            <a:lvl8pPr>
              <a:defRPr sz="2800"/>
            </a:lvl8pPr>
            <a:lvl9pPr>
              <a:defRPr sz="2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en-US"/>
              <a:t>Edit Master text styles</a:t>
            </a:r>
          </a:p>
        </p:txBody>
      </p:sp>
      <p:sp>
        <p:nvSpPr>
          <p:cNvPr id="5" name="Date Placeholder 4"/>
          <p:cNvSpPr>
            <a:spLocks noGrp="1"/>
          </p:cNvSpPr>
          <p:nvPr>
            <p:ph type="dt" sz="half" idx="10"/>
          </p:nvPr>
        </p:nvSpPr>
        <p:spPr/>
        <p:txBody>
          <a:bodyPr/>
          <a:lstStyle/>
          <a:p>
            <a:fld id="{824F9C9D-832C-472E-BD90-D9CB33DB6286}" type="datetimeFigureOut">
              <a:rPr lang="en-US" smtClean="0"/>
              <a:t>12/10/2021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F32372-A0F9-410D-B475-E56AC5A75205}" type="slidenum">
              <a:rPr lang="en-US" smtClean="0"/>
              <a:t>‹#›</a:t>
            </a:fld>
            <a:endParaRPr lang="en-US"/>
          </a:p>
        </p:txBody>
      </p:sp>
    </p:spTree>
    <p:extLst>
      <p:ext uri="{BB962C8B-B14F-4D97-AF65-F5344CB8AC3E}">
        <p14:creationId xmlns:p14="http://schemas.microsoft.com/office/powerpoint/2010/main" val="6167726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en-US"/>
              <a:t>Click to edit Master title style</a:t>
            </a:r>
            <a:endParaRPr lang="en-US" dirty="0"/>
          </a:p>
        </p:txBody>
      </p:sp>
      <p:sp>
        <p:nvSpPr>
          <p:cNvPr id="3" name="Picture Placeholder 2"/>
          <p:cNvSpPr>
            <a:spLocks noGrp="1" noChangeAspect="1"/>
          </p:cNvSpPr>
          <p:nvPr>
            <p:ph type="pic" idx="1"/>
          </p:nvPr>
        </p:nvSpPr>
        <p:spPr>
          <a:xfrm>
            <a:off x="5442347" y="1382397"/>
            <a:ext cx="6480810" cy="6823075"/>
          </a:xfrm>
        </p:spPr>
        <p:txBody>
          <a:bodyPr anchor="t"/>
          <a:lstStyle>
            <a:lvl1pPr marL="0" indent="0">
              <a:buNone/>
              <a:defRPr sz="4480"/>
            </a:lvl1pPr>
            <a:lvl2pPr marL="640080" indent="0">
              <a:buNone/>
              <a:defRPr sz="3920"/>
            </a:lvl2pPr>
            <a:lvl3pPr marL="1280160" indent="0">
              <a:buNone/>
              <a:defRPr sz="336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r>
              <a:rPr lang="en-US"/>
              <a:t>Click icon to add picture</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en-US"/>
              <a:t>Edit Master text styles</a:t>
            </a:r>
          </a:p>
        </p:txBody>
      </p:sp>
      <p:sp>
        <p:nvSpPr>
          <p:cNvPr id="5" name="Date Placeholder 4"/>
          <p:cNvSpPr>
            <a:spLocks noGrp="1"/>
          </p:cNvSpPr>
          <p:nvPr>
            <p:ph type="dt" sz="half" idx="10"/>
          </p:nvPr>
        </p:nvSpPr>
        <p:spPr/>
        <p:txBody>
          <a:bodyPr/>
          <a:lstStyle/>
          <a:p>
            <a:fld id="{824F9C9D-832C-472E-BD90-D9CB33DB6286}" type="datetimeFigureOut">
              <a:rPr lang="en-US" smtClean="0"/>
              <a:t>12/10/2021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F32372-A0F9-410D-B475-E56AC5A75205}" type="slidenum">
              <a:rPr lang="en-US" smtClean="0"/>
              <a:t>‹#›</a:t>
            </a:fld>
            <a:endParaRPr lang="en-US"/>
          </a:p>
        </p:txBody>
      </p:sp>
    </p:spTree>
    <p:extLst>
      <p:ext uri="{BB962C8B-B14F-4D97-AF65-F5344CB8AC3E}">
        <p14:creationId xmlns:p14="http://schemas.microsoft.com/office/powerpoint/2010/main" val="37398124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0110" y="511177"/>
            <a:ext cx="11041380" cy="185578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80110" y="2555875"/>
            <a:ext cx="11041380" cy="60918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80110" y="8898892"/>
            <a:ext cx="2880360" cy="511175"/>
          </a:xfrm>
          <a:prstGeom prst="rect">
            <a:avLst/>
          </a:prstGeom>
        </p:spPr>
        <p:txBody>
          <a:bodyPr vert="horz" lIns="91440" tIns="45720" rIns="91440" bIns="45720" rtlCol="0" anchor="ctr"/>
          <a:lstStyle>
            <a:lvl1pPr algn="l">
              <a:defRPr sz="1680">
                <a:solidFill>
                  <a:schemeClr val="tx1">
                    <a:tint val="75000"/>
                  </a:schemeClr>
                </a:solidFill>
              </a:defRPr>
            </a:lvl1pPr>
          </a:lstStyle>
          <a:p>
            <a:fld id="{824F9C9D-832C-472E-BD90-D9CB33DB6286}" type="datetimeFigureOut">
              <a:rPr lang="en-US" smtClean="0"/>
              <a:t>12/10/2021</a:t>
            </a:fld>
            <a:endParaRPr lang="en-US"/>
          </a:p>
        </p:txBody>
      </p:sp>
      <p:sp>
        <p:nvSpPr>
          <p:cNvPr id="5" name="Footer Placeholder 4"/>
          <p:cNvSpPr>
            <a:spLocks noGrp="1"/>
          </p:cNvSpPr>
          <p:nvPr>
            <p:ph type="ftr" sz="quarter" idx="3"/>
          </p:nvPr>
        </p:nvSpPr>
        <p:spPr>
          <a:xfrm>
            <a:off x="4240530" y="8898892"/>
            <a:ext cx="4320540" cy="511175"/>
          </a:xfrm>
          <a:prstGeom prst="rect">
            <a:avLst/>
          </a:prstGeom>
        </p:spPr>
        <p:txBody>
          <a:bodyPr vert="horz" lIns="91440" tIns="45720" rIns="91440" bIns="45720" rtlCol="0" anchor="ctr"/>
          <a:lstStyle>
            <a:lvl1pPr algn="ctr">
              <a:defRPr sz="168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9041130" y="8898892"/>
            <a:ext cx="2880360" cy="511175"/>
          </a:xfrm>
          <a:prstGeom prst="rect">
            <a:avLst/>
          </a:prstGeom>
        </p:spPr>
        <p:txBody>
          <a:bodyPr vert="horz" lIns="91440" tIns="45720" rIns="91440" bIns="45720" rtlCol="0" anchor="ctr"/>
          <a:lstStyle>
            <a:lvl1pPr algn="r">
              <a:defRPr sz="1680">
                <a:solidFill>
                  <a:schemeClr val="tx1">
                    <a:tint val="75000"/>
                  </a:schemeClr>
                </a:solidFill>
              </a:defRPr>
            </a:lvl1pPr>
          </a:lstStyle>
          <a:p>
            <a:fld id="{1DF32372-A0F9-410D-B475-E56AC5A75205}" type="slidenum">
              <a:rPr lang="en-US" smtClean="0"/>
              <a:t>‹#›</a:t>
            </a:fld>
            <a:endParaRPr lang="en-US"/>
          </a:p>
        </p:txBody>
      </p:sp>
    </p:spTree>
    <p:extLst>
      <p:ext uri="{BB962C8B-B14F-4D97-AF65-F5344CB8AC3E}">
        <p14:creationId xmlns:p14="http://schemas.microsoft.com/office/powerpoint/2010/main" val="636675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280160" rtl="0" eaLnBrk="1" latinLnBrk="0" hangingPunct="1">
        <a:lnSpc>
          <a:spcPct val="90000"/>
        </a:lnSpc>
        <a:spcBef>
          <a:spcPct val="0"/>
        </a:spcBef>
        <a:buNone/>
        <a:defRPr sz="6160" kern="1200">
          <a:solidFill>
            <a:schemeClr val="tx1"/>
          </a:solidFill>
          <a:latin typeface="+mj-lt"/>
          <a:ea typeface="+mj-ea"/>
          <a:cs typeface="+mj-cs"/>
        </a:defRPr>
      </a:lvl1pPr>
    </p:titleStyle>
    <p:body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p:bodyStyle>
    <p:otherStyle>
      <a:defPPr>
        <a:defRPr lang="en-US"/>
      </a:defPPr>
      <a:lvl1pPr marL="0" algn="l" defTabSz="1280160" rtl="0" eaLnBrk="1" latinLnBrk="0" hangingPunct="1">
        <a:defRPr sz="2520" kern="1200">
          <a:solidFill>
            <a:schemeClr val="tx1"/>
          </a:solidFill>
          <a:latin typeface="+mn-lt"/>
          <a:ea typeface="+mn-ea"/>
          <a:cs typeface="+mn-cs"/>
        </a:defRPr>
      </a:lvl1pPr>
      <a:lvl2pPr marL="640080" algn="l" defTabSz="1280160" rtl="0" eaLnBrk="1" latinLnBrk="0" hangingPunct="1">
        <a:defRPr sz="2520" kern="1200">
          <a:solidFill>
            <a:schemeClr val="tx1"/>
          </a:solidFill>
          <a:latin typeface="+mn-lt"/>
          <a:ea typeface="+mn-ea"/>
          <a:cs typeface="+mn-cs"/>
        </a:defRPr>
      </a:lvl2pPr>
      <a:lvl3pPr marL="1280160" algn="l" defTabSz="1280160" rtl="0" eaLnBrk="1" latinLnBrk="0" hangingPunct="1">
        <a:defRPr sz="2520" kern="1200">
          <a:solidFill>
            <a:schemeClr val="tx1"/>
          </a:solidFill>
          <a:latin typeface="+mn-lt"/>
          <a:ea typeface="+mn-ea"/>
          <a:cs typeface="+mn-cs"/>
        </a:defRPr>
      </a:lvl3pPr>
      <a:lvl4pPr marL="1920240" algn="l" defTabSz="1280160" rtl="0" eaLnBrk="1" latinLnBrk="0" hangingPunct="1">
        <a:defRPr sz="2520" kern="1200">
          <a:solidFill>
            <a:schemeClr val="tx1"/>
          </a:solidFill>
          <a:latin typeface="+mn-lt"/>
          <a:ea typeface="+mn-ea"/>
          <a:cs typeface="+mn-cs"/>
        </a:defRPr>
      </a:lvl4pPr>
      <a:lvl5pPr marL="2560320" algn="l" defTabSz="1280160" rtl="0" eaLnBrk="1" latinLnBrk="0" hangingPunct="1">
        <a:defRPr sz="2520" kern="1200">
          <a:solidFill>
            <a:schemeClr val="tx1"/>
          </a:solidFill>
          <a:latin typeface="+mn-lt"/>
          <a:ea typeface="+mn-ea"/>
          <a:cs typeface="+mn-cs"/>
        </a:defRPr>
      </a:lvl5pPr>
      <a:lvl6pPr marL="3200400" algn="l" defTabSz="1280160" rtl="0" eaLnBrk="1" latinLnBrk="0" hangingPunct="1">
        <a:defRPr sz="2520" kern="1200">
          <a:solidFill>
            <a:schemeClr val="tx1"/>
          </a:solidFill>
          <a:latin typeface="+mn-lt"/>
          <a:ea typeface="+mn-ea"/>
          <a:cs typeface="+mn-cs"/>
        </a:defRPr>
      </a:lvl6pPr>
      <a:lvl7pPr marL="3840480" algn="l" defTabSz="1280160" rtl="0" eaLnBrk="1" latinLnBrk="0" hangingPunct="1">
        <a:defRPr sz="2520" kern="1200">
          <a:solidFill>
            <a:schemeClr val="tx1"/>
          </a:solidFill>
          <a:latin typeface="+mn-lt"/>
          <a:ea typeface="+mn-ea"/>
          <a:cs typeface="+mn-cs"/>
        </a:defRPr>
      </a:lvl7pPr>
      <a:lvl8pPr marL="4480560" algn="l" defTabSz="1280160" rtl="0" eaLnBrk="1" latinLnBrk="0" hangingPunct="1">
        <a:defRPr sz="2520" kern="1200">
          <a:solidFill>
            <a:schemeClr val="tx1"/>
          </a:solidFill>
          <a:latin typeface="+mn-lt"/>
          <a:ea typeface="+mn-ea"/>
          <a:cs typeface="+mn-cs"/>
        </a:defRPr>
      </a:lvl8pPr>
      <a:lvl9pPr marL="5120640" algn="l" defTabSz="1280160" rtl="0" eaLnBrk="1" latinLnBrk="0" hangingPunct="1">
        <a:defRPr sz="25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361507" y="191326"/>
            <a:ext cx="12036332" cy="685188"/>
          </a:xfrm>
          <a:prstGeom prst="rect">
            <a:avLst/>
          </a:prstGeom>
        </p:spPr>
        <p:txBody>
          <a:bodyPr wrap="square">
            <a:spAutoFit/>
          </a:bodyPr>
          <a:lstStyle/>
          <a:p>
            <a:pPr algn="just">
              <a:lnSpc>
                <a:spcPct val="107000"/>
              </a:lnSpc>
              <a:spcAft>
                <a:spcPts val="800"/>
              </a:spcAft>
            </a:pPr>
            <a:r>
              <a:rPr lang="en-US" sz="1200" b="1">
                <a:latin typeface="Times New Roman" panose="02020603050405020304" pitchFamily="18" charset="0"/>
                <a:ea typeface="Calibri" panose="020F0502020204030204" pitchFamily="34" charset="0"/>
                <a:cs typeface="Times New Roman" panose="02020603050405020304" pitchFamily="18" charset="0"/>
              </a:rPr>
              <a:t>Figure S2</a:t>
            </a:r>
            <a:r>
              <a:rPr lang="en-US" sz="1200" b="1" dirty="0">
                <a:latin typeface="Times New Roman" panose="02020603050405020304" pitchFamily="18" charset="0"/>
                <a:ea typeface="Calibri" panose="020F0502020204030204" pitchFamily="34"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The volumetric water content (m</a:t>
            </a:r>
            <a:r>
              <a:rPr lang="en-US" sz="1200" baseline="30000" dirty="0">
                <a:latin typeface="Times New Roman" panose="02020603050405020304" pitchFamily="18" charset="0"/>
                <a:cs typeface="Times New Roman" panose="02020603050405020304" pitchFamily="18" charset="0"/>
              </a:rPr>
              <a:t>3</a:t>
            </a:r>
            <a:r>
              <a:rPr lang="en-US" sz="1200" dirty="0">
                <a:latin typeface="Times New Roman" panose="02020603050405020304" pitchFamily="18" charset="0"/>
                <a:cs typeface="Times New Roman" panose="02020603050405020304" pitchFamily="18" charset="0"/>
              </a:rPr>
              <a:t> m</a:t>
            </a:r>
            <a:r>
              <a:rPr lang="en-US" sz="1200" baseline="30000" dirty="0">
                <a:latin typeface="Times New Roman" panose="02020603050405020304" pitchFamily="18" charset="0"/>
                <a:cs typeface="Times New Roman" panose="02020603050405020304" pitchFamily="18" charset="0"/>
              </a:rPr>
              <a:t>-3</a:t>
            </a:r>
            <a:r>
              <a:rPr lang="en-US" sz="1200" dirty="0">
                <a:latin typeface="Times New Roman" panose="02020603050405020304" pitchFamily="18" charset="0"/>
                <a:cs typeface="Times New Roman" panose="02020603050405020304" pitchFamily="18" charset="0"/>
              </a:rPr>
              <a:t>) in soil  by three time-domain reflectometry moisture (TDR) probes (</a:t>
            </a:r>
            <a:r>
              <a:rPr lang="en-US" sz="1200" dirty="0" err="1">
                <a:latin typeface="Times New Roman" panose="02020603050405020304" pitchFamily="18" charset="0"/>
                <a:cs typeface="Times New Roman" panose="02020603050405020304" pitchFamily="18" charset="0"/>
              </a:rPr>
              <a:t>Acclima</a:t>
            </a:r>
            <a:r>
              <a:rPr lang="en-US" sz="1200" dirty="0">
                <a:latin typeface="Times New Roman" panose="02020603050405020304" pitchFamily="18" charset="0"/>
                <a:cs typeface="Times New Roman" panose="02020603050405020304" pitchFamily="18" charset="0"/>
              </a:rPr>
              <a:t> TDR sensors) spatially distributed across the field experiment (TERRA REF moisture stations 1,2 and 3) at different depths (1 cm, 10 cm and 50 cm). The results show the progressive Drip irrigation was stopped on 11 March 2018 (103 days after planting, DAP; 2431 </a:t>
            </a:r>
            <a:r>
              <a:rPr lang="en-US" sz="1200" dirty="0" err="1">
                <a:latin typeface="Times New Roman" panose="02020603050405020304" pitchFamily="18" charset="0"/>
                <a:cs typeface="Times New Roman" panose="02020603050405020304" pitchFamily="18" charset="0"/>
              </a:rPr>
              <a:t>hr</a:t>
            </a:r>
            <a:r>
              <a:rPr lang="en-US" sz="1200" dirty="0">
                <a:latin typeface="Times New Roman" panose="02020603050405020304" pitchFamily="18" charset="0"/>
                <a:cs typeface="Times New Roman" panose="02020603050405020304" pitchFamily="18" charset="0"/>
              </a:rPr>
              <a:t>) and from that date the accessions were subjected to a progressive drought stress until 2 April 2018 (125 DAP; 2963 </a:t>
            </a:r>
            <a:r>
              <a:rPr lang="en-US" sz="1200" dirty="0" err="1">
                <a:latin typeface="Times New Roman" panose="02020603050405020304" pitchFamily="18" charset="0"/>
                <a:cs typeface="Times New Roman" panose="02020603050405020304" pitchFamily="18" charset="0"/>
              </a:rPr>
              <a:t>hr</a:t>
            </a:r>
            <a:r>
              <a:rPr lang="en-US" sz="1200" dirty="0">
                <a:latin typeface="Times New Roman" panose="02020603050405020304" pitchFamily="18" charset="0"/>
                <a:cs typeface="Times New Roman" panose="02020603050405020304" pitchFamily="18" charset="0"/>
              </a:rPr>
              <a:t>).</a:t>
            </a:r>
            <a:endParaRPr lang="it-IT" sz="1200" dirty="0">
              <a:latin typeface="Times New Roman" panose="02020603050405020304" pitchFamily="18" charset="0"/>
              <a:cs typeface="Times New Roman" panose="02020603050405020304" pitchFamily="18" charset="0"/>
            </a:endParaRPr>
          </a:p>
        </p:txBody>
      </p:sp>
      <p:grpSp>
        <p:nvGrpSpPr>
          <p:cNvPr id="3" name="Group 3"/>
          <p:cNvGrpSpPr/>
          <p:nvPr/>
        </p:nvGrpSpPr>
        <p:grpSpPr>
          <a:xfrm>
            <a:off x="794661" y="1272988"/>
            <a:ext cx="11170024" cy="7950879"/>
            <a:chOff x="0" y="0"/>
            <a:chExt cx="12801600" cy="9725891"/>
          </a:xfrm>
        </p:grpSpPr>
        <p:pic>
          <p:nvPicPr>
            <p:cNvPr id="4"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801600" cy="9725891"/>
            </a:xfrm>
            <a:prstGeom prst="rect">
              <a:avLst/>
            </a:prstGeom>
          </p:spPr>
        </p:pic>
        <p:pic>
          <p:nvPicPr>
            <p:cNvPr id="5" name="Picture 4"/>
            <p:cNvPicPr>
              <a:picLocks noChangeAspect="1"/>
            </p:cNvPicPr>
            <p:nvPr/>
          </p:nvPicPr>
          <p:blipFill>
            <a:blip r:embed="rId3"/>
            <a:stretch>
              <a:fillRect/>
            </a:stretch>
          </p:blipFill>
          <p:spPr>
            <a:xfrm>
              <a:off x="9931397" y="1821836"/>
              <a:ext cx="2182557" cy="853514"/>
            </a:xfrm>
            <a:prstGeom prst="rect">
              <a:avLst/>
            </a:prstGeom>
          </p:spPr>
        </p:pic>
        <p:sp>
          <p:nvSpPr>
            <p:cNvPr id="6" name="Right Brace 2"/>
            <p:cNvSpPr/>
            <p:nvPr/>
          </p:nvSpPr>
          <p:spPr>
            <a:xfrm rot="16200000">
              <a:off x="1533361" y="145811"/>
              <a:ext cx="307571" cy="1663219"/>
            </a:xfrm>
            <a:prstGeom prst="rightBrace">
              <a:avLst/>
            </a:prstGeom>
            <a:effectLst>
              <a:glow rad="101600">
                <a:schemeClr val="accent3">
                  <a:satMod val="175000"/>
                  <a:alpha val="40000"/>
                </a:schemeClr>
              </a:glow>
            </a:effectLst>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7" name="TextBox 5"/>
            <p:cNvSpPr txBox="1"/>
            <p:nvPr/>
          </p:nvSpPr>
          <p:spPr>
            <a:xfrm>
              <a:off x="1180406" y="315881"/>
              <a:ext cx="1019831" cy="369332"/>
            </a:xfrm>
            <a:prstGeom prst="rect">
              <a:avLst/>
            </a:prstGeom>
            <a:noFill/>
          </p:spPr>
          <p:txBody>
            <a:bodyPr wrap="none" rtlCol="0">
              <a:spAutoFit/>
            </a:bodyPr>
            <a:lstStyle/>
            <a:p>
              <a:r>
                <a:rPr lang="en-US" sz="1800" dirty="0"/>
                <a:t>Sprinkler</a:t>
              </a:r>
            </a:p>
          </p:txBody>
        </p:sp>
        <p:cxnSp>
          <p:nvCxnSpPr>
            <p:cNvPr id="8" name="Straight Arrow Connector 7"/>
            <p:cNvCxnSpPr/>
            <p:nvPr/>
          </p:nvCxnSpPr>
          <p:spPr>
            <a:xfrm flipH="1">
              <a:off x="4749283" y="1352939"/>
              <a:ext cx="485190" cy="468897"/>
            </a:xfrm>
            <a:prstGeom prst="straightConnector1">
              <a:avLst/>
            </a:prstGeom>
            <a:ln>
              <a:tailEnd type="triangle"/>
            </a:ln>
            <a:effectLst>
              <a:glow rad="63500">
                <a:schemeClr val="accent3">
                  <a:satMod val="175000"/>
                  <a:alpha val="40000"/>
                </a:schemeClr>
              </a:glow>
            </a:effectLst>
          </p:spPr>
          <p:style>
            <a:lnRef idx="3">
              <a:schemeClr val="dk1"/>
            </a:lnRef>
            <a:fillRef idx="0">
              <a:schemeClr val="dk1"/>
            </a:fillRef>
            <a:effectRef idx="2">
              <a:schemeClr val="dk1"/>
            </a:effectRef>
            <a:fontRef idx="minor">
              <a:schemeClr val="tx1"/>
            </a:fontRef>
          </p:style>
        </p:cxnSp>
        <p:sp>
          <p:nvSpPr>
            <p:cNvPr id="9" name="TextBox 8"/>
            <p:cNvSpPr txBox="1"/>
            <p:nvPr/>
          </p:nvSpPr>
          <p:spPr>
            <a:xfrm>
              <a:off x="5057188" y="842296"/>
              <a:ext cx="1377365" cy="646331"/>
            </a:xfrm>
            <a:prstGeom prst="rect">
              <a:avLst/>
            </a:prstGeom>
            <a:noFill/>
          </p:spPr>
          <p:txBody>
            <a:bodyPr wrap="none" rtlCol="0">
              <a:spAutoFit/>
            </a:bodyPr>
            <a:lstStyle/>
            <a:p>
              <a:pPr algn="ctr"/>
              <a:r>
                <a:rPr lang="en-US" sz="1800" dirty="0"/>
                <a:t>Precipitation</a:t>
              </a:r>
            </a:p>
            <a:p>
              <a:pPr algn="ctr"/>
              <a:r>
                <a:rPr lang="en-US" sz="1800" dirty="0"/>
                <a:t>1/9/2018</a:t>
              </a:r>
            </a:p>
          </p:txBody>
        </p:sp>
        <p:cxnSp>
          <p:nvCxnSpPr>
            <p:cNvPr id="10" name="Straight Arrow Connector 10"/>
            <p:cNvCxnSpPr>
              <a:stCxn id="11" idx="2"/>
            </p:cNvCxnSpPr>
            <p:nvPr/>
          </p:nvCxnSpPr>
          <p:spPr>
            <a:xfrm>
              <a:off x="7823946" y="1497958"/>
              <a:ext cx="203492" cy="459566"/>
            </a:xfrm>
            <a:prstGeom prst="straightConnector1">
              <a:avLst/>
            </a:prstGeom>
            <a:ln>
              <a:tailEnd type="triangle"/>
            </a:ln>
            <a:effectLst>
              <a:glow rad="63500">
                <a:schemeClr val="accent3">
                  <a:satMod val="175000"/>
                  <a:alpha val="40000"/>
                </a:schemeClr>
              </a:glow>
            </a:effectLst>
          </p:spPr>
          <p:style>
            <a:lnRef idx="3">
              <a:schemeClr val="dk1"/>
            </a:lnRef>
            <a:fillRef idx="0">
              <a:schemeClr val="dk1"/>
            </a:fillRef>
            <a:effectRef idx="2">
              <a:schemeClr val="dk1"/>
            </a:effectRef>
            <a:fontRef idx="minor">
              <a:schemeClr val="tx1"/>
            </a:fontRef>
          </p:style>
        </p:cxnSp>
        <p:sp>
          <p:nvSpPr>
            <p:cNvPr id="11" name="TextBox 11"/>
            <p:cNvSpPr txBox="1"/>
            <p:nvPr/>
          </p:nvSpPr>
          <p:spPr>
            <a:xfrm>
              <a:off x="7135263" y="851627"/>
              <a:ext cx="1377365" cy="646331"/>
            </a:xfrm>
            <a:prstGeom prst="rect">
              <a:avLst/>
            </a:prstGeom>
            <a:noFill/>
          </p:spPr>
          <p:txBody>
            <a:bodyPr wrap="none" rtlCol="0">
              <a:spAutoFit/>
            </a:bodyPr>
            <a:lstStyle/>
            <a:p>
              <a:pPr algn="ctr"/>
              <a:r>
                <a:rPr lang="en-US" sz="1800" dirty="0"/>
                <a:t>Precipitation</a:t>
              </a:r>
            </a:p>
            <a:p>
              <a:pPr algn="ctr"/>
              <a:r>
                <a:rPr lang="en-US" sz="1800" dirty="0"/>
                <a:t>2/14/2018</a:t>
              </a:r>
            </a:p>
          </p:txBody>
        </p:sp>
        <p:sp>
          <p:nvSpPr>
            <p:cNvPr id="12" name="Right Brace 13"/>
            <p:cNvSpPr/>
            <p:nvPr/>
          </p:nvSpPr>
          <p:spPr>
            <a:xfrm rot="16200000">
              <a:off x="7011532" y="905294"/>
              <a:ext cx="307571" cy="6495290"/>
            </a:xfrm>
            <a:prstGeom prst="rightBrace">
              <a:avLst/>
            </a:prstGeom>
            <a:effectLst>
              <a:glow rad="101600">
                <a:schemeClr val="accent3">
                  <a:satMod val="175000"/>
                  <a:alpha val="40000"/>
                </a:schemeClr>
              </a:glow>
            </a:effectLst>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13" name="TextBox 14"/>
            <p:cNvSpPr txBox="1"/>
            <p:nvPr/>
          </p:nvSpPr>
          <p:spPr>
            <a:xfrm>
              <a:off x="6625347" y="3490609"/>
              <a:ext cx="1665008" cy="369332"/>
            </a:xfrm>
            <a:prstGeom prst="rect">
              <a:avLst/>
            </a:prstGeom>
            <a:noFill/>
          </p:spPr>
          <p:txBody>
            <a:bodyPr wrap="none" rtlCol="0">
              <a:spAutoFit/>
            </a:bodyPr>
            <a:lstStyle/>
            <a:p>
              <a:r>
                <a:rPr lang="en-US" sz="1800" dirty="0"/>
                <a:t>Subsurface Drip</a:t>
              </a:r>
            </a:p>
          </p:txBody>
        </p:sp>
        <p:sp>
          <p:nvSpPr>
            <p:cNvPr id="14" name="TextBox 15"/>
            <p:cNvSpPr txBox="1"/>
            <p:nvPr/>
          </p:nvSpPr>
          <p:spPr>
            <a:xfrm>
              <a:off x="8750645" y="183893"/>
              <a:ext cx="3553089" cy="400110"/>
            </a:xfrm>
            <a:prstGeom prst="rect">
              <a:avLst/>
            </a:prstGeom>
            <a:noFill/>
          </p:spPr>
          <p:txBody>
            <a:bodyPr wrap="none" rtlCol="0">
              <a:spAutoFit/>
            </a:bodyPr>
            <a:lstStyle/>
            <a:p>
              <a:r>
                <a:rPr lang="en-US" sz="2000" dirty="0">
                  <a:solidFill>
                    <a:schemeClr val="accent4">
                      <a:lumMod val="50000"/>
                    </a:schemeClr>
                  </a:solidFill>
                </a:rPr>
                <a:t>Winter Wheat </a:t>
              </a:r>
              <a:r>
                <a:rPr lang="en-US" sz="1400" dirty="0">
                  <a:solidFill>
                    <a:schemeClr val="accent4">
                      <a:lumMod val="50000"/>
                    </a:schemeClr>
                  </a:solidFill>
                </a:rPr>
                <a:t>(11/29/2017 – 4/2/2018)</a:t>
              </a:r>
            </a:p>
          </p:txBody>
        </p:sp>
      </p:grpSp>
    </p:spTree>
    <p:extLst>
      <p:ext uri="{BB962C8B-B14F-4D97-AF65-F5344CB8AC3E}">
        <p14:creationId xmlns:p14="http://schemas.microsoft.com/office/powerpoint/2010/main" val="12900466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17177" y="1147484"/>
            <a:ext cx="11367246" cy="7933764"/>
            <a:chOff x="0" y="0"/>
            <a:chExt cx="12801600" cy="960120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801600" cy="9601200"/>
            </a:xfrm>
            <a:prstGeom prst="rect">
              <a:avLst/>
            </a:prstGeom>
          </p:spPr>
        </p:pic>
        <p:pic>
          <p:nvPicPr>
            <p:cNvPr id="4" name="Picture 3"/>
            <p:cNvPicPr>
              <a:picLocks noChangeAspect="1"/>
            </p:cNvPicPr>
            <p:nvPr/>
          </p:nvPicPr>
          <p:blipFill>
            <a:blip r:embed="rId3"/>
            <a:stretch>
              <a:fillRect/>
            </a:stretch>
          </p:blipFill>
          <p:spPr>
            <a:xfrm>
              <a:off x="9931397" y="1821836"/>
              <a:ext cx="2182557" cy="853514"/>
            </a:xfrm>
            <a:prstGeom prst="rect">
              <a:avLst/>
            </a:prstGeom>
          </p:spPr>
        </p:pic>
        <p:sp>
          <p:nvSpPr>
            <p:cNvPr id="5" name="Right Brace 4"/>
            <p:cNvSpPr/>
            <p:nvPr/>
          </p:nvSpPr>
          <p:spPr>
            <a:xfrm rot="16200000">
              <a:off x="1533361" y="145811"/>
              <a:ext cx="307571" cy="1663219"/>
            </a:xfrm>
            <a:prstGeom prst="rightBrace">
              <a:avLst/>
            </a:prstGeom>
            <a:effectLst>
              <a:glow rad="101600">
                <a:schemeClr val="accent3">
                  <a:satMod val="175000"/>
                  <a:alpha val="40000"/>
                </a:schemeClr>
              </a:glow>
            </a:effectLst>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cxnSp>
          <p:nvCxnSpPr>
            <p:cNvPr id="6" name="Straight Arrow Connector 5"/>
            <p:cNvCxnSpPr/>
            <p:nvPr/>
          </p:nvCxnSpPr>
          <p:spPr>
            <a:xfrm flipH="1">
              <a:off x="4758612" y="1352939"/>
              <a:ext cx="475861" cy="597159"/>
            </a:xfrm>
            <a:prstGeom prst="straightConnector1">
              <a:avLst/>
            </a:prstGeom>
            <a:ln>
              <a:tailEnd type="triangle"/>
            </a:ln>
            <a:effectLst>
              <a:glow rad="63500">
                <a:schemeClr val="accent3">
                  <a:satMod val="175000"/>
                  <a:alpha val="40000"/>
                </a:schemeClr>
              </a:glow>
            </a:effectLst>
          </p:spPr>
          <p:style>
            <a:lnRef idx="3">
              <a:schemeClr val="dk1"/>
            </a:lnRef>
            <a:fillRef idx="0">
              <a:schemeClr val="dk1"/>
            </a:fillRef>
            <a:effectRef idx="2">
              <a:schemeClr val="dk1"/>
            </a:effectRef>
            <a:fontRef idx="minor">
              <a:schemeClr val="tx1"/>
            </a:fontRef>
          </p:style>
        </p:cxnSp>
        <p:sp>
          <p:nvSpPr>
            <p:cNvPr id="7" name="TextBox 6"/>
            <p:cNvSpPr txBox="1"/>
            <p:nvPr/>
          </p:nvSpPr>
          <p:spPr>
            <a:xfrm>
              <a:off x="5057188" y="842296"/>
              <a:ext cx="1377365" cy="646331"/>
            </a:xfrm>
            <a:prstGeom prst="rect">
              <a:avLst/>
            </a:prstGeom>
            <a:noFill/>
          </p:spPr>
          <p:txBody>
            <a:bodyPr wrap="none" rtlCol="0">
              <a:spAutoFit/>
            </a:bodyPr>
            <a:lstStyle/>
            <a:p>
              <a:pPr algn="ctr"/>
              <a:r>
                <a:rPr lang="en-US" sz="1800" dirty="0"/>
                <a:t>Precipitation</a:t>
              </a:r>
            </a:p>
            <a:p>
              <a:pPr algn="ctr"/>
              <a:r>
                <a:rPr lang="en-US" sz="1800" dirty="0"/>
                <a:t>1/9/2018</a:t>
              </a:r>
            </a:p>
          </p:txBody>
        </p:sp>
        <p:cxnSp>
          <p:nvCxnSpPr>
            <p:cNvPr id="8" name="Straight Arrow Connector 7"/>
            <p:cNvCxnSpPr>
              <a:stCxn id="9" idx="2"/>
            </p:cNvCxnSpPr>
            <p:nvPr/>
          </p:nvCxnSpPr>
          <p:spPr>
            <a:xfrm>
              <a:off x="7823946" y="1497958"/>
              <a:ext cx="191050" cy="685405"/>
            </a:xfrm>
            <a:prstGeom prst="straightConnector1">
              <a:avLst/>
            </a:prstGeom>
            <a:ln>
              <a:tailEnd type="triangle"/>
            </a:ln>
            <a:effectLst>
              <a:glow rad="63500">
                <a:schemeClr val="accent3">
                  <a:satMod val="175000"/>
                  <a:alpha val="40000"/>
                </a:schemeClr>
              </a:glow>
            </a:effectLst>
          </p:spPr>
          <p:style>
            <a:lnRef idx="3">
              <a:schemeClr val="dk1"/>
            </a:lnRef>
            <a:fillRef idx="0">
              <a:schemeClr val="dk1"/>
            </a:fillRef>
            <a:effectRef idx="2">
              <a:schemeClr val="dk1"/>
            </a:effectRef>
            <a:fontRef idx="minor">
              <a:schemeClr val="tx1"/>
            </a:fontRef>
          </p:style>
        </p:cxnSp>
        <p:sp>
          <p:nvSpPr>
            <p:cNvPr id="9" name="TextBox 8"/>
            <p:cNvSpPr txBox="1"/>
            <p:nvPr/>
          </p:nvSpPr>
          <p:spPr>
            <a:xfrm>
              <a:off x="7135263" y="851627"/>
              <a:ext cx="1377365" cy="646331"/>
            </a:xfrm>
            <a:prstGeom prst="rect">
              <a:avLst/>
            </a:prstGeom>
            <a:noFill/>
          </p:spPr>
          <p:txBody>
            <a:bodyPr wrap="none" rtlCol="0">
              <a:spAutoFit/>
            </a:bodyPr>
            <a:lstStyle/>
            <a:p>
              <a:pPr algn="ctr"/>
              <a:r>
                <a:rPr lang="en-US" sz="1800" dirty="0"/>
                <a:t>Precipitation</a:t>
              </a:r>
            </a:p>
            <a:p>
              <a:pPr algn="ctr"/>
              <a:r>
                <a:rPr lang="en-US" sz="1800" dirty="0"/>
                <a:t>2/14/2018</a:t>
              </a:r>
            </a:p>
          </p:txBody>
        </p:sp>
        <p:sp>
          <p:nvSpPr>
            <p:cNvPr id="10" name="Right Brace 9"/>
            <p:cNvSpPr/>
            <p:nvPr/>
          </p:nvSpPr>
          <p:spPr>
            <a:xfrm rot="16200000">
              <a:off x="7011532" y="1147892"/>
              <a:ext cx="307571" cy="6495290"/>
            </a:xfrm>
            <a:prstGeom prst="rightBrace">
              <a:avLst/>
            </a:prstGeom>
            <a:effectLst>
              <a:glow rad="101600">
                <a:schemeClr val="accent3">
                  <a:satMod val="175000"/>
                  <a:alpha val="40000"/>
                </a:schemeClr>
              </a:glow>
            </a:effectLst>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11" name="TextBox 10"/>
            <p:cNvSpPr txBox="1"/>
            <p:nvPr/>
          </p:nvSpPr>
          <p:spPr>
            <a:xfrm>
              <a:off x="6625347" y="3817186"/>
              <a:ext cx="1665008" cy="369332"/>
            </a:xfrm>
            <a:prstGeom prst="rect">
              <a:avLst/>
            </a:prstGeom>
            <a:noFill/>
          </p:spPr>
          <p:txBody>
            <a:bodyPr wrap="none" rtlCol="0">
              <a:spAutoFit/>
            </a:bodyPr>
            <a:lstStyle/>
            <a:p>
              <a:r>
                <a:rPr lang="en-US" sz="1800" dirty="0"/>
                <a:t>Subsurface Drip</a:t>
              </a:r>
            </a:p>
          </p:txBody>
        </p:sp>
        <p:sp>
          <p:nvSpPr>
            <p:cNvPr id="12" name="TextBox 11"/>
            <p:cNvSpPr txBox="1"/>
            <p:nvPr/>
          </p:nvSpPr>
          <p:spPr>
            <a:xfrm>
              <a:off x="8750645" y="183893"/>
              <a:ext cx="3553089" cy="400110"/>
            </a:xfrm>
            <a:prstGeom prst="rect">
              <a:avLst/>
            </a:prstGeom>
            <a:noFill/>
          </p:spPr>
          <p:txBody>
            <a:bodyPr wrap="none" rtlCol="0">
              <a:spAutoFit/>
            </a:bodyPr>
            <a:lstStyle/>
            <a:p>
              <a:r>
                <a:rPr lang="en-US" sz="2000" dirty="0">
                  <a:solidFill>
                    <a:schemeClr val="accent4">
                      <a:lumMod val="50000"/>
                    </a:schemeClr>
                  </a:solidFill>
                </a:rPr>
                <a:t>Winter Wheat </a:t>
              </a:r>
              <a:r>
                <a:rPr lang="en-US" sz="1400" dirty="0">
                  <a:solidFill>
                    <a:schemeClr val="accent4">
                      <a:lumMod val="50000"/>
                    </a:schemeClr>
                  </a:solidFill>
                </a:rPr>
                <a:t>(11/29/2017 – 4/2/2018)</a:t>
              </a:r>
            </a:p>
          </p:txBody>
        </p:sp>
        <p:sp>
          <p:nvSpPr>
            <p:cNvPr id="13" name="TextBox 12"/>
            <p:cNvSpPr txBox="1"/>
            <p:nvPr/>
          </p:nvSpPr>
          <p:spPr>
            <a:xfrm>
              <a:off x="1180406" y="315881"/>
              <a:ext cx="1019831" cy="369332"/>
            </a:xfrm>
            <a:prstGeom prst="rect">
              <a:avLst/>
            </a:prstGeom>
            <a:noFill/>
          </p:spPr>
          <p:txBody>
            <a:bodyPr wrap="none" rtlCol="0">
              <a:spAutoFit/>
            </a:bodyPr>
            <a:lstStyle/>
            <a:p>
              <a:r>
                <a:rPr lang="en-US" sz="1800" dirty="0"/>
                <a:t>Sprinkler</a:t>
              </a:r>
            </a:p>
          </p:txBody>
        </p:sp>
      </p:grpSp>
    </p:spTree>
    <p:extLst>
      <p:ext uri="{BB962C8B-B14F-4D97-AF65-F5344CB8AC3E}">
        <p14:creationId xmlns:p14="http://schemas.microsoft.com/office/powerpoint/2010/main" val="32587090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021976" y="1434353"/>
            <a:ext cx="10775576" cy="7888942"/>
            <a:chOff x="0" y="0"/>
            <a:chExt cx="12801600" cy="960120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801600" cy="9601200"/>
            </a:xfrm>
            <a:prstGeom prst="rect">
              <a:avLst/>
            </a:prstGeom>
          </p:spPr>
        </p:pic>
        <p:pic>
          <p:nvPicPr>
            <p:cNvPr id="4" name="Picture 3"/>
            <p:cNvPicPr>
              <a:picLocks noChangeAspect="1"/>
            </p:cNvPicPr>
            <p:nvPr/>
          </p:nvPicPr>
          <p:blipFill>
            <a:blip r:embed="rId3"/>
            <a:stretch>
              <a:fillRect/>
            </a:stretch>
          </p:blipFill>
          <p:spPr>
            <a:xfrm>
              <a:off x="9931397" y="1821836"/>
              <a:ext cx="2182557" cy="853514"/>
            </a:xfrm>
            <a:prstGeom prst="rect">
              <a:avLst/>
            </a:prstGeom>
          </p:spPr>
        </p:pic>
        <p:sp>
          <p:nvSpPr>
            <p:cNvPr id="5" name="Right Brace 4"/>
            <p:cNvSpPr/>
            <p:nvPr/>
          </p:nvSpPr>
          <p:spPr>
            <a:xfrm rot="16200000">
              <a:off x="1533361" y="631009"/>
              <a:ext cx="307571" cy="1663219"/>
            </a:xfrm>
            <a:prstGeom prst="rightBrace">
              <a:avLst/>
            </a:prstGeom>
            <a:effectLst>
              <a:glow rad="101600">
                <a:schemeClr val="accent3">
                  <a:satMod val="175000"/>
                  <a:alpha val="40000"/>
                </a:schemeClr>
              </a:glow>
            </a:effectLst>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cxnSp>
          <p:nvCxnSpPr>
            <p:cNvPr id="6" name="Straight Arrow Connector 5"/>
            <p:cNvCxnSpPr/>
            <p:nvPr/>
          </p:nvCxnSpPr>
          <p:spPr>
            <a:xfrm flipH="1">
              <a:off x="4749283" y="1716838"/>
              <a:ext cx="485190" cy="468897"/>
            </a:xfrm>
            <a:prstGeom prst="straightConnector1">
              <a:avLst/>
            </a:prstGeom>
            <a:ln>
              <a:tailEnd type="triangle"/>
            </a:ln>
            <a:effectLst>
              <a:glow rad="63500">
                <a:schemeClr val="accent3">
                  <a:satMod val="175000"/>
                  <a:alpha val="40000"/>
                </a:schemeClr>
              </a:glow>
            </a:effectLst>
          </p:spPr>
          <p:style>
            <a:lnRef idx="3">
              <a:schemeClr val="dk1"/>
            </a:lnRef>
            <a:fillRef idx="0">
              <a:schemeClr val="dk1"/>
            </a:fillRef>
            <a:effectRef idx="2">
              <a:schemeClr val="dk1"/>
            </a:effectRef>
            <a:fontRef idx="minor">
              <a:schemeClr val="tx1"/>
            </a:fontRef>
          </p:style>
        </p:cxnSp>
        <p:sp>
          <p:nvSpPr>
            <p:cNvPr id="7" name="TextBox 6"/>
            <p:cNvSpPr txBox="1"/>
            <p:nvPr/>
          </p:nvSpPr>
          <p:spPr>
            <a:xfrm>
              <a:off x="5057188" y="1327493"/>
              <a:ext cx="1377365" cy="646331"/>
            </a:xfrm>
            <a:prstGeom prst="rect">
              <a:avLst/>
            </a:prstGeom>
            <a:noFill/>
          </p:spPr>
          <p:txBody>
            <a:bodyPr wrap="none" rtlCol="0">
              <a:spAutoFit/>
            </a:bodyPr>
            <a:lstStyle/>
            <a:p>
              <a:pPr algn="ctr"/>
              <a:r>
                <a:rPr lang="en-US" sz="1800" dirty="0"/>
                <a:t>Precipitation</a:t>
              </a:r>
            </a:p>
            <a:p>
              <a:pPr algn="ctr"/>
              <a:r>
                <a:rPr lang="en-US" sz="1800" dirty="0"/>
                <a:t>1/9/2018</a:t>
              </a:r>
            </a:p>
          </p:txBody>
        </p:sp>
        <p:cxnSp>
          <p:nvCxnSpPr>
            <p:cNvPr id="8" name="Straight Arrow Connector 7"/>
            <p:cNvCxnSpPr/>
            <p:nvPr/>
          </p:nvCxnSpPr>
          <p:spPr>
            <a:xfrm>
              <a:off x="7851939" y="1927173"/>
              <a:ext cx="203492" cy="459566"/>
            </a:xfrm>
            <a:prstGeom prst="straightConnector1">
              <a:avLst/>
            </a:prstGeom>
            <a:ln>
              <a:tailEnd type="triangle"/>
            </a:ln>
            <a:effectLst>
              <a:glow rad="63500">
                <a:schemeClr val="accent3">
                  <a:satMod val="175000"/>
                  <a:alpha val="40000"/>
                </a:schemeClr>
              </a:glow>
            </a:effectLst>
          </p:spPr>
          <p:style>
            <a:lnRef idx="3">
              <a:schemeClr val="dk1"/>
            </a:lnRef>
            <a:fillRef idx="0">
              <a:schemeClr val="dk1"/>
            </a:fillRef>
            <a:effectRef idx="2">
              <a:schemeClr val="dk1"/>
            </a:effectRef>
            <a:fontRef idx="minor">
              <a:schemeClr val="tx1"/>
            </a:fontRef>
          </p:style>
        </p:cxnSp>
        <p:sp>
          <p:nvSpPr>
            <p:cNvPr id="9" name="TextBox 8"/>
            <p:cNvSpPr txBox="1"/>
            <p:nvPr/>
          </p:nvSpPr>
          <p:spPr>
            <a:xfrm>
              <a:off x="7135263" y="1318166"/>
              <a:ext cx="1377365" cy="646331"/>
            </a:xfrm>
            <a:prstGeom prst="rect">
              <a:avLst/>
            </a:prstGeom>
            <a:noFill/>
          </p:spPr>
          <p:txBody>
            <a:bodyPr wrap="none" rtlCol="0">
              <a:spAutoFit/>
            </a:bodyPr>
            <a:lstStyle/>
            <a:p>
              <a:pPr algn="ctr"/>
              <a:r>
                <a:rPr lang="en-US" sz="1800" dirty="0"/>
                <a:t>Precipitation</a:t>
              </a:r>
            </a:p>
            <a:p>
              <a:pPr algn="ctr"/>
              <a:r>
                <a:rPr lang="en-US" sz="1800" dirty="0"/>
                <a:t>2/14/2018</a:t>
              </a:r>
            </a:p>
          </p:txBody>
        </p:sp>
        <p:sp>
          <p:nvSpPr>
            <p:cNvPr id="10" name="Right Brace 9"/>
            <p:cNvSpPr/>
            <p:nvPr/>
          </p:nvSpPr>
          <p:spPr>
            <a:xfrm rot="16200000">
              <a:off x="7011532" y="1259862"/>
              <a:ext cx="307571" cy="6495290"/>
            </a:xfrm>
            <a:prstGeom prst="rightBrace">
              <a:avLst/>
            </a:prstGeom>
            <a:effectLst>
              <a:glow rad="101600">
                <a:schemeClr val="accent3">
                  <a:satMod val="175000"/>
                  <a:alpha val="40000"/>
                </a:schemeClr>
              </a:glow>
            </a:effectLst>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11" name="TextBox 10"/>
            <p:cNvSpPr txBox="1"/>
            <p:nvPr/>
          </p:nvSpPr>
          <p:spPr>
            <a:xfrm>
              <a:off x="6625347" y="3845177"/>
              <a:ext cx="1665008" cy="369332"/>
            </a:xfrm>
            <a:prstGeom prst="rect">
              <a:avLst/>
            </a:prstGeom>
            <a:noFill/>
          </p:spPr>
          <p:txBody>
            <a:bodyPr wrap="none" rtlCol="0">
              <a:spAutoFit/>
            </a:bodyPr>
            <a:lstStyle/>
            <a:p>
              <a:r>
                <a:rPr lang="en-US" sz="1800" dirty="0"/>
                <a:t>Subsurface Drip</a:t>
              </a:r>
            </a:p>
          </p:txBody>
        </p:sp>
        <p:sp>
          <p:nvSpPr>
            <p:cNvPr id="12" name="TextBox 11"/>
            <p:cNvSpPr txBox="1"/>
            <p:nvPr/>
          </p:nvSpPr>
          <p:spPr>
            <a:xfrm>
              <a:off x="8750645" y="183893"/>
              <a:ext cx="3553089" cy="400110"/>
            </a:xfrm>
            <a:prstGeom prst="rect">
              <a:avLst/>
            </a:prstGeom>
            <a:noFill/>
          </p:spPr>
          <p:txBody>
            <a:bodyPr wrap="none" rtlCol="0">
              <a:spAutoFit/>
            </a:bodyPr>
            <a:lstStyle/>
            <a:p>
              <a:r>
                <a:rPr lang="en-US" sz="2000" dirty="0">
                  <a:solidFill>
                    <a:schemeClr val="accent4">
                      <a:lumMod val="50000"/>
                    </a:schemeClr>
                  </a:solidFill>
                </a:rPr>
                <a:t>Winter Wheat </a:t>
              </a:r>
              <a:r>
                <a:rPr lang="en-US" sz="1400" dirty="0">
                  <a:solidFill>
                    <a:schemeClr val="accent4">
                      <a:lumMod val="50000"/>
                    </a:schemeClr>
                  </a:solidFill>
                </a:rPr>
                <a:t>(11/29/2017 – 4/2/2018)</a:t>
              </a:r>
            </a:p>
          </p:txBody>
        </p:sp>
        <p:sp>
          <p:nvSpPr>
            <p:cNvPr id="13" name="TextBox 12"/>
            <p:cNvSpPr txBox="1"/>
            <p:nvPr/>
          </p:nvSpPr>
          <p:spPr>
            <a:xfrm>
              <a:off x="1180406" y="810402"/>
              <a:ext cx="1019831" cy="369332"/>
            </a:xfrm>
            <a:prstGeom prst="rect">
              <a:avLst/>
            </a:prstGeom>
            <a:noFill/>
          </p:spPr>
          <p:txBody>
            <a:bodyPr wrap="none" rtlCol="0">
              <a:spAutoFit/>
            </a:bodyPr>
            <a:lstStyle/>
            <a:p>
              <a:r>
                <a:rPr lang="en-US" sz="1800" dirty="0"/>
                <a:t>Sprinkler</a:t>
              </a:r>
            </a:p>
          </p:txBody>
        </p:sp>
      </p:grpSp>
    </p:spTree>
    <p:extLst>
      <p:ext uri="{BB962C8B-B14F-4D97-AF65-F5344CB8AC3E}">
        <p14:creationId xmlns:p14="http://schemas.microsoft.com/office/powerpoint/2010/main" val="131923111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1175</TotalTime>
  <Words>145</Words>
  <Application>Microsoft Office PowerPoint</Application>
  <PresentationFormat>A3 Paper (297x420 mm)</PresentationFormat>
  <Paragraphs>22</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Times New Roman</vt:lpstr>
      <vt:lpstr>Office Theme</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Markus Tuller</dc:creator>
  <cp:lastModifiedBy>Giuseppe CONDORELLI</cp:lastModifiedBy>
  <cp:revision>13</cp:revision>
  <dcterms:created xsi:type="dcterms:W3CDTF">2018-06-14T11:04:16Z</dcterms:created>
  <dcterms:modified xsi:type="dcterms:W3CDTF">2021-12-10T16:40:28Z</dcterms:modified>
</cp:coreProperties>
</file>