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29820-39A2-4E58-859D-016258E17D20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3F0EA-C295-4988-8F0B-0FFE421498D3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87040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29820-39A2-4E58-859D-016258E17D20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3F0EA-C295-4988-8F0B-0FFE421498D3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063171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29820-39A2-4E58-859D-016258E17D20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3F0EA-C295-4988-8F0B-0FFE421498D3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773454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29820-39A2-4E58-859D-016258E17D20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3F0EA-C295-4988-8F0B-0FFE421498D3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26087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29820-39A2-4E58-859D-016258E17D20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3F0EA-C295-4988-8F0B-0FFE421498D3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74503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29820-39A2-4E58-859D-016258E17D20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3F0EA-C295-4988-8F0B-0FFE421498D3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1167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29820-39A2-4E58-859D-016258E17D20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3F0EA-C295-4988-8F0B-0FFE421498D3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725651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29820-39A2-4E58-859D-016258E17D20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3F0EA-C295-4988-8F0B-0FFE421498D3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00243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29820-39A2-4E58-859D-016258E17D20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3F0EA-C295-4988-8F0B-0FFE421498D3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763665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29820-39A2-4E58-859D-016258E17D20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3F0EA-C295-4988-8F0B-0FFE421498D3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18462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29820-39A2-4E58-859D-016258E17D20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3F0EA-C295-4988-8F0B-0FFE421498D3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91678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29820-39A2-4E58-859D-016258E17D20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83F0EA-C295-4988-8F0B-0FFE421498D3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91462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/>
          <p:cNvSpPr/>
          <p:nvPr/>
        </p:nvSpPr>
        <p:spPr>
          <a:xfrm>
            <a:off x="573786" y="308832"/>
            <a:ext cx="11087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Figure S5.</a:t>
            </a:r>
            <a:r>
              <a:rPr lang="en-US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Manhattan plot of the GWAS analysis for osmotic adjustment (OA) using two different Mixed Linear Models (MLM) approaches: A) MLM with K (kinship matrix), B) MLM with K (kinship matrix) and Q (Population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struscture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including flowering time as covariate which used in the study. </a:t>
            </a:r>
            <a:endParaRPr lang="it-IT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it-IT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2382438" y="955163"/>
            <a:ext cx="40748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24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it-IT" sz="24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7955280" y="1208366"/>
            <a:ext cx="33855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2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*</a:t>
            </a:r>
          </a:p>
        </p:txBody>
      </p:sp>
      <p:sp>
        <p:nvSpPr>
          <p:cNvPr id="13" name="Rettangolo 12"/>
          <p:cNvSpPr/>
          <p:nvPr/>
        </p:nvSpPr>
        <p:spPr>
          <a:xfrm>
            <a:off x="8201675" y="1208366"/>
            <a:ext cx="306359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Effect of the photoperiod-response gene</a:t>
            </a:r>
            <a:endParaRPr lang="it-IT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Immagine 13"/>
          <p:cNvPicPr>
            <a:picLocks noChangeAspect="1"/>
          </p:cNvPicPr>
          <p:nvPr/>
        </p:nvPicPr>
        <p:blipFill rotWithShape="1">
          <a:blip r:embed="rId2"/>
          <a:srcRect t="5530"/>
          <a:stretch/>
        </p:blipFill>
        <p:spPr>
          <a:xfrm>
            <a:off x="2904304" y="1214409"/>
            <a:ext cx="5050976" cy="2650929"/>
          </a:xfrm>
          <a:prstGeom prst="rect">
            <a:avLst/>
          </a:prstGeom>
        </p:spPr>
      </p:pic>
      <p:sp>
        <p:nvSpPr>
          <p:cNvPr id="15" name="Rettangolo 14"/>
          <p:cNvSpPr/>
          <p:nvPr/>
        </p:nvSpPr>
        <p:spPr>
          <a:xfrm>
            <a:off x="3977457" y="1262940"/>
            <a:ext cx="33855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2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*</a:t>
            </a:r>
          </a:p>
        </p:txBody>
      </p:sp>
      <p:pic>
        <p:nvPicPr>
          <p:cNvPr id="16" name="Immagine 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80"/>
          <a:stretch/>
        </p:blipFill>
        <p:spPr>
          <a:xfrm>
            <a:off x="2904304" y="3998973"/>
            <a:ext cx="5050976" cy="2646720"/>
          </a:xfrm>
          <a:prstGeom prst="rect">
            <a:avLst/>
          </a:prstGeom>
        </p:spPr>
      </p:pic>
      <p:sp>
        <p:nvSpPr>
          <p:cNvPr id="17" name="Rettangolo 16"/>
          <p:cNvSpPr/>
          <p:nvPr/>
        </p:nvSpPr>
        <p:spPr>
          <a:xfrm>
            <a:off x="2374827" y="3865338"/>
            <a:ext cx="38985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24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it-IT" sz="24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84639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33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Tema di Office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Giuseppe Emanuele Condorelli</dc:creator>
  <cp:lastModifiedBy>Giuseppe CONDORELLI</cp:lastModifiedBy>
  <cp:revision>16</cp:revision>
  <dcterms:created xsi:type="dcterms:W3CDTF">2018-07-25T07:55:45Z</dcterms:created>
  <dcterms:modified xsi:type="dcterms:W3CDTF">2021-12-10T16:39:01Z</dcterms:modified>
</cp:coreProperties>
</file>