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704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6317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7345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6087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4503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167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2565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024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6366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8462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1678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29820-39A2-4E58-859D-016258E17D20}" type="datetimeFigureOut">
              <a:rPr lang="it-IT" smtClean="0"/>
              <a:t>10/12/2021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3F0EA-C295-4988-8F0B-0FFE421498D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146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64203" y="119655"/>
            <a:ext cx="11087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Figure S4. </a:t>
            </a: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Q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(quantile-quantile) of the GWAS analysis for osmotic adjustment (OA), RWC-s, RWC-c, LR using two different Mixed Linear Models (MLM) approaches: A) MLM with K (kinship matrix), B) MLM with K (kinship matrix) and Q (Population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struscture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including flowering time as covariate which used in the study.</a:t>
            </a:r>
          </a:p>
        </p:txBody>
      </p:sp>
      <p:sp>
        <p:nvSpPr>
          <p:cNvPr id="7" name="Rettangolo 6"/>
          <p:cNvSpPr/>
          <p:nvPr/>
        </p:nvSpPr>
        <p:spPr>
          <a:xfrm>
            <a:off x="3249641" y="925945"/>
            <a:ext cx="4074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" name="Rettangolo 7"/>
          <p:cNvSpPr/>
          <p:nvPr/>
        </p:nvSpPr>
        <p:spPr>
          <a:xfrm>
            <a:off x="3234835" y="3975530"/>
            <a:ext cx="38985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it-IT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365" y="1215097"/>
            <a:ext cx="4634116" cy="2574509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365" y="4083269"/>
            <a:ext cx="4634116" cy="257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63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33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di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Giuseppe Emanuele Condorelli</dc:creator>
  <cp:lastModifiedBy>Giuseppe CONDORELLI</cp:lastModifiedBy>
  <cp:revision>17</cp:revision>
  <dcterms:created xsi:type="dcterms:W3CDTF">2018-07-25T07:55:45Z</dcterms:created>
  <dcterms:modified xsi:type="dcterms:W3CDTF">2021-12-10T16:39:29Z</dcterms:modified>
</cp:coreProperties>
</file>