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5" autoAdjust="0"/>
    <p:restoredTop sz="94660"/>
  </p:normalViewPr>
  <p:slideViewPr>
    <p:cSldViewPr snapToGrid="0">
      <p:cViewPr varScale="1">
        <p:scale>
          <a:sx n="67" d="100"/>
          <a:sy n="67" d="100"/>
        </p:scale>
        <p:origin x="78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8B9CC-96F8-44D2-AF0A-96381C86A7FE}" type="datetimeFigureOut">
              <a:rPr lang="it-IT" smtClean="0"/>
              <a:t>10/12/2021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AC5AA-F458-410E-AACA-8BF6169C3DF5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905042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8B9CC-96F8-44D2-AF0A-96381C86A7FE}" type="datetimeFigureOut">
              <a:rPr lang="it-IT" smtClean="0"/>
              <a:t>10/12/2021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AC5AA-F458-410E-AACA-8BF6169C3DF5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304617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8B9CC-96F8-44D2-AF0A-96381C86A7FE}" type="datetimeFigureOut">
              <a:rPr lang="it-IT" smtClean="0"/>
              <a:t>10/12/2021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AC5AA-F458-410E-AACA-8BF6169C3DF5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458411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8B9CC-96F8-44D2-AF0A-96381C86A7FE}" type="datetimeFigureOut">
              <a:rPr lang="it-IT" smtClean="0"/>
              <a:t>10/12/2021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AC5AA-F458-410E-AACA-8BF6169C3DF5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086616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8B9CC-96F8-44D2-AF0A-96381C86A7FE}" type="datetimeFigureOut">
              <a:rPr lang="it-IT" smtClean="0"/>
              <a:t>10/12/2021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AC5AA-F458-410E-AACA-8BF6169C3DF5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188934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8B9CC-96F8-44D2-AF0A-96381C86A7FE}" type="datetimeFigureOut">
              <a:rPr lang="it-IT" smtClean="0"/>
              <a:t>10/12/2021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AC5AA-F458-410E-AACA-8BF6169C3DF5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275555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8B9CC-96F8-44D2-AF0A-96381C86A7FE}" type="datetimeFigureOut">
              <a:rPr lang="it-IT" smtClean="0"/>
              <a:t>10/12/2021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AC5AA-F458-410E-AACA-8BF6169C3DF5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389243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8B9CC-96F8-44D2-AF0A-96381C86A7FE}" type="datetimeFigureOut">
              <a:rPr lang="it-IT" smtClean="0"/>
              <a:t>10/12/2021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AC5AA-F458-410E-AACA-8BF6169C3DF5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390768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8B9CC-96F8-44D2-AF0A-96381C86A7FE}" type="datetimeFigureOut">
              <a:rPr lang="it-IT" smtClean="0"/>
              <a:t>10/12/2021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AC5AA-F458-410E-AACA-8BF6169C3DF5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878208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8B9CC-96F8-44D2-AF0A-96381C86A7FE}" type="datetimeFigureOut">
              <a:rPr lang="it-IT" smtClean="0"/>
              <a:t>10/12/2021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AC5AA-F458-410E-AACA-8BF6169C3DF5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546086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8B9CC-96F8-44D2-AF0A-96381C86A7FE}" type="datetimeFigureOut">
              <a:rPr lang="it-IT" smtClean="0"/>
              <a:t>10/12/2021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AC5AA-F458-410E-AACA-8BF6169C3DF5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382175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58B9CC-96F8-44D2-AF0A-96381C86A7FE}" type="datetimeFigureOut">
              <a:rPr lang="it-IT" smtClean="0"/>
              <a:t>10/12/2021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CAC5AA-F458-410E-AACA-8BF6169C3DF5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438053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6452" y="1854708"/>
            <a:ext cx="3805935" cy="2854452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3723" y="1854708"/>
            <a:ext cx="3805936" cy="2854452"/>
          </a:xfrm>
          <a:prstGeom prst="rect">
            <a:avLst/>
          </a:prstGeom>
        </p:spPr>
      </p:pic>
      <p:pic>
        <p:nvPicPr>
          <p:cNvPr id="7" name="Immagin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94" y="1854708"/>
            <a:ext cx="3805936" cy="2854452"/>
          </a:xfrm>
          <a:prstGeom prst="rect">
            <a:avLst/>
          </a:prstGeom>
        </p:spPr>
      </p:pic>
      <p:sp>
        <p:nvSpPr>
          <p:cNvPr id="8" name="Rettangolo 7"/>
          <p:cNvSpPr/>
          <p:nvPr/>
        </p:nvSpPr>
        <p:spPr>
          <a:xfrm>
            <a:off x="292608" y="341165"/>
            <a:ext cx="1149400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Figure 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S1.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The field trial was conducted at Maricopa Agricultural Center (southward view) lat. 33.070° N, long. 111.974° W, elev. 360 m on a Casa Grande sandy loam soil (fine-loamy, mixed,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superactive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hyperthermic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Typic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Natrargids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 The Durum Panel included 248 durum wheat elite accessions representative of a large portion of the genetic diversity present in the most important improved durum wheat gene pools. The pictures refer to three different days after planting (DAP) of the Durum Panel.</a:t>
            </a:r>
          </a:p>
          <a:p>
            <a:pPr algn="just"/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ttangolo 8"/>
          <p:cNvSpPr/>
          <p:nvPr/>
        </p:nvSpPr>
        <p:spPr>
          <a:xfrm>
            <a:off x="70994" y="1334121"/>
            <a:ext cx="44435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2800" b="1" cap="none" spc="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0" name="Rettangolo 9"/>
          <p:cNvSpPr/>
          <p:nvPr/>
        </p:nvSpPr>
        <p:spPr>
          <a:xfrm>
            <a:off x="4220597" y="1274788"/>
            <a:ext cx="42351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2800" b="1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it-IT" sz="2800" b="1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ettangolo 10"/>
          <p:cNvSpPr/>
          <p:nvPr/>
        </p:nvSpPr>
        <p:spPr>
          <a:xfrm>
            <a:off x="8186033" y="1331488"/>
            <a:ext cx="44435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2800" b="1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it-IT" sz="2800" b="1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ttangolo 11"/>
          <p:cNvSpPr/>
          <p:nvPr/>
        </p:nvSpPr>
        <p:spPr>
          <a:xfrm>
            <a:off x="515346" y="5087215"/>
            <a:ext cx="96785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buAutoNum type="alphaUcParenR"/>
            </a:pP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 February 2018 (92 DAP) - full irrigation conditions </a:t>
            </a:r>
          </a:p>
          <a:p>
            <a:pPr marL="228600" indent="-228600">
              <a:buAutoNum type="alphaUcParenR"/>
            </a:pP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 March 2018 (98 DAP) - full irrigation conditions </a:t>
            </a:r>
          </a:p>
          <a:p>
            <a:pPr marL="228600" indent="-228600">
              <a:buAutoNum type="alphaUcParenR"/>
            </a:pP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29 March 2018 (121 DAP) – drought  </a:t>
            </a:r>
          </a:p>
          <a:p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580058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</TotalTime>
  <Words>130</Words>
  <Application>Microsoft Office PowerPoint</Application>
  <PresentationFormat>Widescreen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Tema di Office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Giuseppe Emanuele Condorelli</dc:creator>
  <cp:lastModifiedBy>Giuseppe CONDORELLI</cp:lastModifiedBy>
  <cp:revision>10</cp:revision>
  <dcterms:created xsi:type="dcterms:W3CDTF">2018-07-25T07:08:29Z</dcterms:created>
  <dcterms:modified xsi:type="dcterms:W3CDTF">2021-12-10T16:40:54Z</dcterms:modified>
</cp:coreProperties>
</file>