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9" r:id="rId4"/>
    <p:sldId id="258" r:id="rId5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32" autoAdjust="0"/>
    <p:restoredTop sz="94660"/>
  </p:normalViewPr>
  <p:slideViewPr>
    <p:cSldViewPr snapToGrid="0">
      <p:cViewPr varScale="1">
        <p:scale>
          <a:sx n="64" d="100"/>
          <a:sy n="64" d="100"/>
        </p:scale>
        <p:origin x="90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56CC7-1023-465F-98DF-F3A3BE90E383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C19E4-FA9D-4F3D-8929-3D89A4E0802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236037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56CC7-1023-465F-98DF-F3A3BE90E383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C19E4-FA9D-4F3D-8929-3D89A4E0802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547998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56CC7-1023-465F-98DF-F3A3BE90E383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C19E4-FA9D-4F3D-8929-3D89A4E0802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4386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56CC7-1023-465F-98DF-F3A3BE90E383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C19E4-FA9D-4F3D-8929-3D89A4E0802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56592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56CC7-1023-465F-98DF-F3A3BE90E383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C19E4-FA9D-4F3D-8929-3D89A4E0802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70227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56CC7-1023-465F-98DF-F3A3BE90E383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C19E4-FA9D-4F3D-8929-3D89A4E0802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531269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56CC7-1023-465F-98DF-F3A3BE90E383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C19E4-FA9D-4F3D-8929-3D89A4E0802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64811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56CC7-1023-465F-98DF-F3A3BE90E383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C19E4-FA9D-4F3D-8929-3D89A4E0802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77273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56CC7-1023-465F-98DF-F3A3BE90E383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C19E4-FA9D-4F3D-8929-3D89A4E0802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955673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56CC7-1023-465F-98DF-F3A3BE90E383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C19E4-FA9D-4F3D-8929-3D89A4E0802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06139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56CC7-1023-465F-98DF-F3A3BE90E383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C19E4-FA9D-4F3D-8929-3D89A4E0802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048897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A56CC7-1023-465F-98DF-F3A3BE90E383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8C19E4-FA9D-4F3D-8929-3D89A4E0802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15651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9"/>
          <p:cNvSpPr/>
          <p:nvPr/>
        </p:nvSpPr>
        <p:spPr>
          <a:xfrm>
            <a:off x="5752042" y="1362364"/>
            <a:ext cx="518092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endParaRPr lang="it-IT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ttangolo 10"/>
          <p:cNvSpPr/>
          <p:nvPr/>
        </p:nvSpPr>
        <p:spPr>
          <a:xfrm>
            <a:off x="573786" y="308832"/>
            <a:ext cx="110871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Figure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S7</a:t>
            </a:r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Histograms with normal distribution curves A) for osmotic adjustment (OA), B) for osmotic potential under full and deficit irrigation (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ψ</a:t>
            </a:r>
            <a:r>
              <a:rPr lang="en-US" sz="1200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-s and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ψ</a:t>
            </a:r>
            <a:r>
              <a:rPr lang="en-US" sz="1200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-s), C) for relative water content under full and deficit irrigation (RWC-c and RWC-s) and D) for leaf rolling (LR) and chlorophyll content (SPAD). </a:t>
            </a:r>
            <a:endParaRPr lang="it-IT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Immagine 14"/>
          <p:cNvPicPr>
            <a:picLocks noChangeAspect="1"/>
          </p:cNvPicPr>
          <p:nvPr/>
        </p:nvPicPr>
        <p:blipFill rotWithShape="1">
          <a:blip r:embed="rId2"/>
          <a:srcRect t="14123"/>
          <a:stretch/>
        </p:blipFill>
        <p:spPr>
          <a:xfrm>
            <a:off x="3421102" y="1895475"/>
            <a:ext cx="5179973" cy="4448412"/>
          </a:xfrm>
          <a:prstGeom prst="rect">
            <a:avLst/>
          </a:prstGeom>
        </p:spPr>
      </p:pic>
      <p:sp>
        <p:nvSpPr>
          <p:cNvPr id="16" name="Rettangolo 15"/>
          <p:cNvSpPr/>
          <p:nvPr/>
        </p:nvSpPr>
        <p:spPr>
          <a:xfrm>
            <a:off x="3421102" y="1208476"/>
            <a:ext cx="44435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it-IT" sz="72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75485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2"/>
          <a:srcRect t="14082"/>
          <a:stretch/>
        </p:blipFill>
        <p:spPr>
          <a:xfrm>
            <a:off x="6086476" y="1352550"/>
            <a:ext cx="6019800" cy="5172076"/>
          </a:xfrm>
          <a:prstGeom prst="rect">
            <a:avLst/>
          </a:prstGeom>
        </p:spPr>
      </p:pic>
      <p:sp>
        <p:nvSpPr>
          <p:cNvPr id="4" name="Rettangolo 3"/>
          <p:cNvSpPr/>
          <p:nvPr/>
        </p:nvSpPr>
        <p:spPr>
          <a:xfrm>
            <a:off x="3123372" y="904339"/>
            <a:ext cx="877228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RWC-c</a:t>
            </a:r>
            <a:endParaRPr lang="it-IT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8978134" y="904339"/>
            <a:ext cx="86440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RWC-s</a:t>
            </a:r>
            <a:endParaRPr lang="it-IT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835749" y="601058"/>
            <a:ext cx="42351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it-IT" sz="72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 rotWithShape="1">
          <a:blip r:embed="rId3"/>
          <a:srcRect l="9042" t="7601" r="9980" b="7467"/>
          <a:stretch/>
        </p:blipFill>
        <p:spPr>
          <a:xfrm>
            <a:off x="802423" y="1302246"/>
            <a:ext cx="4979252" cy="5222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0763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/>
          <a:srcRect t="13979"/>
          <a:stretch/>
        </p:blipFill>
        <p:spPr>
          <a:xfrm>
            <a:off x="161925" y="1438275"/>
            <a:ext cx="6200776" cy="5334000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3"/>
          <a:srcRect t="14308"/>
          <a:stretch/>
        </p:blipFill>
        <p:spPr>
          <a:xfrm>
            <a:off x="6134100" y="1381125"/>
            <a:ext cx="6124575" cy="5248274"/>
          </a:xfrm>
          <a:prstGeom prst="rect">
            <a:avLst/>
          </a:prstGeom>
        </p:spPr>
      </p:pic>
      <p:sp>
        <p:nvSpPr>
          <p:cNvPr id="4" name="Rettangolo 3"/>
          <p:cNvSpPr/>
          <p:nvPr/>
        </p:nvSpPr>
        <p:spPr>
          <a:xfrm>
            <a:off x="9196387" y="941986"/>
            <a:ext cx="580608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Ψ</a:t>
            </a:r>
            <a:r>
              <a:rPr lang="en-US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-s</a:t>
            </a:r>
            <a:endParaRPr lang="it-IT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2965597" y="941986"/>
            <a:ext cx="593432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Ψ</a:t>
            </a:r>
            <a:r>
              <a:rPr lang="en-US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-c</a:t>
            </a:r>
            <a:endParaRPr lang="it-IT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825330" y="624870"/>
            <a:ext cx="44435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it-IT" sz="72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25376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/>
          <a:srcRect t="13735"/>
          <a:stretch/>
        </p:blipFill>
        <p:spPr>
          <a:xfrm>
            <a:off x="17302" y="1162050"/>
            <a:ext cx="6116798" cy="5276624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3"/>
          <a:srcRect t="13759"/>
          <a:stretch/>
        </p:blipFill>
        <p:spPr>
          <a:xfrm>
            <a:off x="6049831" y="1152524"/>
            <a:ext cx="6037394" cy="5206745"/>
          </a:xfrm>
          <a:prstGeom prst="rect">
            <a:avLst/>
          </a:prstGeom>
        </p:spPr>
      </p:pic>
      <p:sp>
        <p:nvSpPr>
          <p:cNvPr id="4" name="Rettangolo 3"/>
          <p:cNvSpPr/>
          <p:nvPr/>
        </p:nvSpPr>
        <p:spPr>
          <a:xfrm>
            <a:off x="2835892" y="783192"/>
            <a:ext cx="479619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LR</a:t>
            </a:r>
            <a:endParaRPr lang="it-IT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8884817" y="808076"/>
            <a:ext cx="753411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SPAD</a:t>
            </a:r>
            <a:endParaRPr lang="it-IT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751871" y="372457"/>
            <a:ext cx="44435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it-IT" sz="72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500916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75</Words>
  <Application>Microsoft Office PowerPoint</Application>
  <PresentationFormat>Widescreen</PresentationFormat>
  <Paragraphs>12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Tema di Office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Giuseppe Emanuele Condorelli</dc:creator>
  <cp:lastModifiedBy>Giuseppe CONDORELLI</cp:lastModifiedBy>
  <cp:revision>14</cp:revision>
  <dcterms:created xsi:type="dcterms:W3CDTF">2018-07-26T09:59:57Z</dcterms:created>
  <dcterms:modified xsi:type="dcterms:W3CDTF">2021-12-10T16:38:18Z</dcterms:modified>
</cp:coreProperties>
</file>