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83FBD0-B66B-4688-8802-18D1138415F4}" v="3" dt="2022-02-04T15:54:38.9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44" y="-5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6C7A1-927B-460B-A8D2-8B6D31C8407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EED36-A967-4B61-9510-9407AEADA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39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8EED36-A967-4B61-9510-9407AEADAF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3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74F3B-EA95-4AE8-86F1-D193E77B2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38EDA9-5000-4425-948B-18A9DB0443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E4E32-42DA-4C50-B779-0B39C30C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32A64A-B9C5-417D-BCFE-981F31D7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03215-CEF0-4A64-BB49-B8874A95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13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9FC5C-2219-4E50-A536-E603FA725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F01604-CB22-4B21-A3C9-DA2A67FB25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8ABB4-065D-4522-B400-595BCECE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FDD18-E58B-463D-B95A-D466D5749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13A73-B75B-47E7-BEB4-6F3B143F4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5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245335-048B-49E9-933C-E64AFF9891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D1D577-3D92-4BA8-88A4-A29F6D6E4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847B6-3B69-4EC3-A963-7E8C26E4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F3E4A-B6B0-4755-A9BC-14F17F1B8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67E88-1EB3-4D97-ABD7-1913CAA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5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BA724-9D44-4B3F-862B-2BE9D3233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AEDF-E56A-4CC5-AE1D-F423BA5F0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2F234-7A6A-4264-9BA1-0DBA78BC7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E8BF8-3818-40FD-803D-3D193AB08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CD9C0-826A-4565-82E0-B765A6E07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051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F327B-8ED4-4FFE-823C-FFBBE7BE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C035F-DCED-40D4-9848-3F182DE41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389DD-AB4A-45CF-8771-91356F1B5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70B60-E5B7-4471-8141-286F6C18A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C11D4-D2D2-450B-9BEC-F4834FA4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2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95A4-8849-451B-8D6C-1A5DBF9D6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163C0-ECE4-4FD4-B41B-101F1469F4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DCFE7E-A76C-413E-9C6D-572F1DA0CD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7B390-844B-4E68-B41D-DC0D935F6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5067A-61F3-4529-80AA-9500E20A3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D7F3A-F935-49A3-A5AC-32339C49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90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89422-5B17-42B4-A14E-B6EAE6BD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B4694-7D18-4B40-976B-11E196D06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070EB7-67A4-4780-83B1-567FC0094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8E38E0-E70E-470D-857C-45EF8E4B97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84E59D-02BA-436E-9FA9-E6C3E1039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41F174-6F6F-4746-A485-AF8DECA3F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80BCA-D579-4865-A260-A7894886E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5410F6-5B19-4167-A3C5-242B5298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8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99CD8-9132-4B86-B8C3-72428E7A5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CF391-3684-4B70-BFD3-222A6DDEB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BB100-A91D-4B82-888F-10E0A9EA3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63141F-3396-40C5-9294-75DCA9B85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5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ABBBB1-9129-413A-8540-A45B226FF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306E0-DDF7-4A5F-9927-B849D482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D809B9-8EFC-4741-A4A0-FE2EB942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81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FB587-6F33-4174-9289-8FB22A4DB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FFC39-29AF-49AC-BC7D-5ADE0FB9C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A0C153-92F4-4250-98A6-CD9105253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5D5486-FF1C-4420-8B90-C3A3733B3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539391-8C73-425E-BC8B-F302C7C34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AE3686-BCCC-43AF-A5A9-17C8E8524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6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9E419-50F6-418A-A570-7C0FF4008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696A7-4BBA-47D0-892A-5784137522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E922D-5659-4032-B1E9-A1E5D9D78A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CEF75F-06AC-4057-BDA7-D6BC5ED85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B82A2-043C-4E73-A792-69F1378A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F0A30-60C3-44BC-AFC4-C7FC379A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A42B6A-E64A-48A4-84E3-808E20CB3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0DCF06-3677-447D-80FE-6ACA868BC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42FC8-5533-40A8-BC7B-CC1309938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2978-E039-4212-A37F-B75C8CFC9360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2B3CF-E5C5-4641-B8AF-33076D3982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00DB64-6DFC-4406-9773-E6546319D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A7C3-6DFA-4C3C-A395-895943F9A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87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BAC4689-EB6E-4AA3-BDCD-47C708DF291D}"/>
              </a:ext>
            </a:extLst>
          </p:cNvPr>
          <p:cNvGrpSpPr/>
          <p:nvPr/>
        </p:nvGrpSpPr>
        <p:grpSpPr>
          <a:xfrm>
            <a:off x="1075106" y="1315874"/>
            <a:ext cx="9683661" cy="3101736"/>
            <a:chOff x="1075106" y="1315874"/>
            <a:chExt cx="9683661" cy="310173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CD8606E-CC1A-46AA-A41A-3FC8B20D6BFC}"/>
                </a:ext>
              </a:extLst>
            </p:cNvPr>
            <p:cNvGrpSpPr/>
            <p:nvPr/>
          </p:nvGrpSpPr>
          <p:grpSpPr>
            <a:xfrm>
              <a:off x="1075106" y="1315874"/>
              <a:ext cx="9683661" cy="3101736"/>
              <a:chOff x="1075106" y="1315874"/>
              <a:chExt cx="9683661" cy="310173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563947E-76C6-49C0-96A6-88D352545C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99916" y="1324953"/>
                <a:ext cx="3497648" cy="2902134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D0DA5294-6C6C-42F1-91AB-0F4CFA0DF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75106" y="1324953"/>
                <a:ext cx="3188025" cy="3092657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2900563-F190-4BE2-9EA0-F3C020792E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600562" y="1315874"/>
                <a:ext cx="3158205" cy="2902134"/>
              </a:xfrm>
              <a:prstGeom prst="rect">
                <a:avLst/>
              </a:prstGeom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BB2AF6F-F501-4562-937A-C8CAB51591D4}"/>
                </a:ext>
              </a:extLst>
            </p:cNvPr>
            <p:cNvSpPr txBox="1"/>
            <p:nvPr/>
          </p:nvSpPr>
          <p:spPr>
            <a:xfrm>
              <a:off x="1499616" y="1335424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F38DB7-A1C5-40F7-897E-26CE671199BC}"/>
                </a:ext>
              </a:extLst>
            </p:cNvPr>
            <p:cNvSpPr txBox="1"/>
            <p:nvPr/>
          </p:nvSpPr>
          <p:spPr>
            <a:xfrm>
              <a:off x="4755966" y="1319522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4085C5-5362-4F41-8991-BE0AA5249422}"/>
                </a:ext>
              </a:extLst>
            </p:cNvPr>
            <p:cNvSpPr txBox="1"/>
            <p:nvPr/>
          </p:nvSpPr>
          <p:spPr>
            <a:xfrm>
              <a:off x="7954511" y="1316472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C2930DE-22CA-4F1D-BB77-E31FE3B68DD3}"/>
              </a:ext>
            </a:extLst>
          </p:cNvPr>
          <p:cNvSpPr txBox="1"/>
          <p:nvPr/>
        </p:nvSpPr>
        <p:spPr>
          <a:xfrm>
            <a:off x="1153583" y="4750677"/>
            <a:ext cx="9590314" cy="1294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S4.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Scatterplot of enriched GO terms 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p-value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adjusted &lt; 0.05) for genes associated with weaning differentially accessible regions (DARs) using semantic similarity for biological process (A), molecular function (B) and cellular component (C).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95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2022-02-04T15:53:58Z</dcterms:created>
  <dcterms:modified xsi:type="dcterms:W3CDTF">2022-02-04T15:55:50Z</dcterms:modified>
</cp:coreProperties>
</file>