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34B497-99AD-43FC-B226-85993102E037}" v="2" dt="2022-02-04T15:06:08.922"/>
    <p1510:client id="{985A5177-0E92-4312-BE7C-6CA2DCABE349}" v="2" dt="2022-02-04T15:49:39.5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2" autoAdjust="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1BB16-2171-4DF8-B0E1-0806B6119696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E5BAC-CA5B-4D48-8A25-4E7DFC0FE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2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BE5BAC-CA5B-4D48-8A25-4E7DFC0FE9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8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E6B1D-D004-444D-B721-32164EFFE0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A7DEB0-246A-4AD4-BE68-8411ED2B36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D84FF-1C46-4896-9795-FCAD18723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BB916-9E45-4ED1-9670-E7EDA6302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F178D-64A9-427B-84EB-88D86036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6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7292-0BC8-410C-B0AA-019947FF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82A567-BE74-443C-99FC-C62336EE5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B1575-FCA8-456B-B5EA-BA5964DFE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D684AD-04A7-4A36-9254-7C90F5153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97393-28A7-4923-9ACA-53B3E2C8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1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9B44CA-988C-42EA-A5FA-98452DB2F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539FD-B98D-4FC9-ACDC-C8699203E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87C83-D1CB-4FE8-AB15-A270B8DD6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9D6B2-6DE0-4FA6-8BB9-4BB85BD09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3BC50-6030-4307-988D-C60DCF32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06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83E86-735F-4629-95A1-DDCC845E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8741A-7744-41B4-834C-6AB877A79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9072B-DC3F-4D43-8706-F132F85D7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8F87A-B2EE-43B7-99E5-DD542AB7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39DFB1-D2DF-4201-BBF3-E483E18B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0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FEE11-F89D-493D-8813-8EC99C62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DB6AC-9F97-41C7-A23A-15498AE88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72A82-A85A-4540-AC77-3BD025AA4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7AA65-0F6D-41C4-BB4A-2888D35B7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CC985-B2FA-4927-855E-AA4368CA9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29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21664-F23C-4939-9226-252FCF18C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C1EBC-B6D1-4FCD-ACBF-1AEA02FD0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18431C-BABD-4584-8278-FD00DC31E8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465466-0F3D-449A-99D3-CB853223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FE0044-4BE2-4BFC-B509-3F5DAFD03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A45A-26E1-4E3C-AAB3-788B1C5F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9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915FF-7A71-43CB-AD9F-964889CF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A8CD5-AE56-403D-80A6-95C372EF5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FDC9F8-603C-4E57-925E-A0AA86470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2258A1-4B4C-4065-B273-4ABDB3A710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47358-C74F-4D38-91AF-4E69A02A20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09FD07-EE57-4FF8-8A41-9CCDEBE58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EB95D8-9FE3-40E2-8205-CED50C29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9E7F8D-1B25-45F5-9B16-5A35EADDE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0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51A1-5012-48A2-B362-FC12C37F2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F9217-8FD6-493F-ADEE-9B275D8CC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D7633-1B94-4BBE-891A-4B8868107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E4EED-CCEF-445B-AC29-15773A69F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9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8832C5-469F-489A-A426-6459BBB4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856A43-E6D7-424F-BC98-54268399C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4E9EE-4DE5-4415-810A-9719F747D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0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4659B-B83E-43A9-864A-DEC85611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A79C3-C314-485A-BA77-1A6A06F9F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C6167A-C484-4CC4-AA9F-822C6BEF3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C3632-F514-4B08-94BA-EC5184C6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A25D0D-BEEC-4BC3-8B99-90773F4B6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993707-A169-46FA-B3AC-AE62B5C78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72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9405A-3897-4F98-BFB5-FDB18CFE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D41CA-AC57-4032-B8D4-D917FCD70B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E4F17B-F86F-4DBF-8AA4-0D61FF5F8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AA271-ECB9-4D03-BF8A-167BA52F9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649B06-0770-47DC-A50C-C4789D781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DD0223-3CDD-44AC-B8CC-2FDE23577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47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095110-4707-4DEE-B646-FCF4B0837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3593C-C865-4525-941C-30AE55DA3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0B3BD-6AF7-41A8-91F0-B93E7440F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CF729-DD08-4C6B-9299-B6A734CC79A8}" type="datetimeFigureOut">
              <a:rPr lang="en-US" smtClean="0"/>
              <a:t>2/4/2022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6F719-504E-41F3-BBC5-56A692A40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2F38C-F370-411F-93DE-64BF5826C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03B0-06A3-45D1-8942-517A34B3D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0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FDC871F-4C19-46E9-9427-04C4873DF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5629" y="520207"/>
            <a:ext cx="7702068" cy="48137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A71E9C-5BDD-4E56-B8A9-0579D3008011}"/>
              </a:ext>
            </a:extLst>
          </p:cNvPr>
          <p:cNvSpPr txBox="1"/>
          <p:nvPr/>
        </p:nvSpPr>
        <p:spPr>
          <a:xfrm>
            <a:off x="2754085" y="5643041"/>
            <a:ext cx="6096000" cy="96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Fragment size distribution of ATAC-seq reads in weaning. BW: before weaning; AW: after weaning. Each condition has two biological replicates.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99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2022-02-04T15:06:08Z</dcterms:created>
  <dcterms:modified xsi:type="dcterms:W3CDTF">2022-02-04T15:49:53Z</dcterms:modified>
</cp:coreProperties>
</file>