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52064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568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7350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478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862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378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669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9643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4659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795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626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47823-FEE4-49CF-BE64-0015A29F155C}" type="datetimeFigureOut">
              <a:rPr lang="it-IT" smtClean="0"/>
              <a:t>01/04/2022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CED97-3E49-4D56-921C-AFFE231EBE2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205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0490" y="9098280"/>
            <a:ext cx="6656070" cy="777240"/>
          </a:xfrm>
        </p:spPr>
        <p:txBody>
          <a:bodyPr/>
          <a:lstStyle/>
          <a:p>
            <a:pPr algn="l"/>
            <a:r>
              <a:rPr lang="en-US" b="1" dirty="0"/>
              <a:t>Figure. S1 </a:t>
            </a:r>
            <a:r>
              <a:rPr lang="en-US" dirty="0"/>
              <a:t>The different panels show the distribution of reported miRNAs in relation to CRP levels in girls and boys</a:t>
            </a:r>
            <a:r>
              <a:rPr lang="en-US" b="1" dirty="0"/>
              <a:t>.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15" y="641354"/>
            <a:ext cx="6027420" cy="824286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 flipH="1">
            <a:off x="1722120" y="155948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/>
              <a:t>girls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 flipH="1">
            <a:off x="4785360" y="155948"/>
            <a:ext cx="64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boys</a:t>
            </a:r>
          </a:p>
        </p:txBody>
      </p:sp>
    </p:spTree>
    <p:extLst>
      <p:ext uri="{BB962C8B-B14F-4D97-AF65-F5344CB8AC3E}">
        <p14:creationId xmlns:p14="http://schemas.microsoft.com/office/powerpoint/2010/main" val="11982407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24</Words>
  <Application>Microsoft Office PowerPoint</Application>
  <PresentationFormat>A4 Paper (210x297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notebook</dc:creator>
  <cp:lastModifiedBy>MDPI</cp:lastModifiedBy>
  <cp:revision>4</cp:revision>
  <dcterms:created xsi:type="dcterms:W3CDTF">2022-03-25T14:59:54Z</dcterms:created>
  <dcterms:modified xsi:type="dcterms:W3CDTF">2022-04-01T01:29:44Z</dcterms:modified>
</cp:coreProperties>
</file>