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7" autoAdjust="0"/>
    <p:restoredTop sz="94660"/>
  </p:normalViewPr>
  <p:slideViewPr>
    <p:cSldViewPr snapToGrid="0">
      <p:cViewPr varScale="1">
        <p:scale>
          <a:sx n="93" d="100"/>
          <a:sy n="93" d="100"/>
        </p:scale>
        <p:origin x="77" y="1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637464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111875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297329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729329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812632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28437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547543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986819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891740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563416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72816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C952B9-BD1D-411A-9272-D7C242533B94}" type="datetimeFigureOut">
              <a:rPr lang="ko-KR" altLang="en-US" smtClean="0"/>
              <a:t>2022-05-24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FAEE31-8EF5-4FAC-9983-A3560DF5D9A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741040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708243" y="382064"/>
            <a:ext cx="7493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Supplementary Figure S1 </a:t>
            </a:r>
            <a:endParaRPr lang="ko-KR" altLang="ko-KR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pSp>
        <p:nvGrpSpPr>
          <p:cNvPr id="7" name="그룹 6"/>
          <p:cNvGrpSpPr/>
          <p:nvPr/>
        </p:nvGrpSpPr>
        <p:grpSpPr>
          <a:xfrm>
            <a:off x="4018566" y="1884212"/>
            <a:ext cx="3529105" cy="3352729"/>
            <a:chOff x="4018566" y="1884212"/>
            <a:chExt cx="3529105" cy="3352729"/>
          </a:xfrm>
        </p:grpSpPr>
        <p:pic>
          <p:nvPicPr>
            <p:cNvPr id="4" name="그림 3"/>
            <p:cNvPicPr>
              <a:picLocks noChangeAspect="1"/>
            </p:cNvPicPr>
            <p:nvPr/>
          </p:nvPicPr>
          <p:blipFill rotWithShape="1"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l="23390" b="18007"/>
            <a:stretch/>
          </p:blipFill>
          <p:spPr>
            <a:xfrm>
              <a:off x="4842163" y="1884212"/>
              <a:ext cx="2705508" cy="2895606"/>
            </a:xfrm>
            <a:prstGeom prst="rect">
              <a:avLst/>
            </a:prstGeom>
          </p:spPr>
        </p:pic>
        <p:sp>
          <p:nvSpPr>
            <p:cNvPr id="14" name="TextBox 13"/>
            <p:cNvSpPr txBox="1"/>
            <p:nvPr/>
          </p:nvSpPr>
          <p:spPr>
            <a:xfrm>
              <a:off x="4018566" y="3187356"/>
              <a:ext cx="872355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en-US" altLang="ko-KR" sz="11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miR-576-5p</a:t>
              </a:r>
              <a:endParaRPr lang="ko-KR" altLang="en-US" sz="11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15" name="TextBox 14"/>
            <p:cNvSpPr txBox="1"/>
            <p:nvPr/>
          </p:nvSpPr>
          <p:spPr>
            <a:xfrm rot="18900000">
              <a:off x="4942811" y="4791822"/>
              <a:ext cx="492443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en-US" altLang="ko-KR" sz="11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AGA</a:t>
              </a:r>
              <a:endParaRPr lang="ko-KR" altLang="en-US" sz="11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16" name="TextBox 15"/>
            <p:cNvSpPr txBox="1"/>
            <p:nvPr/>
          </p:nvSpPr>
          <p:spPr>
            <a:xfrm rot="18900000">
              <a:off x="5296397" y="4888053"/>
              <a:ext cx="712054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en-US" altLang="ko-KR" sz="11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SGA-CU</a:t>
              </a:r>
              <a:endParaRPr lang="ko-KR" altLang="ko-KR" sz="11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17" name="TextBox 16"/>
            <p:cNvSpPr txBox="1"/>
            <p:nvPr/>
          </p:nvSpPr>
          <p:spPr>
            <a:xfrm rot="18900000">
              <a:off x="5749341" y="4975331"/>
              <a:ext cx="782587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1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SGA-</a:t>
              </a:r>
              <a:r>
                <a:rPr lang="en-US" altLang="ko-KR" sz="1100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nCU</a:t>
              </a:r>
              <a:endParaRPr lang="ko-KR" altLang="ko-KR" sz="11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sp>
        <p:nvSpPr>
          <p:cNvPr id="18" name="TextBox 17"/>
          <p:cNvSpPr txBox="1"/>
          <p:nvPr/>
        </p:nvSpPr>
        <p:spPr>
          <a:xfrm>
            <a:off x="6896585" y="2634802"/>
            <a:ext cx="630301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altLang="ko-KR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pct. </a:t>
            </a:r>
            <a:r>
              <a:rPr lang="en-US" altLang="ko-KR" sz="11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exp</a:t>
            </a:r>
            <a:endParaRPr lang="ko-KR" altLang="en-US" sz="11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906259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10</Words>
  <Application>Microsoft Office PowerPoint</Application>
  <PresentationFormat>Widescreen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맑은 고딕</vt:lpstr>
      <vt:lpstr>Arial</vt:lpstr>
      <vt:lpstr>Times New Roman</vt:lpstr>
      <vt:lpstr>Office 테마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Administrator</dc:creator>
  <cp:lastModifiedBy>MDPI-48</cp:lastModifiedBy>
  <cp:revision>2</cp:revision>
  <dcterms:created xsi:type="dcterms:W3CDTF">2022-04-26T01:48:03Z</dcterms:created>
  <dcterms:modified xsi:type="dcterms:W3CDTF">2022-05-24T14:05:04Z</dcterms:modified>
</cp:coreProperties>
</file>

<file path=docProps/thumbnail.jpeg>
</file>