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93" d="100"/>
          <a:sy n="93" d="100"/>
        </p:scale>
        <p:origin x="77" y="1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52B9-BD1D-411A-9272-D7C242533B94}" type="datetimeFigureOut">
              <a:rPr lang="ko-KR" altLang="en-US" smtClean="0"/>
              <a:t>2022-05-24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EE31-8EF5-4FAC-9983-A3560DF5D9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3746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52B9-BD1D-411A-9272-D7C242533B94}" type="datetimeFigureOut">
              <a:rPr lang="ko-KR" altLang="en-US" smtClean="0"/>
              <a:t>2022-05-24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EE31-8EF5-4FAC-9983-A3560DF5D9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1187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52B9-BD1D-411A-9272-D7C242533B94}" type="datetimeFigureOut">
              <a:rPr lang="ko-KR" altLang="en-US" smtClean="0"/>
              <a:t>2022-05-24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EE31-8EF5-4FAC-9983-A3560DF5D9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9732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52B9-BD1D-411A-9272-D7C242533B94}" type="datetimeFigureOut">
              <a:rPr lang="ko-KR" altLang="en-US" smtClean="0"/>
              <a:t>2022-05-24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EE31-8EF5-4FAC-9983-A3560DF5D9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2932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52B9-BD1D-411A-9272-D7C242533B94}" type="datetimeFigureOut">
              <a:rPr lang="ko-KR" altLang="en-US" smtClean="0"/>
              <a:t>2022-05-24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EE31-8EF5-4FAC-9983-A3560DF5D9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1263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52B9-BD1D-411A-9272-D7C242533B94}" type="datetimeFigureOut">
              <a:rPr lang="ko-KR" altLang="en-US" smtClean="0"/>
              <a:t>2022-05-24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EE31-8EF5-4FAC-9983-A3560DF5D9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843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52B9-BD1D-411A-9272-D7C242533B94}" type="datetimeFigureOut">
              <a:rPr lang="ko-KR" altLang="en-US" smtClean="0"/>
              <a:t>2022-05-24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EE31-8EF5-4FAC-9983-A3560DF5D9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4754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52B9-BD1D-411A-9272-D7C242533B94}" type="datetimeFigureOut">
              <a:rPr lang="ko-KR" altLang="en-US" smtClean="0"/>
              <a:t>2022-05-24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EE31-8EF5-4FAC-9983-A3560DF5D9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8681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52B9-BD1D-411A-9272-D7C242533B94}" type="datetimeFigureOut">
              <a:rPr lang="ko-KR" altLang="en-US" smtClean="0"/>
              <a:t>2022-05-24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EE31-8EF5-4FAC-9983-A3560DF5D9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9174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52B9-BD1D-411A-9272-D7C242533B94}" type="datetimeFigureOut">
              <a:rPr lang="ko-KR" altLang="en-US" smtClean="0"/>
              <a:t>2022-05-24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EE31-8EF5-4FAC-9983-A3560DF5D9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6341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952B9-BD1D-411A-9272-D7C242533B94}" type="datetimeFigureOut">
              <a:rPr lang="ko-KR" altLang="en-US" smtClean="0"/>
              <a:t>2022-05-24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AEE31-8EF5-4FAC-9983-A3560DF5D9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2816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952B9-BD1D-411A-9272-D7C242533B94}" type="datetimeFigureOut">
              <a:rPr lang="ko-KR" altLang="en-US" smtClean="0"/>
              <a:t>2022-05-24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AEE31-8EF5-4FAC-9983-A3560DF5D9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4104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8243" y="382064"/>
            <a:ext cx="749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 </a:t>
            </a:r>
            <a:endParaRPr lang="ko-KR" altLang="ko-K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4018566" y="1884212"/>
            <a:ext cx="3529105" cy="3352729"/>
            <a:chOff x="4018566" y="1884212"/>
            <a:chExt cx="3529105" cy="3352729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90" b="18007"/>
            <a:stretch/>
          </p:blipFill>
          <p:spPr>
            <a:xfrm>
              <a:off x="4842163" y="1884212"/>
              <a:ext cx="2705508" cy="289560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018566" y="3187356"/>
              <a:ext cx="8723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miR-576-5p</a:t>
              </a:r>
              <a:endParaRPr lang="ko-KR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8900000">
              <a:off x="4942811" y="4791822"/>
              <a:ext cx="4924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AGA</a:t>
              </a:r>
              <a:endParaRPr lang="ko-KR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8900000">
              <a:off x="5296397" y="4888053"/>
              <a:ext cx="7120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SGA-CU</a:t>
              </a:r>
              <a:endParaRPr lang="ko-KR" altLang="ko-KR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8900000">
              <a:off x="5749341" y="4975331"/>
              <a:ext cx="7825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SGA-</a:t>
              </a:r>
              <a:r>
                <a:rPr lang="en-US" altLang="ko-KR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nCU</a:t>
              </a:r>
              <a:endParaRPr lang="ko-KR" altLang="ko-KR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896585" y="2634802"/>
            <a:ext cx="63030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pct. </a:t>
            </a:r>
            <a:r>
              <a:rPr lang="en-US" altLang="ko-KR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</a:t>
            </a:r>
            <a:endParaRPr lang="ko-KR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625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Times New Roman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MDPI-48</cp:lastModifiedBy>
  <cp:revision>2</cp:revision>
  <dcterms:created xsi:type="dcterms:W3CDTF">2022-04-26T01:48:03Z</dcterms:created>
  <dcterms:modified xsi:type="dcterms:W3CDTF">2022-05-24T14:05:04Z</dcterms:modified>
</cp:coreProperties>
</file>