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4660"/>
  </p:normalViewPr>
  <p:slideViewPr>
    <p:cSldViewPr snapToGrid="0">
      <p:cViewPr varScale="1">
        <p:scale>
          <a:sx n="69" d="100"/>
          <a:sy n="69" d="100"/>
        </p:scale>
        <p:origin x="82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U-SMITH, FENG" userId="56de8c59-bb8b-469c-b0c4-46271ebdc7fa" providerId="ADAL" clId="{7822E2D0-1149-44F8-8616-AD5C0008CC98}"/>
    <pc:docChg chg="custSel modSld">
      <pc:chgData name="LIU-SMITH, FENG" userId="56de8c59-bb8b-469c-b0c4-46271ebdc7fa" providerId="ADAL" clId="{7822E2D0-1149-44F8-8616-AD5C0008CC98}" dt="2023-01-17T04:05:21.988" v="117" actId="20577"/>
      <pc:docMkLst>
        <pc:docMk/>
      </pc:docMkLst>
      <pc:sldChg chg="modSp mod">
        <pc:chgData name="LIU-SMITH, FENG" userId="56de8c59-bb8b-469c-b0c4-46271ebdc7fa" providerId="ADAL" clId="{7822E2D0-1149-44F8-8616-AD5C0008CC98}" dt="2023-01-17T04:05:21.988" v="117" actId="20577"/>
        <pc:sldMkLst>
          <pc:docMk/>
          <pc:sldMk cId="895908748" sldId="256"/>
        </pc:sldMkLst>
        <pc:spChg chg="mod">
          <ac:chgData name="LIU-SMITH, FENG" userId="56de8c59-bb8b-469c-b0c4-46271ebdc7fa" providerId="ADAL" clId="{7822E2D0-1149-44F8-8616-AD5C0008CC98}" dt="2023-01-17T04:05:21.988" v="117" actId="20577"/>
          <ac:spMkLst>
            <pc:docMk/>
            <pc:sldMk cId="895908748" sldId="256"/>
            <ac:spMk id="7" creationId="{12BF0C35-13FB-4D6E-A629-9E9EAA0BE95D}"/>
          </ac:spMkLst>
        </pc:spChg>
      </pc:sldChg>
      <pc:sldChg chg="delSp modSp mod">
        <pc:chgData name="LIU-SMITH, FENG" userId="56de8c59-bb8b-469c-b0c4-46271ebdc7fa" providerId="ADAL" clId="{7822E2D0-1149-44F8-8616-AD5C0008CC98}" dt="2023-01-17T04:05:09.335" v="106" actId="1076"/>
        <pc:sldMkLst>
          <pc:docMk/>
          <pc:sldMk cId="1121304046" sldId="257"/>
        </pc:sldMkLst>
        <pc:spChg chg="del">
          <ac:chgData name="LIU-SMITH, FENG" userId="56de8c59-bb8b-469c-b0c4-46271ebdc7fa" providerId="ADAL" clId="{7822E2D0-1149-44F8-8616-AD5C0008CC98}" dt="2023-01-17T04:04:02.942" v="0" actId="478"/>
          <ac:spMkLst>
            <pc:docMk/>
            <pc:sldMk cId="1121304046" sldId="257"/>
            <ac:spMk id="8" creationId="{6FC882C0-5410-1DB6-77DA-B3BA15E0A1A8}"/>
          </ac:spMkLst>
        </pc:spChg>
        <pc:spChg chg="del">
          <ac:chgData name="LIU-SMITH, FENG" userId="56de8c59-bb8b-469c-b0c4-46271ebdc7fa" providerId="ADAL" clId="{7822E2D0-1149-44F8-8616-AD5C0008CC98}" dt="2023-01-17T04:04:02.942" v="0" actId="478"/>
          <ac:spMkLst>
            <pc:docMk/>
            <pc:sldMk cId="1121304046" sldId="257"/>
            <ac:spMk id="9" creationId="{32626ADC-041E-F47E-EBB0-20AD86C5364E}"/>
          </ac:spMkLst>
        </pc:spChg>
        <pc:spChg chg="mod">
          <ac:chgData name="LIU-SMITH, FENG" userId="56de8c59-bb8b-469c-b0c4-46271ebdc7fa" providerId="ADAL" clId="{7822E2D0-1149-44F8-8616-AD5C0008CC98}" dt="2023-01-17T04:05:09.335" v="106" actId="1076"/>
          <ac:spMkLst>
            <pc:docMk/>
            <pc:sldMk cId="1121304046" sldId="257"/>
            <ac:spMk id="11" creationId="{7E1EBE83-5C40-5D41-B61E-1C5E27796B2D}"/>
          </ac:spMkLst>
        </pc:spChg>
        <pc:picChg chg="del">
          <ac:chgData name="LIU-SMITH, FENG" userId="56de8c59-bb8b-469c-b0c4-46271ebdc7fa" providerId="ADAL" clId="{7822E2D0-1149-44F8-8616-AD5C0008CC98}" dt="2023-01-17T04:04:02.942" v="0" actId="478"/>
          <ac:picMkLst>
            <pc:docMk/>
            <pc:sldMk cId="1121304046" sldId="257"/>
            <ac:picMk id="6" creationId="{26581D87-D061-FE6D-D4B0-10D782A7AC57}"/>
          </ac:picMkLst>
        </pc:picChg>
        <pc:picChg chg="del">
          <ac:chgData name="LIU-SMITH, FENG" userId="56de8c59-bb8b-469c-b0c4-46271ebdc7fa" providerId="ADAL" clId="{7822E2D0-1149-44F8-8616-AD5C0008CC98}" dt="2023-01-17T04:04:02.942" v="0" actId="478"/>
          <ac:picMkLst>
            <pc:docMk/>
            <pc:sldMk cId="1121304046" sldId="257"/>
            <ac:picMk id="7" creationId="{D8D7E070-70D4-B19C-EEAD-A1A89FE0E9F1}"/>
          </ac:picMkLst>
        </pc:picChg>
        <pc:picChg chg="mod">
          <ac:chgData name="LIU-SMITH, FENG" userId="56de8c59-bb8b-469c-b0c4-46271ebdc7fa" providerId="ADAL" clId="{7822E2D0-1149-44F8-8616-AD5C0008CC98}" dt="2023-01-17T04:04:06.753" v="2" actId="1076"/>
          <ac:picMkLst>
            <pc:docMk/>
            <pc:sldMk cId="1121304046" sldId="257"/>
            <ac:picMk id="10" creationId="{F6E7662E-6958-B1CA-6AAB-A201C2D17B6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F62D6-C7A6-F7A6-AC57-0EA00FB8F9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D2079A-D798-E270-90C8-29D42BBBA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A163C-8187-3236-AA0A-1C1F3DEE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95DFED-B66B-9C8B-2495-E46436D88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A75B5-3EB1-3192-6994-8B69184FB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789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ED8F1-1E16-B0CF-3362-297F1EDF1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BCC9B-9642-69FE-43B8-C4AD42ED26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BED2E-88AA-4185-5F8D-375C5BD42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2B0E5-F150-44CE-73A1-9B9C7D75E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45140-E0DE-94F9-5595-1F4D7654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82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A4FE39-7E4D-242C-F32C-D6470D24F5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97292E-9B9E-00EC-0157-1A48C1A2EE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DE533-8737-7BF0-0BEC-A4BB698E8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8C598-9939-C9CC-F5FF-E0338270A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6B470-8A58-FC23-9CEF-36C89FDAE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9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74D03-4511-DDDC-1FE8-752272B01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5E919-36B7-C8FC-B542-5B9819BBB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9429F-4CFE-DAE9-AADE-D770A9FF8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49BCE-E8EC-5AFC-0B6B-00304C571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68803-9704-0E25-FF4F-3FC6B1CA7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44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9AC97-8E00-EE45-7F28-8E3B05C47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4A4719-5287-0E94-0B78-DC07FB536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450F8-0D2F-A5A4-8DD7-DB42FFE2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4B35A-3117-FD1C-68CA-3C09AD127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B4BB2-FC92-0D0A-5CE6-551E825E5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87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E2323-A44F-E2B0-4D66-E3688F4F2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A187F-BFB5-6E86-534A-BBC924AD8F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4CC802-CF53-1118-D04A-ACACA013C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AAA0FD-5078-6F0F-EF35-4C7F83023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96F26-0079-5BDE-AE1B-D0323EE89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F71BBF-900A-7A6C-972D-A365023CD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648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FE72B-0D00-F146-BDB3-D3C5E6BAD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EF3AC-79F8-5D28-DD83-DC8B346F82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6CBF2-7DFC-F005-C0F9-C525327B6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FAC148-EBF7-6CCD-735C-66222F2BA8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76F868-E745-761B-091E-422D8FD899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35CA10-BC06-87DD-FCDF-44E6C8FC6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5982FD-8F72-7EDF-59A2-15E52D394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5A873F-D2C8-63CD-176B-06B2D6BDF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9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1E415-4124-193F-FC33-F20A418C3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75382C-E791-5866-5247-57489A76C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094BFA-725B-ADCE-105B-B7D85F7DA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8BEC26-AA65-F9FB-D25E-FE7CA2786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67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9404F2-92D0-FD7C-8F13-83C2C34E3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5FE36D-0ABD-C301-6E31-1B10EB0A0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44CFB-BB1D-C38A-70A5-79E660E91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7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A7E58-9104-5301-9FEE-555989829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BC7B3-DF92-55B7-A817-2112C658F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E1B261-DDF7-FFD9-F1CB-71D30A1DC0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7ED3D-668D-1437-4D54-30EC36815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EF7CC8-11A2-0961-F94C-DE8F9FAEB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D9BE7B-7758-953B-40E0-6C08F4D69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7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1565A-5BE5-083B-DD99-BE873B63B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09E792-C8A7-0416-FBED-52E409E6FA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9FE54B-7F9F-0328-1C48-7FBE38A762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CCF408-5D22-33A4-EDE3-ACEAB09F6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B3D963-2683-6BCB-47BD-E1C011BFE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36549-9C11-D4EC-01AD-6420B8541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8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FC1AAF-64A2-A475-022B-0CB90AA8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8BB6D8-3241-AA0C-4CEA-6E702D222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F0DE7-FF33-9051-C287-8693876DB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FE23F-FA92-4A7A-9092-526B648AC08A}" type="datetimeFigureOut">
              <a:rPr lang="en-US" smtClean="0"/>
              <a:t>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43C81-1C5A-DF37-ED3A-388119AE0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65E65-9570-ED8D-807A-5F0161EC00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912F8-81C2-405A-B3C1-B83693786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68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2BF0C35-13FB-4D6E-A629-9E9EAA0BE95D}"/>
              </a:ext>
            </a:extLst>
          </p:cNvPr>
          <p:cNvSpPr txBox="1"/>
          <p:nvPr/>
        </p:nvSpPr>
        <p:spPr>
          <a:xfrm>
            <a:off x="2038662" y="5699158"/>
            <a:ext cx="8994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S1: The RPPA protein levels (Y axis, normally distributed) were plotted against log-transformed AR mRNA (RSEM readings). The red line is regression fitting line.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16E01F-5F39-C742-1618-B037AA99F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328" y="835676"/>
            <a:ext cx="6759421" cy="45147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2B6AA8-B098-7BF3-E7B8-CC894F1B33B4}"/>
              </a:ext>
            </a:extLst>
          </p:cNvPr>
          <p:cNvSpPr txBox="1"/>
          <p:nvPr/>
        </p:nvSpPr>
        <p:spPr>
          <a:xfrm rot="16200000">
            <a:off x="2033117" y="2654172"/>
            <a:ext cx="118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 protein</a:t>
            </a:r>
          </a:p>
        </p:txBody>
      </p:sp>
    </p:spTree>
    <p:extLst>
      <p:ext uri="{BB962C8B-B14F-4D97-AF65-F5344CB8AC3E}">
        <p14:creationId xmlns:p14="http://schemas.microsoft.com/office/powerpoint/2010/main" val="895908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6E7662E-6958-B1CA-6AAB-A201C2D17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3217" y="812479"/>
            <a:ext cx="3466070" cy="28883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1EBE83-5C40-5D41-B61E-1C5E27796B2D}"/>
              </a:ext>
            </a:extLst>
          </p:cNvPr>
          <p:cNvSpPr txBox="1"/>
          <p:nvPr/>
        </p:nvSpPr>
        <p:spPr>
          <a:xfrm>
            <a:off x="1444050" y="4319037"/>
            <a:ext cx="9690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S2: Venn diagram of the shared and distinct AR-co-expressed genes in male and female tumors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304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51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LIU-SMITH, FENG</dc:creator>
  <cp:lastModifiedBy>LIU-SMITH, FENG</cp:lastModifiedBy>
  <cp:revision>2</cp:revision>
  <dcterms:created xsi:type="dcterms:W3CDTF">2023-01-16T18:38:40Z</dcterms:created>
  <dcterms:modified xsi:type="dcterms:W3CDTF">2023-01-17T04:05:26Z</dcterms:modified>
</cp:coreProperties>
</file>