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4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2900BD6-6CCD-65B7-0F78-3212C51092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B4209C6-C59E-EB31-29C3-0FBD7A97E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25E1F22-2267-39B0-1472-C576ACDE00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C8220F-EE1B-0626-E51B-194DAE4EA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67A800D-58D4-5285-9DE5-6AC5E4F92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12488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A19751-F2E2-5416-3FAF-DD665DB995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B0C6A6B-0F9D-9EF6-F5B2-CF6EB466C3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0C65436-471E-24E1-CF31-ADB3A661F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E813C2-D172-4B75-8F0A-9F190BDD0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472DDAD-323B-7ED3-F026-D5F30B2F3E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4766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669A4D8-31D1-0083-4A8F-D6A4639E2A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E587075-6CB4-D6B7-C4A6-4E6E19962D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331FA24-D1EC-BC85-9A4D-3D7BD56EC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8DD37D0-67D0-D54E-31CD-6A46CBCF8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62E348F-4055-3192-E3E1-77555EED0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038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9E7AC8-B1A3-E295-983F-8774DD306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936A1E-7C40-3148-2596-B48004111C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CF9CF61-4E9C-C8DE-C252-ED90EB613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476032B-D453-3811-EA78-7C44672F5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7FDBAB1-512F-B915-1498-2E8CF42102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2290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73147F-06FD-363C-8086-3D4AB26E3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FCD0D18-4936-10D9-76D8-C096BF1730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63BC313-6974-158B-CE72-4994B0D4F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CCC8A1-EBC5-FD1D-AF54-515F18750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2D0A720-ECBA-677D-ADFF-CBCBA3E78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2530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5EAA308-95F7-3CD0-BC18-A50417D27D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32B4299-500F-A7AD-D1A1-6BFF78914D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7EBF67C-B18B-49D4-5715-77E35C3C0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9F82C51-E277-BACE-DD43-DAF5A78850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2866331-A10C-1EDF-B321-D91993F83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CCE3FD5-B8E9-D08C-01F6-E7EDAC70E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0477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FB29C16-D5B4-46F8-6CF6-A6629F288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BEF08BF-712F-120B-8563-143C891B43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4A3CD8F-38EB-5B68-DD75-1F0B73B17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C848257-55AD-8A7F-2302-0D33D05B5F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EC926C1-A285-2704-EB51-56F3ED2CBF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81F7F6D9-6F2C-0F32-D72C-1AA1BEF84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611C4B9-1F6F-76BC-EF5E-433ABC8892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B39EA14-1529-D9EF-A97D-17A613C3E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5718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C268E39-9737-C06D-3DA4-6BC7581E1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79808-A265-ABCD-7B20-93FD00B54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CE9ACF3-10B9-13C9-B13A-D047934C5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E8AC937-7181-B522-B66D-893C85AA7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4391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17B6FF41-61D3-6485-4795-5A91BA8E2F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B13B58CD-445E-64DB-1E9E-9F8750A3F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AB9F2A-D064-E5B4-593F-C597E6C3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2043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D422D3-EF0F-26AB-920E-F84D869FF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8BA01F8-32D4-6B76-495D-D2EE817C5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347562B-7665-73EE-6979-812944FC26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09ADE8A-F8D0-E6A1-2E06-CD38CC8D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2CD4254-D7B2-AE8D-826C-74962686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946B752-35A9-94AD-7AC8-100B5F31A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3717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EF0736-4AA3-5ADD-6282-1A5928A566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4A03F72-E3D1-5A50-7735-DCC374EC0C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26716F4-F9E4-296D-016A-AF9C58D89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D62EF159-3771-71A6-6A60-2217B3E95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A8A2BEA-B8F6-8A20-C783-D78A1EC7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3D17B4E0-BF9E-37B6-012D-4B733CB32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0103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AB05458-0F40-B8C1-AC4F-5011E1514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4F9AA6E-DF79-5003-D1F7-5F5F56A5D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56D06DD-0885-AE33-6C75-A11AD5898E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3CEA3D-E152-42A0-BE37-8F2BAF54E86B}" type="datetimeFigureOut">
              <a:rPr lang="es-ES" smtClean="0"/>
              <a:t>12/12/2022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9921066-1D8F-B58A-E850-6E31957615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6D320E2-341D-AB0C-B671-40A6FF55F1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9336A-2CCA-436B-AAC6-6A19E9006B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842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405" y="558558"/>
            <a:ext cx="3708400" cy="2514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0254" y="558558"/>
            <a:ext cx="3708400" cy="25146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021" y="3578909"/>
            <a:ext cx="3708400" cy="251460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8405" y="3578909"/>
            <a:ext cx="3708400" cy="2514600"/>
          </a:xfrm>
          <a:prstGeom prst="rect">
            <a:avLst/>
          </a:prstGeom>
        </p:spPr>
      </p:pic>
      <p:sp>
        <p:nvSpPr>
          <p:cNvPr id="10" name="CuadroTexto 9"/>
          <p:cNvSpPr txBox="1"/>
          <p:nvPr/>
        </p:nvSpPr>
        <p:spPr>
          <a:xfrm>
            <a:off x="3798200" y="3288040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Group</a:t>
            </a:r>
            <a:r>
              <a:rPr lang="es-ES" dirty="0"/>
              <a:t> 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8155724" y="3359629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Group</a:t>
            </a:r>
            <a:r>
              <a:rPr lang="es-ES" dirty="0"/>
              <a:t> A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2499173" y="270359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A)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628405" y="3233103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B)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467753" y="184666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C)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6227256" y="3359629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798200" y="113077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samples</a:t>
            </a:r>
            <a:endParaRPr lang="es-ES" dirty="0"/>
          </a:p>
        </p:txBody>
      </p:sp>
      <p:sp>
        <p:nvSpPr>
          <p:cNvPr id="17" name="CuadroTexto 16"/>
          <p:cNvSpPr txBox="1"/>
          <p:nvPr/>
        </p:nvSpPr>
        <p:spPr>
          <a:xfrm>
            <a:off x="7991691" y="126467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samples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1539120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Agrupar 17"/>
          <p:cNvGrpSpPr/>
          <p:nvPr/>
        </p:nvGrpSpPr>
        <p:grpSpPr>
          <a:xfrm>
            <a:off x="5975350" y="3602435"/>
            <a:ext cx="3708400" cy="2514600"/>
            <a:chOff x="4451350" y="3602435"/>
            <a:chExt cx="3708400" cy="25146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451350" y="3602435"/>
              <a:ext cx="3708400" cy="2514600"/>
            </a:xfrm>
            <a:prstGeom prst="rect">
              <a:avLst/>
            </a:prstGeom>
          </p:spPr>
        </p:pic>
        <p:sp>
          <p:nvSpPr>
            <p:cNvPr id="6" name="Rectángulo 5"/>
            <p:cNvSpPr/>
            <p:nvPr/>
          </p:nvSpPr>
          <p:spPr>
            <a:xfrm>
              <a:off x="4451350" y="3924300"/>
              <a:ext cx="387350" cy="406400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9650" y="404108"/>
            <a:ext cx="3594100" cy="251460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8474" y="404108"/>
            <a:ext cx="3594100" cy="251460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137395" y="2918708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Group</a:t>
            </a:r>
            <a:r>
              <a:rPr lang="es-ES" dirty="0"/>
              <a:t> A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7494919" y="2990297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Group</a:t>
            </a:r>
            <a:r>
              <a:rPr lang="es-ES" dirty="0"/>
              <a:t> A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3798200" y="113077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samples</a:t>
            </a:r>
            <a:endParaRPr lang="es-ES" dirty="0"/>
          </a:p>
        </p:txBody>
      </p:sp>
      <p:sp>
        <p:nvSpPr>
          <p:cNvPr id="13" name="CuadroTexto 12"/>
          <p:cNvSpPr txBox="1"/>
          <p:nvPr/>
        </p:nvSpPr>
        <p:spPr>
          <a:xfrm>
            <a:off x="7991691" y="126467"/>
            <a:ext cx="13216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All</a:t>
            </a:r>
            <a:r>
              <a:rPr lang="es-ES" dirty="0"/>
              <a:t> </a:t>
            </a:r>
            <a:r>
              <a:rPr lang="es-ES" dirty="0" err="1"/>
              <a:t>samples</a:t>
            </a:r>
            <a:endParaRPr lang="es-ES" dirty="0"/>
          </a:p>
        </p:txBody>
      </p:sp>
      <p:sp>
        <p:nvSpPr>
          <p:cNvPr id="14" name="CuadroTexto 13"/>
          <p:cNvSpPr txBox="1"/>
          <p:nvPr/>
        </p:nvSpPr>
        <p:spPr>
          <a:xfrm>
            <a:off x="2499173" y="270359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A)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2628405" y="3233103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B)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6467753" y="184666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C)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6227256" y="3359629"/>
            <a:ext cx="525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D)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2650" y="3602435"/>
            <a:ext cx="3708400" cy="251460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8915400" y="3873501"/>
            <a:ext cx="116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P </a:t>
            </a:r>
            <a:r>
              <a:rPr lang="es-ES" dirty="0" err="1"/>
              <a:t>value</a:t>
            </a:r>
            <a:r>
              <a:rPr lang="es-ES" dirty="0"/>
              <a:t> 0.018</a:t>
            </a:r>
          </a:p>
        </p:txBody>
      </p:sp>
    </p:spTree>
    <p:extLst>
      <p:ext uri="{BB962C8B-B14F-4D97-AF65-F5344CB8AC3E}">
        <p14:creationId xmlns:p14="http://schemas.microsoft.com/office/powerpoint/2010/main" val="13879651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Panorámica</PresentationFormat>
  <Paragraphs>17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Epigenetica</dc:creator>
  <cp:lastModifiedBy>Epigenetica</cp:lastModifiedBy>
  <cp:revision>1</cp:revision>
  <dcterms:created xsi:type="dcterms:W3CDTF">2022-12-12T09:15:51Z</dcterms:created>
  <dcterms:modified xsi:type="dcterms:W3CDTF">2022-12-12T09:16:06Z</dcterms:modified>
</cp:coreProperties>
</file>