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16256000" cy="28898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8" autoAdjust="0"/>
    <p:restoredTop sz="94660"/>
  </p:normalViewPr>
  <p:slideViewPr>
    <p:cSldViewPr snapToGrid="0">
      <p:cViewPr varScale="1">
        <p:scale>
          <a:sx n="18" d="100"/>
          <a:sy n="18" d="100"/>
        </p:scale>
        <p:origin x="26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729513"/>
            <a:ext cx="13817600" cy="10061081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15178588"/>
            <a:ext cx="12192000" cy="697719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44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9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1538596"/>
            <a:ext cx="3505200" cy="24490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1538596"/>
            <a:ext cx="10312400" cy="24490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0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54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7204652"/>
            <a:ext cx="14020800" cy="12021117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19339494"/>
            <a:ext cx="14020800" cy="6321621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23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4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538603"/>
            <a:ext cx="14020800" cy="55857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7084234"/>
            <a:ext cx="6877049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10556108"/>
            <a:ext cx="6877049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7084234"/>
            <a:ext cx="6910917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10556108"/>
            <a:ext cx="6910917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29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9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4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4160906"/>
            <a:ext cx="8229600" cy="20536914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65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4160906"/>
            <a:ext cx="8229600" cy="20536914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04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1538603"/>
            <a:ext cx="14020800" cy="5585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7692981"/>
            <a:ext cx="14020800" cy="18336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26784959"/>
            <a:ext cx="54864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kumimoji="1"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kumimoji="1"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xmlns="" id="{7A32D272-B7B3-4E7C-A29C-C714337019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4871" y="1232700"/>
            <a:ext cx="13966258" cy="2465401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E1AA7394-798F-4A01-9F47-8588D0EFDF89}"/>
              </a:ext>
            </a:extLst>
          </p:cNvPr>
          <p:cNvSpPr txBox="1"/>
          <p:nvPr/>
        </p:nvSpPr>
        <p:spPr>
          <a:xfrm>
            <a:off x="446557" y="25772412"/>
            <a:ext cx="1536288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Palatino Linotype" panose="02040502050505030304" pitchFamily="18" charset="0"/>
              </a:rPr>
              <a:t>Figure S3. 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Awareness of diseases related to registered dietitians’ practice.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need for genetic testing for multifactorial disease risk prediction.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B: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appropriate age of genetic testing for risk prediction of multifactorial diseases.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A1 and B1: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Registered dietitians who related to the disease.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A2 and B2: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Registered dietitians who did not relate to the disease. Statistical significance by Wilcoxon rank sum test compared to registered dietitians who related to the disease: *</a:t>
            </a:r>
            <a:r>
              <a:rPr kumimoji="1" lang="en-US" altLang="ja-JP" sz="2800" i="1" dirty="0">
                <a:latin typeface="Palatino Linotype" panose="02040502050505030304" pitchFamily="18" charset="0"/>
              </a:rPr>
              <a:t>p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&lt; 0.05; †</a:t>
            </a:r>
            <a:r>
              <a:rPr kumimoji="1" lang="en-US" altLang="ja-JP" sz="2800" i="1" dirty="0">
                <a:latin typeface="Palatino Linotype" panose="02040502050505030304" pitchFamily="18" charset="0"/>
              </a:rPr>
              <a:t>p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&lt; 0.01.</a:t>
            </a:r>
            <a:endParaRPr kumimoji="1" lang="ja-JP" altLang="en-US" sz="28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072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98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Palatino Linotype</vt:lpstr>
      <vt:lpstr>Office テーマ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Tokutomi Tomoharu</dc:creator>
  <cp:lastModifiedBy>Author</cp:lastModifiedBy>
  <cp:revision>12</cp:revision>
  <dcterms:created xsi:type="dcterms:W3CDTF">2023-11-19T13:12:11Z</dcterms:created>
  <dcterms:modified xsi:type="dcterms:W3CDTF">2023-12-21T11:26:23Z</dcterms:modified>
</cp:coreProperties>
</file>