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</p:sldIdLst>
  <p:sldSz cx="16256000" cy="288988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88" autoAdjust="0"/>
    <p:restoredTop sz="94660"/>
  </p:normalViewPr>
  <p:slideViewPr>
    <p:cSldViewPr snapToGrid="0">
      <p:cViewPr varScale="1">
        <p:scale>
          <a:sx n="18" d="100"/>
          <a:sy n="18" d="100"/>
        </p:scale>
        <p:origin x="262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4729513"/>
            <a:ext cx="13817600" cy="10061081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15178588"/>
            <a:ext cx="12192000" cy="697719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2442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94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1538596"/>
            <a:ext cx="3505200" cy="2449044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1538596"/>
            <a:ext cx="10312400" cy="2449044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90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54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7204652"/>
            <a:ext cx="14020800" cy="12021117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19339494"/>
            <a:ext cx="14020800" cy="6321621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239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7692981"/>
            <a:ext cx="6908800" cy="183360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7692981"/>
            <a:ext cx="6908800" cy="1833605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459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538603"/>
            <a:ext cx="14020800" cy="55857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7084234"/>
            <a:ext cx="6877049" cy="347187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10556108"/>
            <a:ext cx="6877049" cy="155264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7084234"/>
            <a:ext cx="6910917" cy="3471874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10556108"/>
            <a:ext cx="6910917" cy="155264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299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39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410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926590"/>
            <a:ext cx="5242983" cy="6743065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4160906"/>
            <a:ext cx="8229600" cy="20536914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8669655"/>
            <a:ext cx="5242983" cy="16061608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659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1926590"/>
            <a:ext cx="5242983" cy="6743065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4160906"/>
            <a:ext cx="8229600" cy="20536914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8669655"/>
            <a:ext cx="5242983" cy="16061608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9049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1538603"/>
            <a:ext cx="14020800" cy="5585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7692981"/>
            <a:ext cx="14020800" cy="183360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26784959"/>
            <a:ext cx="36576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7FC118-780A-4DA7-8DD5-EB6BF7448755}" type="datetimeFigureOut">
              <a:rPr kumimoji="1" lang="ja-JP" altLang="en-US" smtClean="0"/>
              <a:t>2023/12/21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26784959"/>
            <a:ext cx="54864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26784959"/>
            <a:ext cx="3657600" cy="15385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B183F-D99F-4E7D-AF61-3587C0DE5F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9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kumimoji="1"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kumimoji="1"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xmlns="" id="{5295D724-7C59-4319-AD61-C234C3828D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4871" y="1232700"/>
            <a:ext cx="13966258" cy="2465401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xmlns="" id="{C84E7B9A-3D21-4DE9-B179-CD2431D6279C}"/>
              </a:ext>
            </a:extLst>
          </p:cNvPr>
          <p:cNvSpPr txBox="1"/>
          <p:nvPr/>
        </p:nvSpPr>
        <p:spPr>
          <a:xfrm>
            <a:off x="446557" y="25886712"/>
            <a:ext cx="1536288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latin typeface="Palatino Linotype" panose="02040502050505030304" pitchFamily="18" charset="0"/>
              </a:rPr>
              <a:t>Figure S1. 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Awareness of diseases related to nurses’ practice.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Perceptions of the need for genetic testing for multifactorial disease risk prediction.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B: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Perceptions of the appropriate age of genetic testing for risk prediction of multifactorial diseases.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A1 and B1: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Nurses who related to the disease. </a:t>
            </a:r>
            <a:r>
              <a:rPr kumimoji="1" lang="en-US" altLang="ja-JP" sz="2800" b="1" dirty="0">
                <a:latin typeface="Palatino Linotype" panose="02040502050505030304" pitchFamily="18" charset="0"/>
              </a:rPr>
              <a:t>A2 and B2: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Nurses who did not relate to the disease. Statistical significance by Wilcoxon rank sum test compared to nurses who related to the disease: *</a:t>
            </a:r>
            <a:r>
              <a:rPr kumimoji="1" lang="en-US" altLang="ja-JP" sz="2800" i="1" dirty="0">
                <a:latin typeface="Palatino Linotype" panose="02040502050505030304" pitchFamily="18" charset="0"/>
              </a:rPr>
              <a:t>p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&lt; 0.05; †</a:t>
            </a:r>
            <a:r>
              <a:rPr kumimoji="1" lang="en-US" altLang="ja-JP" sz="2800" i="1" dirty="0">
                <a:latin typeface="Palatino Linotype" panose="02040502050505030304" pitchFamily="18" charset="0"/>
              </a:rPr>
              <a:t>p</a:t>
            </a:r>
            <a:r>
              <a:rPr kumimoji="1" lang="en-US" altLang="ja-JP" sz="2800" dirty="0">
                <a:latin typeface="Palatino Linotype" panose="02040502050505030304" pitchFamily="18" charset="0"/>
              </a:rPr>
              <a:t> &lt; 0.01.</a:t>
            </a:r>
          </a:p>
        </p:txBody>
      </p:sp>
    </p:spTree>
    <p:extLst>
      <p:ext uri="{BB962C8B-B14F-4D97-AF65-F5344CB8AC3E}">
        <p14:creationId xmlns:p14="http://schemas.microsoft.com/office/powerpoint/2010/main" val="1647415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</TotalTime>
  <Words>94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Palatino Linotype</vt:lpstr>
      <vt:lpstr>Office テーマ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Tokutomi Tomoharu</dc:creator>
  <cp:lastModifiedBy>Author</cp:lastModifiedBy>
  <cp:revision>12</cp:revision>
  <dcterms:created xsi:type="dcterms:W3CDTF">2023-11-19T13:12:11Z</dcterms:created>
  <dcterms:modified xsi:type="dcterms:W3CDTF">2023-12-21T11:31:42Z</dcterms:modified>
</cp:coreProperties>
</file>