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9" r:id="rId4"/>
    <p:sldId id="262" r:id="rId5"/>
    <p:sldId id="260" r:id="rId6"/>
    <p:sldId id="263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>
      <p:ext uri="{19B8F6BF-5375-455C-9EA6-DF929625EA0E}">
        <p15:presenceInfo xmlns:p15="http://schemas.microsoft.com/office/powerpoint/2012/main" userId="ccae270cf01d69f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75657" autoAdjust="0"/>
  </p:normalViewPr>
  <p:slideViewPr>
    <p:cSldViewPr snapToGrid="0">
      <p:cViewPr varScale="1">
        <p:scale>
          <a:sx n="61" d="100"/>
          <a:sy n="61" d="100"/>
        </p:scale>
        <p:origin x="146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30F45-0836-475E-9303-8C7E6E6955E3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E61C8-A5C2-4550-84D4-C5A79AA152F0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01730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8E61C8-A5C2-4550-84D4-C5A79AA152F0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49210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8E61C8-A5C2-4550-84D4-C5A79AA152F0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54218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8E61C8-A5C2-4550-84D4-C5A79AA152F0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35451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8E61C8-A5C2-4550-84D4-C5A79AA152F0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72088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8E61C8-A5C2-4550-84D4-C5A79AA152F0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81357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8E61C8-A5C2-4550-84D4-C5A79AA152F0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29595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3E4914-78AA-4A04-87F4-0AE7D6791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B6B8D36-9CB5-49D8-AA78-A1EB74128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22BE74-3389-4580-A68F-4C9DC84E3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D66FB9-C404-4C58-A22E-EE1D5B735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0B9AF6-636D-4963-99B9-81FE0CCF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586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8925AC-6D7E-40A2-836A-2112999C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FE3F3F3-3D7C-4516-93B3-EC2CDCE415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19FBC1-776A-470C-8101-74CE2833B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762ADF-CE85-40DD-8113-CAEFF2630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723945-1F93-4E88-83E0-10113ED07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5130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3B1C02F-40A9-4C70-8902-1A9DFE1763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08BE10E-9C14-41CF-8C5A-A837C9197A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E1029DC-E57A-4AF3-ACC1-748AA00E6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65E3E8-5A5C-4A6C-BFFC-BDE6A9609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9F5CF0-FFCF-4EB7-8EA8-088F833A7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5990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2C178A-C4BB-4B84-9FF9-406DD4345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E64D9E-85E9-45B0-BF39-732800633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47E5E9-FBBB-4EF4-BC36-0DABCF61A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110F1F-0E59-4EB9-B041-F96CBA240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3AC83E-C3B3-439B-843C-78D5CC18F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3335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030604-55C0-404E-9F00-937192D02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73C6E09-E6D9-405F-BC4F-01993FB45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A87031-46E9-410B-A405-DE5D7EE7D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C667D5-DC4F-4F88-9F42-562A98389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AFC128-A99F-4C2D-A4C1-B03E2496E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9997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43994-D16B-423E-BE0B-98E674C1E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1C6F69-3137-4506-A792-69F66DB2D7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350CDDC-EA93-4023-891C-E2CAF4E82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D388DC8-AD8B-4EB8-8AB1-48B13A5E5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BCC5EE-60BD-4ADA-A7A8-493AD923D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1240FEB-E36E-481F-86E0-C9761E8AC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1042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13EB93-6B91-4D38-A193-9791661D9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4EE65B-232D-49EA-8306-A4D0F99A0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4EB5AB4-B883-4E19-B6E6-21F97326CF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B5BD175-608E-439B-97B2-5B31BA672B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91244DA-64ED-430C-912F-153C32AC90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0B2B7F0-F2C0-47DF-A92B-E9004036C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1C59E1C-5BEA-4DEB-A397-920754E9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C50270F-FF52-4751-A2AF-E5CDDEE84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8439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6A63D7-8EBE-4B90-AA55-E8E567394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71C9475-CCF3-4B62-A678-045A34570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9D96A20-B826-4016-A341-0B5F4EA92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6864EE0-7DF8-46FF-8F6F-5C07E1E46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5085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CBFF731-69E4-4DE4-A429-1DE563B75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3CA0656-7580-4F7D-9FAE-C7BCF4D4D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8353760-50D5-40CF-832C-BB645CCCC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974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C2DE30-E2DD-4F0A-92B6-39FE78C26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068343-0F82-4656-A0B2-42CE7B3C6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7B682A6-3AFA-4CF9-8A38-F65B4F9024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3876872-EB30-4CBC-AAB5-0DE8D1684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8EBB06-3A3D-41CC-9210-98AFB42D5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6FD056-E10A-4BCE-BB13-029104962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05955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129E17-B372-45F7-A4AF-5E6F887C0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C10BC79-4909-485D-BE08-952988283D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806F9E2-C349-4DE6-A0FA-4169406E92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7EE29A2-60D5-4393-9867-E4AA604FC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6D23851-961E-4594-8527-0998448E5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9486B52-E684-4067-810B-5EB330447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18591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8E80821-124B-4404-B334-03893DB37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C08CB28-769C-429D-86E4-485DEF410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A42A4F-316D-445F-879D-18B47EDC3B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2F7703-3105-406C-B6D5-969DF17CB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76FE2E-A4EE-4D10-918A-7297E112DC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442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780576" y="1026367"/>
            <a:ext cx="2606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a) GSE36389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4972134" y="370277"/>
            <a:ext cx="2247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/>
              <a:t>Endometrial </a:t>
            </a:r>
            <a:r>
              <a:rPr lang="es-ES_tradnl" sz="2000" b="1" dirty="0" err="1"/>
              <a:t>cancer</a:t>
            </a:r>
            <a:endParaRPr lang="es-ES_tradnl" sz="20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10987AE-82D9-41D8-A8D7-8F8C1E2309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99" y="1632357"/>
            <a:ext cx="5771260" cy="426592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D825570-56A7-48C7-A88B-6195B33D99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481" y="1632357"/>
            <a:ext cx="5394036" cy="431522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B5846306-3901-4236-8AF7-85CAAC2A0C86}"/>
              </a:ext>
            </a:extLst>
          </p:cNvPr>
          <p:cNvSpPr/>
          <p:nvPr/>
        </p:nvSpPr>
        <p:spPr>
          <a:xfrm>
            <a:off x="236099" y="6226113"/>
            <a:ext cx="11685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Side-by-side volcano plots with the x-axis representing log2 fold change and the y-axis representing -log10 p-value showing the relationship between the statistics of Empirical Bayes (left) and CASh 0.05 (right) p-values. 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2414411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780576" y="1026367"/>
            <a:ext cx="261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b) GSE63678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4972134" y="370277"/>
            <a:ext cx="2247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/>
              <a:t>Endometrial </a:t>
            </a:r>
            <a:r>
              <a:rPr lang="es-ES_tradnl" sz="2000" b="1" dirty="0" err="1"/>
              <a:t>cancer</a:t>
            </a:r>
            <a:endParaRPr lang="es-ES_tradnl" sz="20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CB89D43-6A7E-477C-BBDD-99DECA0421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19" y="1757617"/>
            <a:ext cx="5740148" cy="424292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39A1EF0-A6FA-4E8B-B44C-CAF220B63D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904" y="1757617"/>
            <a:ext cx="5303658" cy="4242926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059C064C-7930-4A6E-8A0B-A751B2C090A0}"/>
              </a:ext>
            </a:extLst>
          </p:cNvPr>
          <p:cNvSpPr/>
          <p:nvPr/>
        </p:nvSpPr>
        <p:spPr>
          <a:xfrm>
            <a:off x="236099" y="6226113"/>
            <a:ext cx="11685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Side-by-side volcano plots with the x-axis representing log2 fold change and the y-axis representing -log10 p-value showing the relationship between the statistics of Empirical Bayes (left) and CASh 0.05 (right) p-values. 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2861808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823953" y="1026367"/>
            <a:ext cx="247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c) GSE7846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5242723" y="370277"/>
            <a:ext cx="1707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/>
              <a:t>Endometriosis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23BF700-CA72-4FA6-B18C-A20138FC35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92" y="1618926"/>
            <a:ext cx="6002308" cy="443670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18BEBAA-C59A-4919-AC90-DBBCAAB22D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4" y="1632758"/>
            <a:ext cx="5507004" cy="4405603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3F7DD751-0BF6-41B5-B520-0741D0B4720D}"/>
              </a:ext>
            </a:extLst>
          </p:cNvPr>
          <p:cNvSpPr/>
          <p:nvPr/>
        </p:nvSpPr>
        <p:spPr>
          <a:xfrm>
            <a:off x="236099" y="6226113"/>
            <a:ext cx="11685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Side-by-side volcano plots with the x-axis representing log2 fold change and the y-axis representing -log10 p-value showing the relationship between the statistics of Empirical Bayes (left) and CASh 0.05 (right) p-values. 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2819283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823953" y="1026367"/>
            <a:ext cx="261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d) GSE17504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5242723" y="370277"/>
            <a:ext cx="1707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/>
              <a:t>Endometriosis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D8AAC98-DBBE-4034-9B02-BF1E081310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10" y="1747318"/>
            <a:ext cx="5722925" cy="423019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F7CE135-D2FD-40A2-95E5-56F41C9D20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082" y="1705331"/>
            <a:ext cx="5397908" cy="4318327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E7A3F29-36B3-4E74-9119-97798DD59852}"/>
              </a:ext>
            </a:extLst>
          </p:cNvPr>
          <p:cNvSpPr/>
          <p:nvPr/>
        </p:nvSpPr>
        <p:spPr>
          <a:xfrm>
            <a:off x="236099" y="6226113"/>
            <a:ext cx="11685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Side-by-side volcano plots with the x-axis representing log2 fold change and the y-axis representing -log10 p-value showing the relationship between the statistics of Empirical Bayes (left) and CASh 0.05 (right) p-values. 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2555973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823953" y="1026367"/>
            <a:ext cx="2608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e) GSE12814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4888164" y="370277"/>
            <a:ext cx="2336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err="1"/>
              <a:t>Uterine</a:t>
            </a:r>
            <a:r>
              <a:rPr lang="es-ES_tradnl" sz="2000" b="1" dirty="0"/>
              <a:t> </a:t>
            </a:r>
            <a:r>
              <a:rPr lang="es-ES_tradnl" sz="2000" b="1" dirty="0" err="1"/>
              <a:t>leiomyomas</a:t>
            </a:r>
            <a:endParaRPr lang="es-ES_tradnl" sz="20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8A0FFD7-487D-4E90-AF40-71849D09C9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26" y="1760904"/>
            <a:ext cx="5647540" cy="417918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12B1A94-530B-404A-868D-06E64C8966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064" y="1568694"/>
            <a:ext cx="5610030" cy="4488024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31E5491F-63DE-4185-BCE2-896DAA942691}"/>
              </a:ext>
            </a:extLst>
          </p:cNvPr>
          <p:cNvSpPr/>
          <p:nvPr/>
        </p:nvSpPr>
        <p:spPr>
          <a:xfrm>
            <a:off x="236099" y="6226113"/>
            <a:ext cx="11685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Side-by-side volcano plots with the x-axis representing log2 fold change and the y-axis representing -log10 p-value showing the relationship between the statistics of Empirical Bayes (left) and CASh 0.05 (right) p-values. 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3641791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823953" y="1026367"/>
            <a:ext cx="256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f) GSE23112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4888164" y="370277"/>
            <a:ext cx="2336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err="1"/>
              <a:t>Uterine</a:t>
            </a:r>
            <a:r>
              <a:rPr lang="es-ES_tradnl" sz="2000" b="1" dirty="0"/>
              <a:t> </a:t>
            </a:r>
            <a:r>
              <a:rPr lang="es-ES_tradnl" sz="2000" b="1" dirty="0" err="1"/>
              <a:t>leiomyomas</a:t>
            </a:r>
            <a:endParaRPr lang="es-ES_tradnl" sz="20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8106C4F-485E-49F7-902A-9A50EEB8F5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87" y="1795926"/>
            <a:ext cx="5617125" cy="415199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E15751F-2CA8-4B8D-A2D8-DD26B5699D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775" y="1643084"/>
            <a:ext cx="5381042" cy="4304833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E08690F7-E728-48DE-9117-DA50B7B016CB}"/>
              </a:ext>
            </a:extLst>
          </p:cNvPr>
          <p:cNvSpPr/>
          <p:nvPr/>
        </p:nvSpPr>
        <p:spPr>
          <a:xfrm>
            <a:off x="236099" y="6226113"/>
            <a:ext cx="11685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Side-by-side volcano plots with the x-axis representing log2 fold change and the y-axis representing -log10 p-value showing the relationship between the statistics of Empirical Bayes (left) and CASh 0.05 (right) p-values. 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179957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268</Words>
  <Application>Microsoft Office PowerPoint</Application>
  <PresentationFormat>Panorámica</PresentationFormat>
  <Paragraphs>24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Windows User</dc:creator>
  <cp:lastModifiedBy>Windows User</cp:lastModifiedBy>
  <cp:revision>27</cp:revision>
  <dcterms:created xsi:type="dcterms:W3CDTF">2024-05-16T14:56:22Z</dcterms:created>
  <dcterms:modified xsi:type="dcterms:W3CDTF">2024-05-20T19:39:51Z</dcterms:modified>
</cp:coreProperties>
</file>