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59" r:id="rId4"/>
    <p:sldId id="262" r:id="rId5"/>
    <p:sldId id="260" r:id="rId6"/>
    <p:sldId id="263" r:id="rId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1" clrIdx="0">
    <p:extLst>
      <p:ext uri="{19B8F6BF-5375-455C-9EA6-DF929625EA0E}">
        <p15:presenceInfo xmlns:p15="http://schemas.microsoft.com/office/powerpoint/2012/main" userId="ccae270cf01d69f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88789" autoAdjust="0"/>
  </p:normalViewPr>
  <p:slideViewPr>
    <p:cSldViewPr snapToGrid="0">
      <p:cViewPr varScale="1">
        <p:scale>
          <a:sx n="73" d="100"/>
          <a:sy n="73" d="100"/>
        </p:scale>
        <p:origin x="998" y="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7AFD6-ECA4-422B-AE5D-8C1780312DDE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74321-68ED-4370-8779-D63597D96CB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95055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274321-68ED-4370-8779-D63597D96CB6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81403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3E4914-78AA-4A04-87F4-0AE7D6791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B6B8D36-9CB5-49D8-AA78-A1EB74128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822BE74-3389-4580-A68F-4C9DC84E3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D66FB9-C404-4C58-A22E-EE1D5B735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B0B9AF6-636D-4963-99B9-81FE0CCF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5864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8925AC-6D7E-40A2-836A-2112999C5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FE3F3F3-3D7C-4516-93B3-EC2CDCE415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219FBC1-776A-470C-8101-74CE2833B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C762ADF-CE85-40DD-8113-CAEFF2630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3723945-1F93-4E88-83E0-10113ED07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51300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3B1C02F-40A9-4C70-8902-1A9DFE1763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08BE10E-9C14-41CF-8C5A-A837C9197A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E1029DC-E57A-4AF3-ACC1-748AA00E6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65E3E8-5A5C-4A6C-BFFC-BDE6A9609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99F5CF0-FFCF-4EB7-8EA8-088F833A7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95990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2C178A-C4BB-4B84-9FF9-406DD4345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E64D9E-85E9-45B0-BF39-732800633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47E5E9-FBBB-4EF4-BC36-0DABCF61A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8110F1F-0E59-4EB9-B041-F96CBA240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3AC83E-C3B3-439B-843C-78D5CC18F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3335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030604-55C0-404E-9F00-937192D02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73C6E09-E6D9-405F-BC4F-01993FB45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AA87031-46E9-410B-A405-DE5D7EE7D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0C667D5-DC4F-4F88-9F42-562A98389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AFC128-A99F-4C2D-A4C1-B03E2496E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9997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143994-D16B-423E-BE0B-98E674C1E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41C6F69-3137-4506-A792-69F66DB2D7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350CDDC-EA93-4023-891C-E2CAF4E82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D388DC8-AD8B-4EB8-8AB1-48B13A5E5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BBCC5EE-60BD-4ADA-A7A8-493AD923D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1240FEB-E36E-481F-86E0-C9761E8AC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10427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13EB93-6B91-4D38-A193-9791661D9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4EE65B-232D-49EA-8306-A4D0F99A00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4EB5AB4-B883-4E19-B6E6-21F97326CF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B5BD175-608E-439B-97B2-5B31BA672B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91244DA-64ED-430C-912F-153C32AC90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0B2B7F0-F2C0-47DF-A92B-E9004036C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1C59E1C-5BEA-4DEB-A397-920754E93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C50270F-FF52-4751-A2AF-E5CDDEE84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84394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6A63D7-8EBE-4B90-AA55-E8E567394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71C9475-CCF3-4B62-A678-045A34570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9D96A20-B826-4016-A341-0B5F4EA92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6864EE0-7DF8-46FF-8F6F-5C07E1E46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50852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CBFF731-69E4-4DE4-A429-1DE563B75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3CA0656-7580-4F7D-9FAE-C7BCF4D4D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8353760-50D5-40CF-832C-BB645CCCC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19749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C2DE30-E2DD-4F0A-92B6-39FE78C26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4068343-0F82-4656-A0B2-42CE7B3C6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7B682A6-3AFA-4CF9-8A38-F65B4F9024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3876872-EB30-4CBC-AAB5-0DE8D1684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18EBB06-3A3D-41CC-9210-98AFB42D5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B6FD056-E10A-4BCE-BB13-029104962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05955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129E17-B372-45F7-A4AF-5E6F887C0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C10BC79-4909-485D-BE08-952988283D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806F9E2-C349-4DE6-A0FA-4169406E92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7EE29A2-60D5-4393-9867-E4AA604FC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6D23851-961E-4594-8527-0998448E5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9486B52-E684-4067-810B-5EB330447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18591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8E80821-124B-4404-B334-03893DB37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C08CB28-769C-429D-86E4-485DEF410C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A42A4F-316D-445F-879D-18B47EDC3B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62F7703-3105-406C-B6D5-969DF17CBC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776FE2E-A4EE-4D10-918A-7297E112DC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64428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C66FDA2-E512-44BA-B4AC-29172E1E3A9B}"/>
              </a:ext>
            </a:extLst>
          </p:cNvPr>
          <p:cNvSpPr txBox="1"/>
          <p:nvPr/>
        </p:nvSpPr>
        <p:spPr>
          <a:xfrm>
            <a:off x="1780576" y="1026367"/>
            <a:ext cx="2606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a) GSE36389 GEO </a:t>
            </a:r>
            <a:r>
              <a:rPr lang="es-ES_tradnl" b="1" dirty="0" err="1"/>
              <a:t>dataset</a:t>
            </a:r>
            <a:endParaRPr lang="es-ES_tradnl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A524518-BEF5-4D0A-A52D-276C3B94F293}"/>
              </a:ext>
            </a:extLst>
          </p:cNvPr>
          <p:cNvSpPr txBox="1"/>
          <p:nvPr/>
        </p:nvSpPr>
        <p:spPr>
          <a:xfrm>
            <a:off x="4972134" y="370277"/>
            <a:ext cx="2247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/>
              <a:t>Endometrial </a:t>
            </a:r>
            <a:r>
              <a:rPr lang="es-ES_tradnl" sz="2000" b="1" dirty="0" err="1"/>
              <a:t>cancer</a:t>
            </a:r>
            <a:endParaRPr lang="es-ES_tradnl" sz="2000" b="1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33B7A65-6C94-4F02-AFA5-3A2AC7A7D9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300" y="1617177"/>
            <a:ext cx="5594951" cy="46624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0270FA0-47C7-449D-ADA8-1B8114F2E5A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5" t="6917" r="-1135" b="-6917"/>
          <a:stretch/>
        </p:blipFill>
        <p:spPr>
          <a:xfrm>
            <a:off x="544485" y="1570152"/>
            <a:ext cx="5582815" cy="494055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4547F24A-84DB-448E-BFCB-4ED0A88F5BC2}"/>
              </a:ext>
            </a:extLst>
          </p:cNvPr>
          <p:cNvSpPr/>
          <p:nvPr/>
        </p:nvSpPr>
        <p:spPr>
          <a:xfrm>
            <a:off x="279188" y="6279636"/>
            <a:ext cx="114430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Heatmaps showing the differentially expressed genes after Empirical Bayes analysis (raw p-value &lt; 0.05) (left) </a:t>
            </a:r>
            <a:r>
              <a:rPr lang="en-US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differentially expressed genes after Comparative Analysis of Shapley value analysis (p-value &lt; 0.01) (right).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2414411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C66FDA2-E512-44BA-B4AC-29172E1E3A9B}"/>
              </a:ext>
            </a:extLst>
          </p:cNvPr>
          <p:cNvSpPr txBox="1"/>
          <p:nvPr/>
        </p:nvSpPr>
        <p:spPr>
          <a:xfrm>
            <a:off x="1780576" y="1026367"/>
            <a:ext cx="261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b) GSE63678 GEO </a:t>
            </a:r>
            <a:r>
              <a:rPr lang="es-ES_tradnl" b="1" dirty="0" err="1"/>
              <a:t>dataset</a:t>
            </a:r>
            <a:endParaRPr lang="es-ES_tradnl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A524518-BEF5-4D0A-A52D-276C3B94F293}"/>
              </a:ext>
            </a:extLst>
          </p:cNvPr>
          <p:cNvSpPr txBox="1"/>
          <p:nvPr/>
        </p:nvSpPr>
        <p:spPr>
          <a:xfrm>
            <a:off x="4972134" y="370277"/>
            <a:ext cx="2247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/>
              <a:t>Endometrial </a:t>
            </a:r>
            <a:r>
              <a:rPr lang="es-ES_tradnl" sz="2000" b="1" dirty="0" err="1"/>
              <a:t>cancer</a:t>
            </a:r>
            <a:endParaRPr lang="es-ES_tradnl" sz="2000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6936CE5-D65A-46F4-B1B9-411313B021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504464"/>
            <a:ext cx="5835017" cy="486251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3602146-B1B0-4ECB-A843-052005E4C92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4" t="6123"/>
          <a:stretch/>
        </p:blipFill>
        <p:spPr>
          <a:xfrm>
            <a:off x="370781" y="1395117"/>
            <a:ext cx="5547658" cy="4638022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654E5FCB-5156-489F-A550-53F84F6E1F4E}"/>
              </a:ext>
            </a:extLst>
          </p:cNvPr>
          <p:cNvSpPr/>
          <p:nvPr/>
        </p:nvSpPr>
        <p:spPr>
          <a:xfrm>
            <a:off x="279188" y="6279636"/>
            <a:ext cx="114430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Heatmaps showing the differentially expressed genes after Empirical Bayes analysis (raw p-value &lt; 0.05) (left) </a:t>
            </a:r>
            <a:r>
              <a:rPr lang="en-US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differentially expressed genes after Comparative Analysis of Shapley value analysis (p-value &lt; 0.01) (right).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3972357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C66FDA2-E512-44BA-B4AC-29172E1E3A9B}"/>
              </a:ext>
            </a:extLst>
          </p:cNvPr>
          <p:cNvSpPr txBox="1"/>
          <p:nvPr/>
        </p:nvSpPr>
        <p:spPr>
          <a:xfrm>
            <a:off x="1823953" y="1026367"/>
            <a:ext cx="247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c) GSE7846 GEO </a:t>
            </a:r>
            <a:r>
              <a:rPr lang="es-ES_tradnl" b="1" dirty="0" err="1"/>
              <a:t>dataset</a:t>
            </a:r>
            <a:endParaRPr lang="es-ES_tradnl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A524518-BEF5-4D0A-A52D-276C3B94F293}"/>
              </a:ext>
            </a:extLst>
          </p:cNvPr>
          <p:cNvSpPr txBox="1"/>
          <p:nvPr/>
        </p:nvSpPr>
        <p:spPr>
          <a:xfrm>
            <a:off x="5242723" y="370277"/>
            <a:ext cx="1707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/>
              <a:t>Endometriosis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62BE3B4-6F8C-4923-9987-8BC1075B2F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963" y="1564090"/>
            <a:ext cx="5752323" cy="479360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A9C9ADE-54C4-4D60-B8DB-058F3F4524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2" t="6813"/>
          <a:stretch/>
        </p:blipFill>
        <p:spPr>
          <a:xfrm>
            <a:off x="345239" y="1504843"/>
            <a:ext cx="5638800" cy="4716997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8AC58FE4-0FA0-4BCA-893B-88F520BDB415}"/>
              </a:ext>
            </a:extLst>
          </p:cNvPr>
          <p:cNvSpPr/>
          <p:nvPr/>
        </p:nvSpPr>
        <p:spPr>
          <a:xfrm>
            <a:off x="279188" y="6279636"/>
            <a:ext cx="114430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Heatmaps showing the differentially expressed genes after Empirical Bayes analysis (raw p-value &lt; 0.05) (left) </a:t>
            </a:r>
            <a:r>
              <a:rPr lang="en-US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differentially expressed genes after Comparative Analysis of Shapley value analysis (p-value &lt; 0.01) (right).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2819283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C66FDA2-E512-44BA-B4AC-29172E1E3A9B}"/>
              </a:ext>
            </a:extLst>
          </p:cNvPr>
          <p:cNvSpPr txBox="1"/>
          <p:nvPr/>
        </p:nvSpPr>
        <p:spPr>
          <a:xfrm>
            <a:off x="1823953" y="1026367"/>
            <a:ext cx="261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d) GSE17504 GEO </a:t>
            </a:r>
            <a:r>
              <a:rPr lang="es-ES_tradnl" b="1" dirty="0" err="1"/>
              <a:t>dataset</a:t>
            </a:r>
            <a:endParaRPr lang="es-ES_tradnl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A524518-BEF5-4D0A-A52D-276C3B94F293}"/>
              </a:ext>
            </a:extLst>
          </p:cNvPr>
          <p:cNvSpPr txBox="1"/>
          <p:nvPr/>
        </p:nvSpPr>
        <p:spPr>
          <a:xfrm>
            <a:off x="5242723" y="370277"/>
            <a:ext cx="1707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/>
              <a:t>Endometriosis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15AFB8C-D67A-4671-81C0-4355D603B9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96" t="6540"/>
          <a:stretch/>
        </p:blipFill>
        <p:spPr>
          <a:xfrm>
            <a:off x="779106" y="1510083"/>
            <a:ext cx="5217367" cy="473079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328AD35-0130-47C7-92CC-7C2467EB92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775" y="1641623"/>
            <a:ext cx="5540536" cy="4617113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A6EB8C2F-5D4B-4958-8E12-2291ED57FF52}"/>
              </a:ext>
            </a:extLst>
          </p:cNvPr>
          <p:cNvSpPr/>
          <p:nvPr/>
        </p:nvSpPr>
        <p:spPr>
          <a:xfrm>
            <a:off x="279188" y="6279636"/>
            <a:ext cx="114430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Heatmaps showing the differentially expressed genes after Empirical Bayes analysis (raw p-value &lt; 0.05) (left) </a:t>
            </a:r>
            <a:r>
              <a:rPr lang="en-US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differentially expressed genes after Comparative Analysis of Shapley value analysis (p-value &lt; 0.01) (right).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1131841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C66FDA2-E512-44BA-B4AC-29172E1E3A9B}"/>
              </a:ext>
            </a:extLst>
          </p:cNvPr>
          <p:cNvSpPr txBox="1"/>
          <p:nvPr/>
        </p:nvSpPr>
        <p:spPr>
          <a:xfrm>
            <a:off x="1823953" y="1026367"/>
            <a:ext cx="2608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e) GSE12814 GEO </a:t>
            </a:r>
            <a:r>
              <a:rPr lang="es-ES_tradnl" b="1" dirty="0" err="1"/>
              <a:t>dataset</a:t>
            </a:r>
            <a:endParaRPr lang="es-ES_tradnl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A524518-BEF5-4D0A-A52D-276C3B94F293}"/>
              </a:ext>
            </a:extLst>
          </p:cNvPr>
          <p:cNvSpPr txBox="1"/>
          <p:nvPr/>
        </p:nvSpPr>
        <p:spPr>
          <a:xfrm>
            <a:off x="4888164" y="370277"/>
            <a:ext cx="23366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err="1"/>
              <a:t>Uterine</a:t>
            </a:r>
            <a:r>
              <a:rPr lang="es-ES_tradnl" sz="2000" b="1" dirty="0"/>
              <a:t> </a:t>
            </a:r>
            <a:r>
              <a:rPr lang="es-ES_tradnl" sz="2000" b="1" dirty="0" err="1"/>
              <a:t>leiomyomas</a:t>
            </a:r>
            <a:endParaRPr lang="es-ES_tradnl" sz="2000" b="1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E5797A4-D4DA-4965-B4BA-14AEDCF69F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570" y="1650254"/>
            <a:ext cx="5577673" cy="464806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B8E19E6-06A0-4D8A-A7BB-EC63F6A0DB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31" t="7990"/>
          <a:stretch/>
        </p:blipFill>
        <p:spPr>
          <a:xfrm>
            <a:off x="648478" y="1677275"/>
            <a:ext cx="5322954" cy="4525394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30E36B35-8DED-4978-907F-B31A177D0621}"/>
              </a:ext>
            </a:extLst>
          </p:cNvPr>
          <p:cNvSpPr/>
          <p:nvPr/>
        </p:nvSpPr>
        <p:spPr>
          <a:xfrm>
            <a:off x="279188" y="6279636"/>
            <a:ext cx="114430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Heatmaps showing the differentially expressed genes after Empirical Bayes analysis (raw p-value &lt; 0.05) (left) </a:t>
            </a:r>
            <a:r>
              <a:rPr lang="en-US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differentially expressed genes after Comparative Analysis of Shapley value analysis (p-value &lt; 0.01) (right).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3641791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C66FDA2-E512-44BA-B4AC-29172E1E3A9B}"/>
              </a:ext>
            </a:extLst>
          </p:cNvPr>
          <p:cNvSpPr txBox="1"/>
          <p:nvPr/>
        </p:nvSpPr>
        <p:spPr>
          <a:xfrm>
            <a:off x="1823953" y="1026367"/>
            <a:ext cx="2569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f) GSE23112 GEO </a:t>
            </a:r>
            <a:r>
              <a:rPr lang="es-ES_tradnl" b="1" dirty="0" err="1"/>
              <a:t>dataset</a:t>
            </a:r>
            <a:endParaRPr lang="es-ES_tradnl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A524518-BEF5-4D0A-A52D-276C3B94F293}"/>
              </a:ext>
            </a:extLst>
          </p:cNvPr>
          <p:cNvSpPr txBox="1"/>
          <p:nvPr/>
        </p:nvSpPr>
        <p:spPr>
          <a:xfrm>
            <a:off x="4888164" y="370277"/>
            <a:ext cx="23366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err="1"/>
              <a:t>Uterine</a:t>
            </a:r>
            <a:r>
              <a:rPr lang="es-ES_tradnl" sz="2000" b="1" dirty="0"/>
              <a:t> </a:t>
            </a:r>
            <a:r>
              <a:rPr lang="es-ES_tradnl" sz="2000" b="1" dirty="0" err="1"/>
              <a:t>leiomyomas</a:t>
            </a:r>
            <a:endParaRPr lang="es-ES_tradnl" sz="2000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577BFD4-38C3-4FC4-89AC-127DF14B26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925" y="1755533"/>
            <a:ext cx="5402742" cy="450228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5AFF1E3-FC1A-4B33-89F3-65803AC3825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6" t="7507"/>
          <a:stretch/>
        </p:blipFill>
        <p:spPr>
          <a:xfrm>
            <a:off x="704463" y="1640697"/>
            <a:ext cx="5223587" cy="4549195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5ED4DF8F-4FE8-45D2-A2AB-3E9C6911EC3C}"/>
              </a:ext>
            </a:extLst>
          </p:cNvPr>
          <p:cNvSpPr/>
          <p:nvPr/>
        </p:nvSpPr>
        <p:spPr>
          <a:xfrm>
            <a:off x="279188" y="6279636"/>
            <a:ext cx="114430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Heatmaps showing the differentially expressed genes after Empirical Bayes analysis (raw p-value &lt; 0.05) (left) </a:t>
            </a:r>
            <a:r>
              <a:rPr lang="en-US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differentially expressed genes after Comparative Analysis of Shapley value analysis (p-value &lt; 0.01) (right).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18800835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275</Words>
  <Application>Microsoft Office PowerPoint</Application>
  <PresentationFormat>Panorámica</PresentationFormat>
  <Paragraphs>19</Paragraphs>
  <Slides>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Windows User</dc:creator>
  <cp:lastModifiedBy>Windows User</cp:lastModifiedBy>
  <cp:revision>17</cp:revision>
  <dcterms:created xsi:type="dcterms:W3CDTF">2024-05-16T14:56:22Z</dcterms:created>
  <dcterms:modified xsi:type="dcterms:W3CDTF">2024-05-20T19:37:04Z</dcterms:modified>
</cp:coreProperties>
</file>