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1188" y="-1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2863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356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3009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2347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155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1646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0915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62004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569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043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0450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7545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907" r="12284"/>
          <a:stretch/>
        </p:blipFill>
        <p:spPr>
          <a:xfrm>
            <a:off x="515237" y="907233"/>
            <a:ext cx="5791042" cy="15695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750" y="902193"/>
            <a:ext cx="261610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750" y="2752715"/>
            <a:ext cx="268022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b</a:t>
            </a:r>
          </a:p>
        </p:txBody>
      </p:sp>
      <p:sp>
        <p:nvSpPr>
          <p:cNvPr id="5" name="Oval 4"/>
          <p:cNvSpPr/>
          <p:nvPr/>
        </p:nvSpPr>
        <p:spPr>
          <a:xfrm>
            <a:off x="4212336" y="999744"/>
            <a:ext cx="158496" cy="1865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Oval 12"/>
          <p:cNvSpPr/>
          <p:nvPr/>
        </p:nvSpPr>
        <p:spPr>
          <a:xfrm>
            <a:off x="4212336" y="2091933"/>
            <a:ext cx="158496" cy="1865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40550"/>
          <a:stretch/>
        </p:blipFill>
        <p:spPr>
          <a:xfrm>
            <a:off x="751011" y="2676804"/>
            <a:ext cx="4424240" cy="29071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33AE02-E0DF-8245-7780-CD1933565F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35799" b="82064"/>
          <a:stretch/>
        </p:blipFill>
        <p:spPr>
          <a:xfrm>
            <a:off x="5422794" y="2676805"/>
            <a:ext cx="876406" cy="14379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E3AB7B-F80B-4C67-909E-DEF1999F43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82714" r="35632"/>
          <a:stretch/>
        </p:blipFill>
        <p:spPr>
          <a:xfrm>
            <a:off x="5427300" y="4498998"/>
            <a:ext cx="871900" cy="1375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ADE2BE-5931-6B5F-016D-5AD60534E5FD}"/>
              </a:ext>
            </a:extLst>
          </p:cNvPr>
          <p:cNvSpPr txBox="1"/>
          <p:nvPr/>
        </p:nvSpPr>
        <p:spPr>
          <a:xfrm>
            <a:off x="5288783" y="2752715"/>
            <a:ext cx="251992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C9E2DF-DF5A-DA95-4582-132C9BB841EA}"/>
              </a:ext>
            </a:extLst>
          </p:cNvPr>
          <p:cNvSpPr txBox="1"/>
          <p:nvPr/>
        </p:nvSpPr>
        <p:spPr>
          <a:xfrm>
            <a:off x="5288783" y="4494115"/>
            <a:ext cx="268022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19024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</TotalTime>
  <Words>4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UZ Brussel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Verdyck</dc:creator>
  <cp:lastModifiedBy>Pieter Verdyck</cp:lastModifiedBy>
  <cp:revision>17</cp:revision>
  <dcterms:created xsi:type="dcterms:W3CDTF">2020-05-14T11:14:01Z</dcterms:created>
  <dcterms:modified xsi:type="dcterms:W3CDTF">2024-12-06T12:17:37Z</dcterms:modified>
</cp:coreProperties>
</file>