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</p:sldIdLst>
  <p:sldSz cx="6858000" cy="9906000" type="A4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30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2863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3567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30095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23475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5155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16463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09152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62004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75695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10438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70450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A3BF8-B2E6-482B-A892-F7BACC0F5CC4}" type="datetimeFigureOut">
              <a:rPr lang="nl-BE" smtClean="0"/>
              <a:t>20/01/2025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182B9-93AE-420D-8400-8BE57BA3A1F2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75450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t="5834" r="4584"/>
          <a:stretch/>
        </p:blipFill>
        <p:spPr>
          <a:xfrm>
            <a:off x="515237" y="6222562"/>
            <a:ext cx="5960446" cy="1470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t="6186" r="10218"/>
          <a:stretch/>
        </p:blipFill>
        <p:spPr>
          <a:xfrm>
            <a:off x="515237" y="4514577"/>
            <a:ext cx="5684395" cy="148490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r="13131"/>
          <a:stretch/>
        </p:blipFill>
        <p:spPr>
          <a:xfrm>
            <a:off x="515237" y="931047"/>
            <a:ext cx="5791041" cy="15724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1750" y="4528526"/>
            <a:ext cx="2519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46" dirty="0"/>
              <a:t>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1750" y="902193"/>
            <a:ext cx="261610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46" dirty="0"/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750" y="2752715"/>
            <a:ext cx="26802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46" dirty="0"/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1750" y="6222562"/>
            <a:ext cx="26802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46" dirty="0"/>
              <a:t>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t="5970" r="10402"/>
          <a:stretch/>
        </p:blipFill>
        <p:spPr>
          <a:xfrm>
            <a:off x="515237" y="2726536"/>
            <a:ext cx="5964811" cy="156496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15637" y="2849880"/>
            <a:ext cx="5760046" cy="253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1" name="Rectangle 20"/>
          <p:cNvSpPr/>
          <p:nvPr/>
        </p:nvSpPr>
        <p:spPr>
          <a:xfrm>
            <a:off x="715637" y="3815410"/>
            <a:ext cx="5760046" cy="253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90245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t="5935" r="4582"/>
          <a:stretch/>
        </p:blipFill>
        <p:spPr>
          <a:xfrm>
            <a:off x="533741" y="6222562"/>
            <a:ext cx="5941942" cy="14644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t="5740" r="10324"/>
          <a:stretch/>
        </p:blipFill>
        <p:spPr>
          <a:xfrm>
            <a:off x="533741" y="4517134"/>
            <a:ext cx="5665891" cy="14888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6000" r="10417"/>
          <a:stretch/>
        </p:blipFill>
        <p:spPr>
          <a:xfrm>
            <a:off x="533741" y="2727272"/>
            <a:ext cx="5962927" cy="15642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t="5334" r="13167"/>
          <a:stretch/>
        </p:blipFill>
        <p:spPr>
          <a:xfrm>
            <a:off x="533741" y="931047"/>
            <a:ext cx="5769205" cy="15724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1750" y="4528526"/>
            <a:ext cx="260008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46" dirty="0"/>
              <a:t>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1750" y="902193"/>
            <a:ext cx="264816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46" dirty="0"/>
              <a:t>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750" y="2752715"/>
            <a:ext cx="232756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46" dirty="0"/>
              <a:t>f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1750" y="6222562"/>
            <a:ext cx="26802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46" dirty="0"/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3593284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</TotalTime>
  <Words>8</Words>
  <Application>Microsoft Office PowerPoint</Application>
  <PresentationFormat>A4 Paper (210x297 mm)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UZ Brussel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Pieter Verdyck</dc:creator>
  <cp:lastModifiedBy>Pieter Verdyck</cp:lastModifiedBy>
  <cp:revision>17</cp:revision>
  <cp:lastPrinted>2025-01-20T10:33:40Z</cp:lastPrinted>
  <dcterms:created xsi:type="dcterms:W3CDTF">2020-05-14T11:14:01Z</dcterms:created>
  <dcterms:modified xsi:type="dcterms:W3CDTF">2025-01-20T10:33:56Z</dcterms:modified>
</cp:coreProperties>
</file>