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66" r:id="rId3"/>
  </p:sldIdLst>
  <p:sldSz cx="12801600" cy="11520488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766D"/>
    <a:srgbClr val="00BFC4"/>
    <a:srgbClr val="EB8D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6" autoAdjust="0"/>
    <p:restoredTop sz="94425" autoAdjust="0"/>
  </p:normalViewPr>
  <p:slideViewPr>
    <p:cSldViewPr snapToGrid="0">
      <p:cViewPr>
        <p:scale>
          <a:sx n="75" d="100"/>
          <a:sy n="75" d="100"/>
        </p:scale>
        <p:origin x="1548" y="-366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885414"/>
            <a:ext cx="10881360" cy="4010837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6050924"/>
            <a:ext cx="9601200" cy="2781450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BFD19-8F11-45B7-88E6-C26BE0C62DF0}" type="datetimeFigureOut">
              <a:rPr lang="nl-BE" smtClean="0"/>
              <a:t>20/01/2025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B56F-AA98-4BEB-842A-65DFCB3E4EB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6986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BFD19-8F11-45B7-88E6-C26BE0C62DF0}" type="datetimeFigureOut">
              <a:rPr lang="nl-BE" smtClean="0"/>
              <a:t>20/01/2025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B56F-AA98-4BEB-842A-65DFCB3E4EB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2968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613359"/>
            <a:ext cx="2760345" cy="976308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613359"/>
            <a:ext cx="8121015" cy="976308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BFD19-8F11-45B7-88E6-C26BE0C62DF0}" type="datetimeFigureOut">
              <a:rPr lang="nl-BE" smtClean="0"/>
              <a:t>20/01/2025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B56F-AA98-4BEB-842A-65DFCB3E4EB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37344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BFD19-8F11-45B7-88E6-C26BE0C62DF0}" type="datetimeFigureOut">
              <a:rPr lang="nl-BE" smtClean="0"/>
              <a:t>20/01/2025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B56F-AA98-4BEB-842A-65DFCB3E4EB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43338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872125"/>
            <a:ext cx="11041380" cy="479220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7709663"/>
            <a:ext cx="11041380" cy="2520106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BFD19-8F11-45B7-88E6-C26BE0C62DF0}" type="datetimeFigureOut">
              <a:rPr lang="nl-BE" smtClean="0"/>
              <a:t>20/01/2025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B56F-AA98-4BEB-842A-65DFCB3E4EB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1821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3066796"/>
            <a:ext cx="5440680" cy="73096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3066796"/>
            <a:ext cx="5440680" cy="73096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BFD19-8F11-45B7-88E6-C26BE0C62DF0}" type="datetimeFigureOut">
              <a:rPr lang="nl-BE" smtClean="0"/>
              <a:t>20/01/2025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B56F-AA98-4BEB-842A-65DFCB3E4EB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99839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613362"/>
            <a:ext cx="11041380" cy="2226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824120"/>
            <a:ext cx="5415676" cy="1384058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4208178"/>
            <a:ext cx="5415676" cy="61895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824120"/>
            <a:ext cx="5442347" cy="1384058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4208178"/>
            <a:ext cx="5442347" cy="61895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BFD19-8F11-45B7-88E6-C26BE0C62DF0}" type="datetimeFigureOut">
              <a:rPr lang="nl-BE" smtClean="0"/>
              <a:t>20/01/2025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B56F-AA98-4BEB-842A-65DFCB3E4EB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9874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BFD19-8F11-45B7-88E6-C26BE0C62DF0}" type="datetimeFigureOut">
              <a:rPr lang="nl-BE" smtClean="0"/>
              <a:t>20/01/2025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B56F-AA98-4BEB-842A-65DFCB3E4EB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41423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BFD19-8F11-45B7-88E6-C26BE0C62DF0}" type="datetimeFigureOut">
              <a:rPr lang="nl-BE" smtClean="0"/>
              <a:t>20/01/2025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B56F-AA98-4BEB-842A-65DFCB3E4EB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6909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768032"/>
            <a:ext cx="4128849" cy="2688114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658740"/>
            <a:ext cx="6480810" cy="8187013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3456146"/>
            <a:ext cx="4128849" cy="6402939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BFD19-8F11-45B7-88E6-C26BE0C62DF0}" type="datetimeFigureOut">
              <a:rPr lang="nl-BE" smtClean="0"/>
              <a:t>20/01/2025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B56F-AA98-4BEB-842A-65DFCB3E4EB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1771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768032"/>
            <a:ext cx="4128849" cy="2688114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658740"/>
            <a:ext cx="6480810" cy="8187013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3456146"/>
            <a:ext cx="4128849" cy="6402939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BFD19-8F11-45B7-88E6-C26BE0C62DF0}" type="datetimeFigureOut">
              <a:rPr lang="nl-BE" smtClean="0"/>
              <a:t>20/01/2025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B56F-AA98-4BEB-842A-65DFCB3E4EB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0275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613362"/>
            <a:ext cx="11041380" cy="2226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3066796"/>
            <a:ext cx="11041380" cy="73096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10677788"/>
            <a:ext cx="2880360" cy="6133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BFD19-8F11-45B7-88E6-C26BE0C62DF0}" type="datetimeFigureOut">
              <a:rPr lang="nl-BE" smtClean="0"/>
              <a:t>20/01/2025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10677788"/>
            <a:ext cx="4320540" cy="6133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10677788"/>
            <a:ext cx="2880360" cy="6133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5B56F-AA98-4BEB-842A-65DFCB3E4EB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102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0066FCFF-7056-E539-C3A7-1A1BCCC3054F}"/>
              </a:ext>
            </a:extLst>
          </p:cNvPr>
          <p:cNvGrpSpPr/>
          <p:nvPr/>
        </p:nvGrpSpPr>
        <p:grpSpPr>
          <a:xfrm>
            <a:off x="8762654" y="200237"/>
            <a:ext cx="1452962" cy="10249162"/>
            <a:chOff x="8762654" y="198373"/>
            <a:chExt cx="1452962" cy="1024916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3144C97-EB01-9124-923C-6084F5477086}"/>
                </a:ext>
              </a:extLst>
            </p:cNvPr>
            <p:cNvGrpSpPr/>
            <p:nvPr/>
          </p:nvGrpSpPr>
          <p:grpSpPr>
            <a:xfrm>
              <a:off x="8762654" y="198373"/>
              <a:ext cx="1452962" cy="10249162"/>
              <a:chOff x="8762654" y="198373"/>
              <a:chExt cx="1452962" cy="10249162"/>
            </a:xfrm>
          </p:grpSpPr>
          <p:sp>
            <p:nvSpPr>
              <p:cNvPr id="1047" name="Rectangle 1046"/>
              <p:cNvSpPr/>
              <p:nvPr/>
            </p:nvSpPr>
            <p:spPr>
              <a:xfrm>
                <a:off x="8816222" y="224475"/>
                <a:ext cx="1348844" cy="102230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dirty="0"/>
              </a:p>
            </p:txBody>
          </p:sp>
          <p:grpSp>
            <p:nvGrpSpPr>
              <p:cNvPr id="191" name="Group 190">
                <a:extLst>
                  <a:ext uri="{FF2B5EF4-FFF2-40B4-BE49-F238E27FC236}">
                    <a16:creationId xmlns:a16="http://schemas.microsoft.com/office/drawing/2014/main" id="{ABA2C2A6-D9D3-68F9-822C-040F41889036}"/>
                  </a:ext>
                </a:extLst>
              </p:cNvPr>
              <p:cNvGrpSpPr/>
              <p:nvPr/>
            </p:nvGrpSpPr>
            <p:grpSpPr>
              <a:xfrm>
                <a:off x="9099038" y="8330069"/>
                <a:ext cx="796439" cy="1050955"/>
                <a:chOff x="3734627" y="5737646"/>
                <a:chExt cx="796439" cy="1050955"/>
              </a:xfrm>
            </p:grpSpPr>
            <p:sp>
              <p:nvSpPr>
                <p:cNvPr id="192" name="Flowchart: Connector 191">
                  <a:extLst>
                    <a:ext uri="{FF2B5EF4-FFF2-40B4-BE49-F238E27FC236}">
                      <a16:creationId xmlns:a16="http://schemas.microsoft.com/office/drawing/2014/main" id="{A5DA0E11-8762-9124-3311-234AB27BFA02}"/>
                    </a:ext>
                  </a:extLst>
                </p:cNvPr>
                <p:cNvSpPr/>
                <p:nvPr/>
              </p:nvSpPr>
              <p:spPr>
                <a:xfrm>
                  <a:off x="3835710" y="6709728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93" name="Flowchart: Connector 192">
                  <a:extLst>
                    <a:ext uri="{FF2B5EF4-FFF2-40B4-BE49-F238E27FC236}">
                      <a16:creationId xmlns:a16="http://schemas.microsoft.com/office/drawing/2014/main" id="{91B43017-FCF9-2ADB-74E2-5D53AE16AB21}"/>
                    </a:ext>
                  </a:extLst>
                </p:cNvPr>
                <p:cNvSpPr/>
                <p:nvPr/>
              </p:nvSpPr>
              <p:spPr>
                <a:xfrm>
                  <a:off x="3937310" y="6722429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94" name="Flowchart: Connector 193">
                  <a:extLst>
                    <a:ext uri="{FF2B5EF4-FFF2-40B4-BE49-F238E27FC236}">
                      <a16:creationId xmlns:a16="http://schemas.microsoft.com/office/drawing/2014/main" id="{84253802-F118-5073-0915-D4B7E7FDFB3B}"/>
                    </a:ext>
                  </a:extLst>
                </p:cNvPr>
                <p:cNvSpPr/>
                <p:nvPr/>
              </p:nvSpPr>
              <p:spPr>
                <a:xfrm>
                  <a:off x="3880815" y="6738918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95" name="Flowchart: Connector 194">
                  <a:extLst>
                    <a:ext uri="{FF2B5EF4-FFF2-40B4-BE49-F238E27FC236}">
                      <a16:creationId xmlns:a16="http://schemas.microsoft.com/office/drawing/2014/main" id="{159E088E-6745-1E5D-2AA8-0730387E75A9}"/>
                    </a:ext>
                  </a:extLst>
                </p:cNvPr>
                <p:cNvSpPr/>
                <p:nvPr/>
              </p:nvSpPr>
              <p:spPr>
                <a:xfrm>
                  <a:off x="4007161" y="6709728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96" name="Flowchart: Connector 195">
                  <a:extLst>
                    <a:ext uri="{FF2B5EF4-FFF2-40B4-BE49-F238E27FC236}">
                      <a16:creationId xmlns:a16="http://schemas.microsoft.com/office/drawing/2014/main" id="{F0483042-FA25-0766-91D5-F5B28C6CC431}"/>
                    </a:ext>
                  </a:extLst>
                </p:cNvPr>
                <p:cNvSpPr/>
                <p:nvPr/>
              </p:nvSpPr>
              <p:spPr>
                <a:xfrm>
                  <a:off x="4108761" y="6716079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97" name="Flowchart: Connector 196">
                  <a:extLst>
                    <a:ext uri="{FF2B5EF4-FFF2-40B4-BE49-F238E27FC236}">
                      <a16:creationId xmlns:a16="http://schemas.microsoft.com/office/drawing/2014/main" id="{C4D33C69-59E2-32B5-2D92-ED61BCDEFAD4}"/>
                    </a:ext>
                  </a:extLst>
                </p:cNvPr>
                <p:cNvSpPr/>
                <p:nvPr/>
              </p:nvSpPr>
              <p:spPr>
                <a:xfrm>
                  <a:off x="3950673" y="6736514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01" name="Flowchart: Connector 200">
                  <a:extLst>
                    <a:ext uri="{FF2B5EF4-FFF2-40B4-BE49-F238E27FC236}">
                      <a16:creationId xmlns:a16="http://schemas.microsoft.com/office/drawing/2014/main" id="{7A385E3C-C166-9EEB-43A0-C83BBD575EB1}"/>
                    </a:ext>
                  </a:extLst>
                </p:cNvPr>
                <p:cNvSpPr/>
                <p:nvPr/>
              </p:nvSpPr>
              <p:spPr>
                <a:xfrm>
                  <a:off x="4053435" y="6734090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03" name="Flowchart: Connector 202">
                  <a:extLst>
                    <a:ext uri="{FF2B5EF4-FFF2-40B4-BE49-F238E27FC236}">
                      <a16:creationId xmlns:a16="http://schemas.microsoft.com/office/drawing/2014/main" id="{08917294-024D-132A-BB59-E145743E8FED}"/>
                    </a:ext>
                  </a:extLst>
                </p:cNvPr>
                <p:cNvSpPr/>
                <p:nvPr/>
              </p:nvSpPr>
              <p:spPr>
                <a:xfrm>
                  <a:off x="4197958" y="6702956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04" name="Flowchart: Connector 203">
                  <a:extLst>
                    <a:ext uri="{FF2B5EF4-FFF2-40B4-BE49-F238E27FC236}">
                      <a16:creationId xmlns:a16="http://schemas.microsoft.com/office/drawing/2014/main" id="{CA1F6173-9027-619D-35D5-AF03EAB0CE96}"/>
                    </a:ext>
                  </a:extLst>
                </p:cNvPr>
                <p:cNvSpPr/>
                <p:nvPr/>
              </p:nvSpPr>
              <p:spPr>
                <a:xfrm>
                  <a:off x="3734928" y="6732928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05" name="Flowchart: Connector 204">
                  <a:extLst>
                    <a:ext uri="{FF2B5EF4-FFF2-40B4-BE49-F238E27FC236}">
                      <a16:creationId xmlns:a16="http://schemas.microsoft.com/office/drawing/2014/main" id="{7B329116-CA11-5C63-5F12-8AC87A838D56}"/>
                    </a:ext>
                  </a:extLst>
                </p:cNvPr>
                <p:cNvSpPr/>
                <p:nvPr/>
              </p:nvSpPr>
              <p:spPr>
                <a:xfrm>
                  <a:off x="4334840" y="6732928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06" name="Flowchart: Connector 205">
                  <a:extLst>
                    <a:ext uri="{FF2B5EF4-FFF2-40B4-BE49-F238E27FC236}">
                      <a16:creationId xmlns:a16="http://schemas.microsoft.com/office/drawing/2014/main" id="{ED066E8A-3876-0AA9-5C02-EFC09D38B0D0}"/>
                    </a:ext>
                  </a:extLst>
                </p:cNvPr>
                <p:cNvSpPr/>
                <p:nvPr/>
              </p:nvSpPr>
              <p:spPr>
                <a:xfrm>
                  <a:off x="4259005" y="6710011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07" name="Flowchart: Connector 206">
                  <a:extLst>
                    <a:ext uri="{FF2B5EF4-FFF2-40B4-BE49-F238E27FC236}">
                      <a16:creationId xmlns:a16="http://schemas.microsoft.com/office/drawing/2014/main" id="{60DEA777-0B08-BB0C-E462-8EB8CEC39DFB}"/>
                    </a:ext>
                  </a:extLst>
                </p:cNvPr>
                <p:cNvSpPr/>
                <p:nvPr/>
              </p:nvSpPr>
              <p:spPr>
                <a:xfrm>
                  <a:off x="4413343" y="6742882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09" name="Flowchart: Connector 208">
                  <a:extLst>
                    <a:ext uri="{FF2B5EF4-FFF2-40B4-BE49-F238E27FC236}">
                      <a16:creationId xmlns:a16="http://schemas.microsoft.com/office/drawing/2014/main" id="{FAFE6910-E691-9C44-02C4-235AB32E55B2}"/>
                    </a:ext>
                  </a:extLst>
                </p:cNvPr>
                <p:cNvSpPr/>
                <p:nvPr/>
              </p:nvSpPr>
              <p:spPr>
                <a:xfrm>
                  <a:off x="3780639" y="6736723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10" name="Flowchart: Connector 209">
                  <a:extLst>
                    <a:ext uri="{FF2B5EF4-FFF2-40B4-BE49-F238E27FC236}">
                      <a16:creationId xmlns:a16="http://schemas.microsoft.com/office/drawing/2014/main" id="{20D703F7-70A3-33E0-0146-FFB313573D4B}"/>
                    </a:ext>
                  </a:extLst>
                </p:cNvPr>
                <p:cNvSpPr/>
                <p:nvPr/>
              </p:nvSpPr>
              <p:spPr>
                <a:xfrm>
                  <a:off x="4477586" y="6735933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13" name="Flowchart: Connector 212">
                  <a:extLst>
                    <a:ext uri="{FF2B5EF4-FFF2-40B4-BE49-F238E27FC236}">
                      <a16:creationId xmlns:a16="http://schemas.microsoft.com/office/drawing/2014/main" id="{CF0E9930-3ABC-A908-48A1-5C8E976CD70C}"/>
                    </a:ext>
                  </a:extLst>
                </p:cNvPr>
                <p:cNvSpPr/>
                <p:nvPr/>
              </p:nvSpPr>
              <p:spPr>
                <a:xfrm flipV="1">
                  <a:off x="3808037" y="5737646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14" name="Flowchart: Connector 213">
                  <a:extLst>
                    <a:ext uri="{FF2B5EF4-FFF2-40B4-BE49-F238E27FC236}">
                      <a16:creationId xmlns:a16="http://schemas.microsoft.com/office/drawing/2014/main" id="{E916788D-0193-704E-5575-CEF42DA9589B}"/>
                    </a:ext>
                  </a:extLst>
                </p:cNvPr>
                <p:cNvSpPr/>
                <p:nvPr/>
              </p:nvSpPr>
              <p:spPr>
                <a:xfrm flipV="1">
                  <a:off x="4008963" y="5768471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15" name="Flowchart: Connector 214">
                  <a:extLst>
                    <a:ext uri="{FF2B5EF4-FFF2-40B4-BE49-F238E27FC236}">
                      <a16:creationId xmlns:a16="http://schemas.microsoft.com/office/drawing/2014/main" id="{EED5C5FA-C4F5-2053-1510-23D8CD26DED3}"/>
                    </a:ext>
                  </a:extLst>
                </p:cNvPr>
                <p:cNvSpPr/>
                <p:nvPr/>
              </p:nvSpPr>
              <p:spPr>
                <a:xfrm flipV="1">
                  <a:off x="3859728" y="5738055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16" name="Flowchart: Connector 215">
                  <a:extLst>
                    <a:ext uri="{FF2B5EF4-FFF2-40B4-BE49-F238E27FC236}">
                      <a16:creationId xmlns:a16="http://schemas.microsoft.com/office/drawing/2014/main" id="{E6016604-3AE2-1CDB-4991-FCC37D2698B2}"/>
                    </a:ext>
                  </a:extLst>
                </p:cNvPr>
                <p:cNvSpPr/>
                <p:nvPr/>
              </p:nvSpPr>
              <p:spPr>
                <a:xfrm flipV="1">
                  <a:off x="4054547" y="5737646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17" name="Flowchart: Connector 216">
                  <a:extLst>
                    <a:ext uri="{FF2B5EF4-FFF2-40B4-BE49-F238E27FC236}">
                      <a16:creationId xmlns:a16="http://schemas.microsoft.com/office/drawing/2014/main" id="{69C24374-658D-F815-D13A-E032771B642B}"/>
                    </a:ext>
                  </a:extLst>
                </p:cNvPr>
                <p:cNvSpPr/>
                <p:nvPr/>
              </p:nvSpPr>
              <p:spPr>
                <a:xfrm flipV="1">
                  <a:off x="4243120" y="5738843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18" name="Flowchart: Connector 217">
                  <a:extLst>
                    <a:ext uri="{FF2B5EF4-FFF2-40B4-BE49-F238E27FC236}">
                      <a16:creationId xmlns:a16="http://schemas.microsoft.com/office/drawing/2014/main" id="{B30288D8-1493-1654-8F98-DD5209ABC1FA}"/>
                    </a:ext>
                  </a:extLst>
                </p:cNvPr>
                <p:cNvSpPr/>
                <p:nvPr/>
              </p:nvSpPr>
              <p:spPr>
                <a:xfrm flipV="1">
                  <a:off x="4106233" y="5738055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19" name="Flowchart: Connector 218">
                  <a:extLst>
                    <a:ext uri="{FF2B5EF4-FFF2-40B4-BE49-F238E27FC236}">
                      <a16:creationId xmlns:a16="http://schemas.microsoft.com/office/drawing/2014/main" id="{50E00982-7B23-C273-6C6B-ED9FAC1C2E84}"/>
                    </a:ext>
                  </a:extLst>
                </p:cNvPr>
                <p:cNvSpPr/>
                <p:nvPr/>
              </p:nvSpPr>
              <p:spPr>
                <a:xfrm flipH="1" flipV="1">
                  <a:off x="3940519" y="5741522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20" name="Flowchart: Connector 219">
                  <a:extLst>
                    <a:ext uri="{FF2B5EF4-FFF2-40B4-BE49-F238E27FC236}">
                      <a16:creationId xmlns:a16="http://schemas.microsoft.com/office/drawing/2014/main" id="{6A484E13-A88E-3554-7BAC-E77C8285A17C}"/>
                    </a:ext>
                  </a:extLst>
                </p:cNvPr>
                <p:cNvSpPr/>
                <p:nvPr/>
              </p:nvSpPr>
              <p:spPr>
                <a:xfrm flipV="1">
                  <a:off x="4199903" y="5744150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21" name="Flowchart: Connector 220">
                  <a:extLst>
                    <a:ext uri="{FF2B5EF4-FFF2-40B4-BE49-F238E27FC236}">
                      <a16:creationId xmlns:a16="http://schemas.microsoft.com/office/drawing/2014/main" id="{CF2A83BC-67A3-A431-18AB-C036C966CB30}"/>
                    </a:ext>
                  </a:extLst>
                </p:cNvPr>
                <p:cNvSpPr/>
                <p:nvPr/>
              </p:nvSpPr>
              <p:spPr>
                <a:xfrm flipV="1">
                  <a:off x="4309521" y="5745282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22" name="Flowchart: Connector 221">
                  <a:extLst>
                    <a:ext uri="{FF2B5EF4-FFF2-40B4-BE49-F238E27FC236}">
                      <a16:creationId xmlns:a16="http://schemas.microsoft.com/office/drawing/2014/main" id="{5CE8F50D-84FD-D5D6-B112-EBDA53CC5970}"/>
                    </a:ext>
                  </a:extLst>
                </p:cNvPr>
                <p:cNvSpPr/>
                <p:nvPr/>
              </p:nvSpPr>
              <p:spPr>
                <a:xfrm flipV="1">
                  <a:off x="4139683" y="5752601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23" name="Flowchart: Connector 222">
                  <a:extLst>
                    <a:ext uri="{FF2B5EF4-FFF2-40B4-BE49-F238E27FC236}">
                      <a16:creationId xmlns:a16="http://schemas.microsoft.com/office/drawing/2014/main" id="{BFE77004-C77D-EA89-0D98-433F92E0C8FC}"/>
                    </a:ext>
                  </a:extLst>
                </p:cNvPr>
                <p:cNvSpPr/>
                <p:nvPr/>
              </p:nvSpPr>
              <p:spPr>
                <a:xfrm flipV="1">
                  <a:off x="4360444" y="5738822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24" name="Flowchart: Connector 223">
                  <a:extLst>
                    <a:ext uri="{FF2B5EF4-FFF2-40B4-BE49-F238E27FC236}">
                      <a16:creationId xmlns:a16="http://schemas.microsoft.com/office/drawing/2014/main" id="{31519D87-77C2-D345-5CC1-B6719899AF20}"/>
                    </a:ext>
                  </a:extLst>
                </p:cNvPr>
                <p:cNvSpPr/>
                <p:nvPr/>
              </p:nvSpPr>
              <p:spPr>
                <a:xfrm flipV="1">
                  <a:off x="4485347" y="5738821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25" name="Flowchart: Connector 224">
                  <a:extLst>
                    <a:ext uri="{FF2B5EF4-FFF2-40B4-BE49-F238E27FC236}">
                      <a16:creationId xmlns:a16="http://schemas.microsoft.com/office/drawing/2014/main" id="{854EFCF9-8513-BD2A-3E8C-F68573158DFB}"/>
                    </a:ext>
                  </a:extLst>
                </p:cNvPr>
                <p:cNvSpPr/>
                <p:nvPr/>
              </p:nvSpPr>
              <p:spPr>
                <a:xfrm flipV="1">
                  <a:off x="4439696" y="5770389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26" name="Flowchart: Connector 225">
                  <a:extLst>
                    <a:ext uri="{FF2B5EF4-FFF2-40B4-BE49-F238E27FC236}">
                      <a16:creationId xmlns:a16="http://schemas.microsoft.com/office/drawing/2014/main" id="{98773095-B92C-9604-77B4-E44E834137DD}"/>
                    </a:ext>
                  </a:extLst>
                </p:cNvPr>
                <p:cNvSpPr/>
                <p:nvPr/>
              </p:nvSpPr>
              <p:spPr>
                <a:xfrm flipV="1">
                  <a:off x="3734627" y="5741782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27" name="Flowchart: Connector 226">
                  <a:extLst>
                    <a:ext uri="{FF2B5EF4-FFF2-40B4-BE49-F238E27FC236}">
                      <a16:creationId xmlns:a16="http://schemas.microsoft.com/office/drawing/2014/main" id="{743260EF-5146-DA04-ACD3-1BFECB0289E3}"/>
                    </a:ext>
                  </a:extLst>
                </p:cNvPr>
                <p:cNvSpPr/>
                <p:nvPr/>
              </p:nvSpPr>
              <p:spPr>
                <a:xfrm flipV="1">
                  <a:off x="3780544" y="5779237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228" name="Flowchart: Connector 227">
                  <a:extLst>
                    <a:ext uri="{FF2B5EF4-FFF2-40B4-BE49-F238E27FC236}">
                      <a16:creationId xmlns:a16="http://schemas.microsoft.com/office/drawing/2014/main" id="{7C4F2D43-B5E6-F18A-01EF-ED3AEED98359}"/>
                    </a:ext>
                  </a:extLst>
                </p:cNvPr>
                <p:cNvSpPr/>
                <p:nvPr/>
              </p:nvSpPr>
              <p:spPr>
                <a:xfrm flipH="1" flipV="1">
                  <a:off x="3902921" y="5751365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</p:grpSp>
          <p:sp>
            <p:nvSpPr>
              <p:cNvPr id="1307" name="TextBox 1306"/>
              <p:cNvSpPr txBox="1"/>
              <p:nvPr/>
            </p:nvSpPr>
            <p:spPr>
              <a:xfrm>
                <a:off x="8762654" y="198373"/>
                <a:ext cx="1452962" cy="646331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nl-BE" sz="1200" dirty="0" err="1"/>
                  <a:t>Mosaic</a:t>
                </a:r>
                <a:r>
                  <a:rPr lang="nl-BE" sz="1200" dirty="0"/>
                  <a:t> </a:t>
                </a:r>
                <a:r>
                  <a:rPr lang="nl-BE" sz="1200" dirty="0" err="1"/>
                  <a:t>trisomy</a:t>
                </a:r>
                <a:r>
                  <a:rPr lang="nl-BE" sz="1200" dirty="0"/>
                  <a:t> </a:t>
                </a:r>
                <a:r>
                  <a:rPr lang="nl-BE" sz="1200" dirty="0" err="1"/>
                  <a:t>with</a:t>
                </a:r>
                <a:endParaRPr lang="nl-BE" sz="1200" dirty="0"/>
              </a:p>
              <a:p>
                <a:pPr algn="ctr"/>
                <a:r>
                  <a:rPr lang="nl-BE" sz="1200" dirty="0" err="1"/>
                  <a:t>two</a:t>
                </a:r>
                <a:r>
                  <a:rPr lang="nl-BE" sz="1200" dirty="0"/>
                  <a:t> </a:t>
                </a:r>
                <a:r>
                  <a:rPr lang="nl-BE" sz="1200" dirty="0" err="1"/>
                  <a:t>identical</a:t>
                </a:r>
                <a:r>
                  <a:rPr lang="nl-BE" sz="1200" dirty="0"/>
                  <a:t> </a:t>
                </a:r>
              </a:p>
              <a:p>
                <a:pPr algn="ctr"/>
                <a:r>
                  <a:rPr lang="nl-BE" sz="1200" dirty="0" err="1"/>
                  <a:t>maternal</a:t>
                </a:r>
                <a:r>
                  <a:rPr lang="nl-BE" sz="1200" dirty="0"/>
                  <a:t> </a:t>
                </a:r>
                <a:r>
                  <a:rPr lang="nl-BE" sz="1200" dirty="0" err="1"/>
                  <a:t>copies</a:t>
                </a:r>
                <a:endParaRPr lang="nl-BE" sz="1200" dirty="0"/>
              </a:p>
            </p:txBody>
          </p:sp>
          <p:grpSp>
            <p:nvGrpSpPr>
              <p:cNvPr id="1308" name="Group 1307"/>
              <p:cNvGrpSpPr/>
              <p:nvPr/>
            </p:nvGrpSpPr>
            <p:grpSpPr>
              <a:xfrm>
                <a:off x="9143959" y="2905338"/>
                <a:ext cx="690353" cy="166649"/>
                <a:chOff x="9017262" y="2910730"/>
                <a:chExt cx="690354" cy="166649"/>
              </a:xfrm>
            </p:grpSpPr>
            <p:sp>
              <p:nvSpPr>
                <p:cNvPr id="2231" name="Flowchart: Connector 2230"/>
                <p:cNvSpPr/>
                <p:nvPr/>
              </p:nvSpPr>
              <p:spPr>
                <a:xfrm flipV="1">
                  <a:off x="9017262" y="2964718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32" name="Flowchart: Connector 2231"/>
                <p:cNvSpPr/>
                <p:nvPr/>
              </p:nvSpPr>
              <p:spPr>
                <a:xfrm flipV="1">
                  <a:off x="9136325" y="2993852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33" name="Flowchart: Connector 2232"/>
                <p:cNvSpPr/>
                <p:nvPr/>
              </p:nvSpPr>
              <p:spPr>
                <a:xfrm flipV="1">
                  <a:off x="9449177" y="2910730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34" name="Flowchart: Connector 2233"/>
                <p:cNvSpPr/>
                <p:nvPr/>
              </p:nvSpPr>
              <p:spPr>
                <a:xfrm flipV="1">
                  <a:off x="9430128" y="3031661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35" name="Flowchart: Connector 2234"/>
                <p:cNvSpPr/>
                <p:nvPr/>
              </p:nvSpPr>
              <p:spPr>
                <a:xfrm flipV="1">
                  <a:off x="9068950" y="3003216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36" name="Flowchart: Connector 2235"/>
                <p:cNvSpPr/>
                <p:nvPr/>
              </p:nvSpPr>
              <p:spPr>
                <a:xfrm flipV="1">
                  <a:off x="9201092" y="2970716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37" name="Flowchart: Connector 2236"/>
                <p:cNvSpPr/>
                <p:nvPr/>
              </p:nvSpPr>
              <p:spPr>
                <a:xfrm flipV="1">
                  <a:off x="9473322" y="2964718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38" name="Flowchart: Connector 2237"/>
                <p:cNvSpPr/>
                <p:nvPr/>
              </p:nvSpPr>
              <p:spPr>
                <a:xfrm flipV="1">
                  <a:off x="9576891" y="2989965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39" name="Flowchart: Connector 2238"/>
                <p:cNvSpPr/>
                <p:nvPr/>
              </p:nvSpPr>
              <p:spPr>
                <a:xfrm flipV="1">
                  <a:off x="9661897" y="2978610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40" name="Flowchart: Connector 2239"/>
                <p:cNvSpPr/>
                <p:nvPr/>
              </p:nvSpPr>
              <p:spPr>
                <a:xfrm flipV="1">
                  <a:off x="9566917" y="2944370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41" name="Flowchart: Connector 2240"/>
                <p:cNvSpPr/>
                <p:nvPr/>
              </p:nvSpPr>
              <p:spPr>
                <a:xfrm flipV="1">
                  <a:off x="9525010" y="3003216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42" name="Flowchart: Connector 2241"/>
                <p:cNvSpPr/>
                <p:nvPr/>
              </p:nvSpPr>
              <p:spPr>
                <a:xfrm flipV="1">
                  <a:off x="9659533" y="2970716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43" name="Flowchart: Connector 2242"/>
                <p:cNvSpPr/>
                <p:nvPr/>
              </p:nvSpPr>
              <p:spPr>
                <a:xfrm flipV="1">
                  <a:off x="9283921" y="3027037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44" name="Flowchart: Connector 2243"/>
                <p:cNvSpPr/>
                <p:nvPr/>
              </p:nvSpPr>
              <p:spPr>
                <a:xfrm flipV="1">
                  <a:off x="9268086" y="2947614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45" name="Flowchart: Connector 2244"/>
                <p:cNvSpPr/>
                <p:nvPr/>
              </p:nvSpPr>
              <p:spPr>
                <a:xfrm flipV="1">
                  <a:off x="9335877" y="2990953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46" name="Flowchart: Connector 2245"/>
                <p:cNvSpPr/>
                <p:nvPr/>
              </p:nvSpPr>
              <p:spPr>
                <a:xfrm flipV="1">
                  <a:off x="9115763" y="2928115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47" name="Flowchart: Connector 2246"/>
                <p:cNvSpPr/>
                <p:nvPr/>
              </p:nvSpPr>
              <p:spPr>
                <a:xfrm flipV="1">
                  <a:off x="9401661" y="2985554"/>
                  <a:ext cx="45719" cy="45718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sp>
            <p:nvSpPr>
              <p:cNvPr id="1309" name="Flowchart: Connector 1308"/>
              <p:cNvSpPr/>
              <p:nvPr/>
            </p:nvSpPr>
            <p:spPr>
              <a:xfrm flipV="1">
                <a:off x="9183657" y="4616478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10" name="Flowchart: Connector 1309"/>
              <p:cNvSpPr/>
              <p:nvPr/>
            </p:nvSpPr>
            <p:spPr>
              <a:xfrm flipV="1">
                <a:off x="9588286" y="4682494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11" name="Flowchart: Connector 1310"/>
              <p:cNvSpPr/>
              <p:nvPr/>
            </p:nvSpPr>
            <p:spPr>
              <a:xfrm flipV="1">
                <a:off x="9275989" y="465963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12" name="Flowchart: Connector 1311"/>
              <p:cNvSpPr/>
              <p:nvPr/>
            </p:nvSpPr>
            <p:spPr>
              <a:xfrm flipV="1">
                <a:off x="9254725" y="4599243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13" name="Flowchart: Connector 1312"/>
              <p:cNvSpPr/>
              <p:nvPr/>
            </p:nvSpPr>
            <p:spPr>
              <a:xfrm flipV="1">
                <a:off x="9551813" y="4576187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14" name="Flowchart: Connector 1313"/>
              <p:cNvSpPr/>
              <p:nvPr/>
            </p:nvSpPr>
            <p:spPr>
              <a:xfrm flipV="1">
                <a:off x="9437265" y="4576433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15" name="Flowchart: Connector 1314"/>
              <p:cNvSpPr/>
              <p:nvPr/>
            </p:nvSpPr>
            <p:spPr>
              <a:xfrm flipH="1" flipV="1">
                <a:off x="9328278" y="4601439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16" name="Flowchart: Connector 1315"/>
              <p:cNvSpPr/>
              <p:nvPr/>
            </p:nvSpPr>
            <p:spPr>
              <a:xfrm flipV="1">
                <a:off x="9530934" y="4633328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17" name="Flowchart: Connector 1316"/>
              <p:cNvSpPr/>
              <p:nvPr/>
            </p:nvSpPr>
            <p:spPr>
              <a:xfrm flipV="1">
                <a:off x="9640579" y="4646209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18" name="Flowchart: Connector 1317"/>
              <p:cNvSpPr/>
              <p:nvPr/>
            </p:nvSpPr>
            <p:spPr>
              <a:xfrm flipV="1">
                <a:off x="9470715" y="4641779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19" name="Flowchart: Connector 1318"/>
              <p:cNvSpPr/>
              <p:nvPr/>
            </p:nvSpPr>
            <p:spPr>
              <a:xfrm flipV="1">
                <a:off x="9705572" y="4580094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20" name="Flowchart: Connector 1319"/>
              <p:cNvSpPr/>
              <p:nvPr/>
            </p:nvSpPr>
            <p:spPr>
              <a:xfrm flipV="1">
                <a:off x="9816378" y="4627999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21" name="Flowchart: Connector 1320"/>
              <p:cNvSpPr/>
              <p:nvPr/>
            </p:nvSpPr>
            <p:spPr>
              <a:xfrm flipV="1">
                <a:off x="9726931" y="4668336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22" name="Flowchart: Connector 1321"/>
              <p:cNvSpPr/>
              <p:nvPr/>
            </p:nvSpPr>
            <p:spPr>
              <a:xfrm flipV="1">
                <a:off x="9111576" y="466841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23" name="Flowchart: Connector 1322"/>
              <p:cNvSpPr/>
              <p:nvPr/>
            </p:nvSpPr>
            <p:spPr>
              <a:xfrm flipH="1" flipV="1">
                <a:off x="9400284" y="468782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24" name="Flowchart: Connector 1323"/>
              <p:cNvSpPr/>
              <p:nvPr/>
            </p:nvSpPr>
            <p:spPr>
              <a:xfrm flipV="1">
                <a:off x="9188256" y="4728003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25" name="Flowchart: Connector 1324"/>
              <p:cNvSpPr/>
              <p:nvPr/>
            </p:nvSpPr>
            <p:spPr>
              <a:xfrm flipV="1">
                <a:off x="9561616" y="4801515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26" name="Flowchart: Connector 1325"/>
              <p:cNvSpPr/>
              <p:nvPr/>
            </p:nvSpPr>
            <p:spPr>
              <a:xfrm flipV="1">
                <a:off x="9257080" y="4786109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27" name="Flowchart: Connector 1326"/>
              <p:cNvSpPr/>
              <p:nvPr/>
            </p:nvSpPr>
            <p:spPr>
              <a:xfrm flipV="1">
                <a:off x="9265637" y="4712459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28" name="Flowchart: Connector 1327"/>
              <p:cNvSpPr/>
              <p:nvPr/>
            </p:nvSpPr>
            <p:spPr>
              <a:xfrm flipV="1">
                <a:off x="9609944" y="4692825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29" name="Flowchart: Connector 1328"/>
              <p:cNvSpPr/>
              <p:nvPr/>
            </p:nvSpPr>
            <p:spPr>
              <a:xfrm flipV="1">
                <a:off x="9441864" y="4687958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30" name="Flowchart: Connector 1329"/>
              <p:cNvSpPr/>
              <p:nvPr/>
            </p:nvSpPr>
            <p:spPr>
              <a:xfrm flipH="1" flipV="1">
                <a:off x="9332877" y="4712964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31" name="Flowchart: Connector 1330"/>
              <p:cNvSpPr/>
              <p:nvPr/>
            </p:nvSpPr>
            <p:spPr>
              <a:xfrm flipV="1">
                <a:off x="9535533" y="4744853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32" name="Flowchart: Connector 1331"/>
              <p:cNvSpPr/>
              <p:nvPr/>
            </p:nvSpPr>
            <p:spPr>
              <a:xfrm flipV="1">
                <a:off x="9635715" y="4783965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33" name="Flowchart: Connector 1332"/>
              <p:cNvSpPr/>
              <p:nvPr/>
            </p:nvSpPr>
            <p:spPr>
              <a:xfrm flipV="1">
                <a:off x="9475314" y="4753304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34" name="Flowchart: Connector 1333"/>
              <p:cNvSpPr/>
              <p:nvPr/>
            </p:nvSpPr>
            <p:spPr>
              <a:xfrm flipV="1">
                <a:off x="9710171" y="4691619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35" name="Flowchart: Connector 1334"/>
              <p:cNvSpPr/>
              <p:nvPr/>
            </p:nvSpPr>
            <p:spPr>
              <a:xfrm flipV="1">
                <a:off x="9820977" y="4739524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36" name="Flowchart: Connector 1335"/>
              <p:cNvSpPr/>
              <p:nvPr/>
            </p:nvSpPr>
            <p:spPr>
              <a:xfrm flipV="1">
                <a:off x="9731530" y="4779861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37" name="Flowchart: Connector 1336"/>
              <p:cNvSpPr/>
              <p:nvPr/>
            </p:nvSpPr>
            <p:spPr>
              <a:xfrm flipV="1">
                <a:off x="9116175" y="4779940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38" name="Flowchart: Connector 1337"/>
              <p:cNvSpPr/>
              <p:nvPr/>
            </p:nvSpPr>
            <p:spPr>
              <a:xfrm flipH="1" flipV="1">
                <a:off x="9378225" y="4776035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39" name="Flowchart: Connector 1338"/>
              <p:cNvSpPr/>
              <p:nvPr/>
            </p:nvSpPr>
            <p:spPr>
              <a:xfrm flipV="1">
                <a:off x="9175739" y="7400276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40" name="Flowchart: Connector 1339"/>
              <p:cNvSpPr/>
              <p:nvPr/>
            </p:nvSpPr>
            <p:spPr>
              <a:xfrm flipV="1">
                <a:off x="9580368" y="746629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41" name="Flowchart: Connector 1340"/>
              <p:cNvSpPr/>
              <p:nvPr/>
            </p:nvSpPr>
            <p:spPr>
              <a:xfrm flipV="1">
                <a:off x="9268071" y="7443433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42" name="Flowchart: Connector 1341"/>
              <p:cNvSpPr/>
              <p:nvPr/>
            </p:nvSpPr>
            <p:spPr>
              <a:xfrm flipV="1">
                <a:off x="9246807" y="738304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43" name="Flowchart: Connector 1342"/>
              <p:cNvSpPr/>
              <p:nvPr/>
            </p:nvSpPr>
            <p:spPr>
              <a:xfrm flipV="1">
                <a:off x="9543895" y="735998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44" name="Flowchart: Connector 1343"/>
              <p:cNvSpPr/>
              <p:nvPr/>
            </p:nvSpPr>
            <p:spPr>
              <a:xfrm flipV="1">
                <a:off x="9429347" y="736023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45" name="Flowchart: Connector 1344"/>
              <p:cNvSpPr/>
              <p:nvPr/>
            </p:nvSpPr>
            <p:spPr>
              <a:xfrm flipH="1" flipV="1">
                <a:off x="9320360" y="7385237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46" name="Flowchart: Connector 1345"/>
              <p:cNvSpPr/>
              <p:nvPr/>
            </p:nvSpPr>
            <p:spPr>
              <a:xfrm flipV="1">
                <a:off x="9523016" y="7417126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47" name="Flowchart: Connector 1346"/>
              <p:cNvSpPr/>
              <p:nvPr/>
            </p:nvSpPr>
            <p:spPr>
              <a:xfrm flipV="1">
                <a:off x="9632661" y="7430007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48" name="Flowchart: Connector 1347"/>
              <p:cNvSpPr/>
              <p:nvPr/>
            </p:nvSpPr>
            <p:spPr>
              <a:xfrm flipV="1">
                <a:off x="9462797" y="7425577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49" name="Flowchart: Connector 1348"/>
              <p:cNvSpPr/>
              <p:nvPr/>
            </p:nvSpPr>
            <p:spPr>
              <a:xfrm flipV="1">
                <a:off x="9697654" y="736389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50" name="Flowchart: Connector 1349"/>
              <p:cNvSpPr/>
              <p:nvPr/>
            </p:nvSpPr>
            <p:spPr>
              <a:xfrm flipV="1">
                <a:off x="9808460" y="7411797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51" name="Flowchart: Connector 1350"/>
              <p:cNvSpPr/>
              <p:nvPr/>
            </p:nvSpPr>
            <p:spPr>
              <a:xfrm flipV="1">
                <a:off x="9719013" y="7452134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52" name="Flowchart: Connector 1351"/>
              <p:cNvSpPr/>
              <p:nvPr/>
            </p:nvSpPr>
            <p:spPr>
              <a:xfrm flipV="1">
                <a:off x="9103658" y="7452213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53" name="Flowchart: Connector 1352"/>
              <p:cNvSpPr/>
              <p:nvPr/>
            </p:nvSpPr>
            <p:spPr>
              <a:xfrm flipH="1" flipV="1">
                <a:off x="9392366" y="7471623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54" name="Flowchart: Connector 1353"/>
              <p:cNvSpPr/>
              <p:nvPr/>
            </p:nvSpPr>
            <p:spPr>
              <a:xfrm flipV="1">
                <a:off x="9180338" y="7511801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55" name="Flowchart: Connector 1354"/>
              <p:cNvSpPr/>
              <p:nvPr/>
            </p:nvSpPr>
            <p:spPr>
              <a:xfrm flipV="1">
                <a:off x="9553698" y="7585313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56" name="Flowchart: Connector 1355"/>
              <p:cNvSpPr/>
              <p:nvPr/>
            </p:nvSpPr>
            <p:spPr>
              <a:xfrm flipV="1">
                <a:off x="9249162" y="7569907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57" name="Flowchart: Connector 1356"/>
              <p:cNvSpPr/>
              <p:nvPr/>
            </p:nvSpPr>
            <p:spPr>
              <a:xfrm flipV="1">
                <a:off x="9257719" y="7496257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58" name="Flowchart: Connector 1357"/>
              <p:cNvSpPr/>
              <p:nvPr/>
            </p:nvSpPr>
            <p:spPr>
              <a:xfrm flipV="1">
                <a:off x="9602026" y="7476623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59" name="Flowchart: Connector 1358"/>
              <p:cNvSpPr/>
              <p:nvPr/>
            </p:nvSpPr>
            <p:spPr>
              <a:xfrm flipV="1">
                <a:off x="9433946" y="7471756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60" name="Flowchart: Connector 1359"/>
              <p:cNvSpPr/>
              <p:nvPr/>
            </p:nvSpPr>
            <p:spPr>
              <a:xfrm flipH="1" flipV="1">
                <a:off x="9324959" y="7496762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61" name="Flowchart: Connector 1360"/>
              <p:cNvSpPr/>
              <p:nvPr/>
            </p:nvSpPr>
            <p:spPr>
              <a:xfrm flipV="1">
                <a:off x="9527615" y="7528651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62" name="Flowchart: Connector 1361"/>
              <p:cNvSpPr/>
              <p:nvPr/>
            </p:nvSpPr>
            <p:spPr>
              <a:xfrm flipV="1">
                <a:off x="9627797" y="7567763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63" name="Flowchart: Connector 1362"/>
              <p:cNvSpPr/>
              <p:nvPr/>
            </p:nvSpPr>
            <p:spPr>
              <a:xfrm flipV="1">
                <a:off x="9467396" y="7537102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64" name="Flowchart: Connector 1363"/>
              <p:cNvSpPr/>
              <p:nvPr/>
            </p:nvSpPr>
            <p:spPr>
              <a:xfrm flipV="1">
                <a:off x="9702253" y="7475417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65" name="Flowchart: Connector 1364"/>
              <p:cNvSpPr/>
              <p:nvPr/>
            </p:nvSpPr>
            <p:spPr>
              <a:xfrm flipV="1">
                <a:off x="9813059" y="7523322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66" name="Flowchart: Connector 1365"/>
              <p:cNvSpPr/>
              <p:nvPr/>
            </p:nvSpPr>
            <p:spPr>
              <a:xfrm flipV="1">
                <a:off x="9723612" y="7563659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67" name="Flowchart: Connector 1366"/>
              <p:cNvSpPr/>
              <p:nvPr/>
            </p:nvSpPr>
            <p:spPr>
              <a:xfrm flipV="1">
                <a:off x="9108257" y="7563738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68" name="Flowchart: Connector 1367"/>
              <p:cNvSpPr/>
              <p:nvPr/>
            </p:nvSpPr>
            <p:spPr>
              <a:xfrm flipH="1" flipV="1">
                <a:off x="9370307" y="7559833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69" name="Flowchart: Connector 1368"/>
              <p:cNvSpPr/>
              <p:nvPr/>
            </p:nvSpPr>
            <p:spPr>
              <a:xfrm>
                <a:off x="9192000" y="7915074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70" name="Flowchart: Connector 1369"/>
              <p:cNvSpPr/>
              <p:nvPr/>
            </p:nvSpPr>
            <p:spPr>
              <a:xfrm>
                <a:off x="9293600" y="7927775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71" name="Flowchart: Connector 1370"/>
              <p:cNvSpPr/>
              <p:nvPr/>
            </p:nvSpPr>
            <p:spPr>
              <a:xfrm>
                <a:off x="9237105" y="7944264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72" name="Flowchart: Connector 1371"/>
              <p:cNvSpPr/>
              <p:nvPr/>
            </p:nvSpPr>
            <p:spPr>
              <a:xfrm>
                <a:off x="9363451" y="7915074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73" name="Flowchart: Connector 1372"/>
              <p:cNvSpPr/>
              <p:nvPr/>
            </p:nvSpPr>
            <p:spPr>
              <a:xfrm>
                <a:off x="9465051" y="7921425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74" name="Flowchart: Connector 1373"/>
              <p:cNvSpPr/>
              <p:nvPr/>
            </p:nvSpPr>
            <p:spPr>
              <a:xfrm>
                <a:off x="9306963" y="7941860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75" name="Flowchart: Connector 1374"/>
              <p:cNvSpPr/>
              <p:nvPr/>
            </p:nvSpPr>
            <p:spPr>
              <a:xfrm>
                <a:off x="9409725" y="7939436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76" name="Flowchart: Connector 1375"/>
              <p:cNvSpPr/>
              <p:nvPr/>
            </p:nvSpPr>
            <p:spPr>
              <a:xfrm>
                <a:off x="9554247" y="7927352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77" name="Flowchart: Connector 1376"/>
              <p:cNvSpPr/>
              <p:nvPr/>
            </p:nvSpPr>
            <p:spPr>
              <a:xfrm>
                <a:off x="9091218" y="7938274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78" name="Flowchart: Connector 1377"/>
              <p:cNvSpPr/>
              <p:nvPr/>
            </p:nvSpPr>
            <p:spPr>
              <a:xfrm>
                <a:off x="9691129" y="7938274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79" name="Flowchart: Connector 1378"/>
              <p:cNvSpPr/>
              <p:nvPr/>
            </p:nvSpPr>
            <p:spPr>
              <a:xfrm>
                <a:off x="9615294" y="7915357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80" name="Flowchart: Connector 1379"/>
              <p:cNvSpPr/>
              <p:nvPr/>
            </p:nvSpPr>
            <p:spPr>
              <a:xfrm>
                <a:off x="9769632" y="794822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81" name="Flowchart: Connector 1380"/>
              <p:cNvSpPr/>
              <p:nvPr/>
            </p:nvSpPr>
            <p:spPr>
              <a:xfrm>
                <a:off x="9136929" y="7942069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82" name="Flowchart: Connector 1381"/>
              <p:cNvSpPr/>
              <p:nvPr/>
            </p:nvSpPr>
            <p:spPr>
              <a:xfrm>
                <a:off x="9833875" y="7941279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83" name="Flowchart: Connector 1382"/>
              <p:cNvSpPr/>
              <p:nvPr/>
            </p:nvSpPr>
            <p:spPr>
              <a:xfrm flipV="1">
                <a:off x="9174489" y="6949026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84" name="Flowchart: Connector 1383"/>
              <p:cNvSpPr/>
              <p:nvPr/>
            </p:nvSpPr>
            <p:spPr>
              <a:xfrm flipV="1">
                <a:off x="9375415" y="697985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85" name="Flowchart: Connector 1384"/>
              <p:cNvSpPr/>
              <p:nvPr/>
            </p:nvSpPr>
            <p:spPr>
              <a:xfrm flipV="1">
                <a:off x="9226180" y="694943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86" name="Flowchart: Connector 1385"/>
              <p:cNvSpPr/>
              <p:nvPr/>
            </p:nvSpPr>
            <p:spPr>
              <a:xfrm flipV="1">
                <a:off x="9420999" y="6949026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87" name="Flowchart: Connector 1386"/>
              <p:cNvSpPr/>
              <p:nvPr/>
            </p:nvSpPr>
            <p:spPr>
              <a:xfrm flipV="1">
                <a:off x="9609571" y="6950223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88" name="Flowchart: Connector 1387"/>
              <p:cNvSpPr/>
              <p:nvPr/>
            </p:nvSpPr>
            <p:spPr>
              <a:xfrm flipV="1">
                <a:off x="9472685" y="694943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89" name="Flowchart: Connector 1388"/>
              <p:cNvSpPr/>
              <p:nvPr/>
            </p:nvSpPr>
            <p:spPr>
              <a:xfrm flipH="1" flipV="1">
                <a:off x="9306971" y="695290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90" name="Flowchart: Connector 1389"/>
              <p:cNvSpPr/>
              <p:nvPr/>
            </p:nvSpPr>
            <p:spPr>
              <a:xfrm flipV="1">
                <a:off x="9566354" y="6955530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91" name="Flowchart: Connector 1390"/>
              <p:cNvSpPr/>
              <p:nvPr/>
            </p:nvSpPr>
            <p:spPr>
              <a:xfrm flipV="1">
                <a:off x="9675972" y="695666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92" name="Flowchart: Connector 1391"/>
              <p:cNvSpPr/>
              <p:nvPr/>
            </p:nvSpPr>
            <p:spPr>
              <a:xfrm flipV="1">
                <a:off x="9506134" y="696398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93" name="Flowchart: Connector 1392"/>
              <p:cNvSpPr/>
              <p:nvPr/>
            </p:nvSpPr>
            <p:spPr>
              <a:xfrm flipV="1">
                <a:off x="9784039" y="695020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94" name="Flowchart: Connector 1393"/>
              <p:cNvSpPr/>
              <p:nvPr/>
            </p:nvSpPr>
            <p:spPr>
              <a:xfrm flipV="1">
                <a:off x="9721173" y="695020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95" name="Flowchart: Connector 1394"/>
              <p:cNvSpPr/>
              <p:nvPr/>
            </p:nvSpPr>
            <p:spPr>
              <a:xfrm flipV="1">
                <a:off x="9675522" y="6981769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96" name="Flowchart: Connector 1395"/>
              <p:cNvSpPr/>
              <p:nvPr/>
            </p:nvSpPr>
            <p:spPr>
              <a:xfrm flipV="1">
                <a:off x="9101079" y="695316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397" name="Flowchart: Connector 1396"/>
              <p:cNvSpPr/>
              <p:nvPr/>
            </p:nvSpPr>
            <p:spPr>
              <a:xfrm flipH="1" flipV="1">
                <a:off x="9269373" y="696274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grpSp>
            <p:nvGrpSpPr>
              <p:cNvPr id="1398" name="Group 1397"/>
              <p:cNvGrpSpPr/>
              <p:nvPr/>
            </p:nvGrpSpPr>
            <p:grpSpPr>
              <a:xfrm>
                <a:off x="9101850" y="1606444"/>
                <a:ext cx="774570" cy="136566"/>
                <a:chOff x="8994310" y="1775114"/>
                <a:chExt cx="774571" cy="136566"/>
              </a:xfrm>
            </p:grpSpPr>
            <p:sp>
              <p:nvSpPr>
                <p:cNvPr id="2229" name="Rectangle 2228"/>
                <p:cNvSpPr/>
                <p:nvPr/>
              </p:nvSpPr>
              <p:spPr>
                <a:xfrm>
                  <a:off x="8994310" y="1819646"/>
                  <a:ext cx="774571" cy="4750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30" name="Oval 2229"/>
                <p:cNvSpPr/>
                <p:nvPr/>
              </p:nvSpPr>
              <p:spPr>
                <a:xfrm>
                  <a:off x="9089314" y="1775114"/>
                  <a:ext cx="144065" cy="13656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399" name="Group 1398"/>
              <p:cNvGrpSpPr/>
              <p:nvPr/>
            </p:nvGrpSpPr>
            <p:grpSpPr>
              <a:xfrm>
                <a:off x="9101266" y="1388224"/>
                <a:ext cx="775739" cy="136566"/>
                <a:chOff x="8990786" y="1572944"/>
                <a:chExt cx="775740" cy="136566"/>
              </a:xfrm>
            </p:grpSpPr>
            <p:sp>
              <p:nvSpPr>
                <p:cNvPr id="2226" name="Rectangle 2225"/>
                <p:cNvSpPr/>
                <p:nvPr/>
              </p:nvSpPr>
              <p:spPr>
                <a:xfrm>
                  <a:off x="8990786" y="1617476"/>
                  <a:ext cx="774571" cy="47502"/>
                </a:xfrm>
                <a:prstGeom prst="rect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tx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27" name="Oval 2226"/>
                <p:cNvSpPr/>
                <p:nvPr/>
              </p:nvSpPr>
              <p:spPr>
                <a:xfrm>
                  <a:off x="9085790" y="1572944"/>
                  <a:ext cx="144065" cy="136566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tx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28" name="Rectangle 2227"/>
                <p:cNvSpPr/>
                <p:nvPr/>
              </p:nvSpPr>
              <p:spPr>
                <a:xfrm>
                  <a:off x="9608475" y="1619259"/>
                  <a:ext cx="158051" cy="45719"/>
                </a:xfrm>
                <a:prstGeom prst="rect">
                  <a:avLst/>
                </a:prstGeom>
                <a:pattFill prst="wdDnDiag">
                  <a:fgClr>
                    <a:schemeClr val="bg1">
                      <a:lumMod val="75000"/>
                    </a:schemeClr>
                  </a:fgClr>
                  <a:bgClr>
                    <a:schemeClr val="tx1"/>
                  </a:bgClr>
                </a:patt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00" name="Group 1399"/>
              <p:cNvGrpSpPr/>
              <p:nvPr/>
            </p:nvGrpSpPr>
            <p:grpSpPr>
              <a:xfrm>
                <a:off x="9101850" y="1170004"/>
                <a:ext cx="774570" cy="136566"/>
                <a:chOff x="8990786" y="1382156"/>
                <a:chExt cx="774571" cy="136566"/>
              </a:xfrm>
            </p:grpSpPr>
            <p:sp>
              <p:nvSpPr>
                <p:cNvPr id="2223" name="Rectangle 2222"/>
                <p:cNvSpPr/>
                <p:nvPr/>
              </p:nvSpPr>
              <p:spPr>
                <a:xfrm>
                  <a:off x="8990786" y="1426688"/>
                  <a:ext cx="774571" cy="47502"/>
                </a:xfrm>
                <a:prstGeom prst="rect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tx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24" name="Oval 2223"/>
                <p:cNvSpPr/>
                <p:nvPr/>
              </p:nvSpPr>
              <p:spPr>
                <a:xfrm>
                  <a:off x="9085790" y="1382156"/>
                  <a:ext cx="144065" cy="136566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tx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25" name="Rectangle 2224"/>
                <p:cNvSpPr/>
                <p:nvPr/>
              </p:nvSpPr>
              <p:spPr>
                <a:xfrm>
                  <a:off x="9605753" y="1427580"/>
                  <a:ext cx="159603" cy="45719"/>
                </a:xfrm>
                <a:prstGeom prst="rect">
                  <a:avLst/>
                </a:prstGeom>
                <a:pattFill prst="wdDnDiag">
                  <a:fgClr>
                    <a:schemeClr val="bg1">
                      <a:lumMod val="75000"/>
                    </a:schemeClr>
                  </a:fgClr>
                  <a:bgClr>
                    <a:schemeClr val="tx1"/>
                  </a:bgClr>
                </a:patt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sp>
            <p:nvSpPr>
              <p:cNvPr id="1401" name="Flowchart: Connector 1400"/>
              <p:cNvSpPr/>
              <p:nvPr/>
            </p:nvSpPr>
            <p:spPr>
              <a:xfrm>
                <a:off x="9184577" y="6533283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02" name="Flowchart: Connector 1401"/>
              <p:cNvSpPr/>
              <p:nvPr/>
            </p:nvSpPr>
            <p:spPr>
              <a:xfrm>
                <a:off x="9286177" y="6545984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03" name="Flowchart: Connector 1402"/>
              <p:cNvSpPr/>
              <p:nvPr/>
            </p:nvSpPr>
            <p:spPr>
              <a:xfrm>
                <a:off x="9229682" y="6562473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04" name="Flowchart: Connector 1403"/>
              <p:cNvSpPr/>
              <p:nvPr/>
            </p:nvSpPr>
            <p:spPr>
              <a:xfrm>
                <a:off x="9083795" y="6556483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05" name="Flowchart: Connector 1404"/>
              <p:cNvSpPr/>
              <p:nvPr/>
            </p:nvSpPr>
            <p:spPr>
              <a:xfrm>
                <a:off x="9129506" y="656027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06" name="Flowchart: Connector 1405"/>
              <p:cNvSpPr/>
              <p:nvPr/>
            </p:nvSpPr>
            <p:spPr>
              <a:xfrm flipV="1">
                <a:off x="9156274" y="5560893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07" name="Flowchart: Connector 1406"/>
              <p:cNvSpPr/>
              <p:nvPr/>
            </p:nvSpPr>
            <p:spPr>
              <a:xfrm flipV="1">
                <a:off x="9207965" y="556130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08" name="Flowchart: Connector 1407"/>
              <p:cNvSpPr/>
              <p:nvPr/>
            </p:nvSpPr>
            <p:spPr>
              <a:xfrm flipH="1" flipV="1">
                <a:off x="9288756" y="5564769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09" name="Flowchart: Connector 1408"/>
              <p:cNvSpPr/>
              <p:nvPr/>
            </p:nvSpPr>
            <p:spPr>
              <a:xfrm flipV="1">
                <a:off x="9082864" y="5565029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10" name="Flowchart: Connector 1409"/>
              <p:cNvSpPr/>
              <p:nvPr/>
            </p:nvSpPr>
            <p:spPr>
              <a:xfrm flipV="1">
                <a:off x="9128781" y="5602484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11" name="Flowchart: Connector 1410"/>
              <p:cNvSpPr/>
              <p:nvPr/>
            </p:nvSpPr>
            <p:spPr>
              <a:xfrm flipH="1" flipV="1">
                <a:off x="9251158" y="557461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12" name="Flowchart: Connector 1411"/>
              <p:cNvSpPr/>
              <p:nvPr/>
            </p:nvSpPr>
            <p:spPr>
              <a:xfrm>
                <a:off x="9826300" y="6533307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13" name="Flowchart: Connector 1412"/>
              <p:cNvSpPr/>
              <p:nvPr/>
            </p:nvSpPr>
            <p:spPr>
              <a:xfrm>
                <a:off x="9725518" y="6556507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14" name="Flowchart: Connector 1413"/>
              <p:cNvSpPr/>
              <p:nvPr/>
            </p:nvSpPr>
            <p:spPr>
              <a:xfrm>
                <a:off x="9771229" y="6560302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15" name="Flowchart: Connector 1414"/>
              <p:cNvSpPr/>
              <p:nvPr/>
            </p:nvSpPr>
            <p:spPr>
              <a:xfrm flipV="1">
                <a:off x="9797997" y="5560917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16" name="Flowchart: Connector 1415"/>
              <p:cNvSpPr/>
              <p:nvPr/>
            </p:nvSpPr>
            <p:spPr>
              <a:xfrm flipV="1">
                <a:off x="9849688" y="5561326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17" name="Flowchart: Connector 1416"/>
              <p:cNvSpPr/>
              <p:nvPr/>
            </p:nvSpPr>
            <p:spPr>
              <a:xfrm flipV="1">
                <a:off x="9724587" y="5565053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18" name="Flowchart: Connector 1417"/>
              <p:cNvSpPr/>
              <p:nvPr/>
            </p:nvSpPr>
            <p:spPr>
              <a:xfrm flipV="1">
                <a:off x="9753154" y="5582494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19" name="Flowchart: Connector 1418"/>
              <p:cNvSpPr/>
              <p:nvPr/>
            </p:nvSpPr>
            <p:spPr>
              <a:xfrm flipV="1">
                <a:off x="9178349" y="5997640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20" name="Flowchart: Connector 1419"/>
              <p:cNvSpPr/>
              <p:nvPr/>
            </p:nvSpPr>
            <p:spPr>
              <a:xfrm flipV="1">
                <a:off x="9582978" y="6063656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21" name="Flowchart: Connector 1420"/>
              <p:cNvSpPr/>
              <p:nvPr/>
            </p:nvSpPr>
            <p:spPr>
              <a:xfrm flipV="1">
                <a:off x="9270681" y="6040797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22" name="Flowchart: Connector 1421"/>
              <p:cNvSpPr/>
              <p:nvPr/>
            </p:nvSpPr>
            <p:spPr>
              <a:xfrm flipV="1">
                <a:off x="9249417" y="5980405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23" name="Flowchart: Connector 1422"/>
              <p:cNvSpPr/>
              <p:nvPr/>
            </p:nvSpPr>
            <p:spPr>
              <a:xfrm flipV="1">
                <a:off x="9546505" y="5957349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24" name="Flowchart: Connector 1423"/>
              <p:cNvSpPr/>
              <p:nvPr/>
            </p:nvSpPr>
            <p:spPr>
              <a:xfrm flipV="1">
                <a:off x="9431957" y="5957595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25" name="Flowchart: Connector 1424"/>
              <p:cNvSpPr/>
              <p:nvPr/>
            </p:nvSpPr>
            <p:spPr>
              <a:xfrm flipH="1" flipV="1">
                <a:off x="9322970" y="5982601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26" name="Flowchart: Connector 1425"/>
              <p:cNvSpPr/>
              <p:nvPr/>
            </p:nvSpPr>
            <p:spPr>
              <a:xfrm flipV="1">
                <a:off x="9525626" y="6014490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27" name="Flowchart: Connector 1426"/>
              <p:cNvSpPr/>
              <p:nvPr/>
            </p:nvSpPr>
            <p:spPr>
              <a:xfrm flipV="1">
                <a:off x="9635271" y="6027371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28" name="Flowchart: Connector 1427"/>
              <p:cNvSpPr/>
              <p:nvPr/>
            </p:nvSpPr>
            <p:spPr>
              <a:xfrm flipV="1">
                <a:off x="9465407" y="6022941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29" name="Flowchart: Connector 1428"/>
              <p:cNvSpPr/>
              <p:nvPr/>
            </p:nvSpPr>
            <p:spPr>
              <a:xfrm flipV="1">
                <a:off x="9700264" y="5961256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30" name="Flowchart: Connector 1429"/>
              <p:cNvSpPr/>
              <p:nvPr/>
            </p:nvSpPr>
            <p:spPr>
              <a:xfrm flipV="1">
                <a:off x="9811070" y="6009161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31" name="Flowchart: Connector 1430"/>
              <p:cNvSpPr/>
              <p:nvPr/>
            </p:nvSpPr>
            <p:spPr>
              <a:xfrm flipV="1">
                <a:off x="9721623" y="6049498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32" name="Flowchart: Connector 1431"/>
              <p:cNvSpPr/>
              <p:nvPr/>
            </p:nvSpPr>
            <p:spPr>
              <a:xfrm flipV="1">
                <a:off x="9106268" y="6049577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33" name="Flowchart: Connector 1432"/>
              <p:cNvSpPr/>
              <p:nvPr/>
            </p:nvSpPr>
            <p:spPr>
              <a:xfrm flipH="1" flipV="1">
                <a:off x="9394976" y="6068987"/>
                <a:ext cx="4571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34" name="Flowchart: Connector 1433"/>
              <p:cNvSpPr/>
              <p:nvPr/>
            </p:nvSpPr>
            <p:spPr>
              <a:xfrm flipV="1">
                <a:off x="9182948" y="6099640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35" name="Flowchart: Connector 1434"/>
              <p:cNvSpPr/>
              <p:nvPr/>
            </p:nvSpPr>
            <p:spPr>
              <a:xfrm flipV="1">
                <a:off x="9556308" y="617315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36" name="Flowchart: Connector 1435"/>
              <p:cNvSpPr/>
              <p:nvPr/>
            </p:nvSpPr>
            <p:spPr>
              <a:xfrm flipV="1">
                <a:off x="9251772" y="6157746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37" name="Flowchart: Connector 1436"/>
              <p:cNvSpPr/>
              <p:nvPr/>
            </p:nvSpPr>
            <p:spPr>
              <a:xfrm flipV="1">
                <a:off x="9260329" y="6084096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38" name="Flowchart: Connector 1437"/>
              <p:cNvSpPr/>
              <p:nvPr/>
            </p:nvSpPr>
            <p:spPr>
              <a:xfrm flipV="1">
                <a:off x="9604636" y="606446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39" name="Flowchart: Connector 1438"/>
              <p:cNvSpPr/>
              <p:nvPr/>
            </p:nvSpPr>
            <p:spPr>
              <a:xfrm flipV="1">
                <a:off x="9436556" y="605959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40" name="Flowchart: Connector 1439"/>
              <p:cNvSpPr/>
              <p:nvPr/>
            </p:nvSpPr>
            <p:spPr>
              <a:xfrm flipH="1" flipV="1">
                <a:off x="9327569" y="608460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41" name="Flowchart: Connector 1440"/>
              <p:cNvSpPr/>
              <p:nvPr/>
            </p:nvSpPr>
            <p:spPr>
              <a:xfrm flipV="1">
                <a:off x="9530225" y="6116490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42" name="Flowchart: Connector 1441"/>
              <p:cNvSpPr/>
              <p:nvPr/>
            </p:nvSpPr>
            <p:spPr>
              <a:xfrm flipV="1">
                <a:off x="9630407" y="615560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43" name="Flowchart: Connector 1442"/>
              <p:cNvSpPr/>
              <p:nvPr/>
            </p:nvSpPr>
            <p:spPr>
              <a:xfrm flipV="1">
                <a:off x="9470006" y="612494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44" name="Flowchart: Connector 1443"/>
              <p:cNvSpPr/>
              <p:nvPr/>
            </p:nvSpPr>
            <p:spPr>
              <a:xfrm flipV="1">
                <a:off x="9704863" y="6063256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45" name="Flowchart: Connector 1444"/>
              <p:cNvSpPr/>
              <p:nvPr/>
            </p:nvSpPr>
            <p:spPr>
              <a:xfrm flipV="1">
                <a:off x="9815669" y="611116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46" name="Flowchart: Connector 1445"/>
              <p:cNvSpPr/>
              <p:nvPr/>
            </p:nvSpPr>
            <p:spPr>
              <a:xfrm flipV="1">
                <a:off x="9726222" y="6151498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47" name="Flowchart: Connector 1446"/>
              <p:cNvSpPr/>
              <p:nvPr/>
            </p:nvSpPr>
            <p:spPr>
              <a:xfrm flipV="1">
                <a:off x="9110867" y="6151577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48" name="Flowchart: Connector 1447"/>
              <p:cNvSpPr/>
              <p:nvPr/>
            </p:nvSpPr>
            <p:spPr>
              <a:xfrm flipH="1" flipV="1">
                <a:off x="9372917" y="614767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49" name="Flowchart: Connector 1448"/>
              <p:cNvSpPr/>
              <p:nvPr/>
            </p:nvSpPr>
            <p:spPr>
              <a:xfrm>
                <a:off x="9484606" y="6535884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50" name="Flowchart: Connector 1449"/>
              <p:cNvSpPr/>
              <p:nvPr/>
            </p:nvSpPr>
            <p:spPr>
              <a:xfrm>
                <a:off x="9637969" y="6557435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51" name="Flowchart: Connector 1450"/>
              <p:cNvSpPr/>
              <p:nvPr/>
            </p:nvSpPr>
            <p:spPr>
              <a:xfrm>
                <a:off x="9529710" y="6565074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52" name="Flowchart: Connector 1451"/>
              <p:cNvSpPr/>
              <p:nvPr/>
            </p:nvSpPr>
            <p:spPr>
              <a:xfrm>
                <a:off x="9344225" y="6560412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53" name="Flowchart: Connector 1452"/>
              <p:cNvSpPr/>
              <p:nvPr/>
            </p:nvSpPr>
            <p:spPr>
              <a:xfrm>
                <a:off x="9429535" y="6562879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54" name="Flowchart: Connector 1453"/>
              <p:cNvSpPr/>
              <p:nvPr/>
            </p:nvSpPr>
            <p:spPr>
              <a:xfrm flipV="1">
                <a:off x="9487658" y="556494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55" name="Flowchart: Connector 1454"/>
              <p:cNvSpPr/>
              <p:nvPr/>
            </p:nvSpPr>
            <p:spPr>
              <a:xfrm flipV="1">
                <a:off x="9539348" y="5565350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56" name="Flowchart: Connector 1455"/>
              <p:cNvSpPr/>
              <p:nvPr/>
            </p:nvSpPr>
            <p:spPr>
              <a:xfrm flipH="1" flipV="1">
                <a:off x="9620139" y="5568817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57" name="Flowchart: Connector 1456"/>
              <p:cNvSpPr/>
              <p:nvPr/>
            </p:nvSpPr>
            <p:spPr>
              <a:xfrm flipV="1">
                <a:off x="9414248" y="5569077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58" name="Flowchart: Connector 1457"/>
              <p:cNvSpPr/>
              <p:nvPr/>
            </p:nvSpPr>
            <p:spPr>
              <a:xfrm flipV="1">
                <a:off x="9348297" y="5561554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59" name="Flowchart: Connector 1458"/>
              <p:cNvSpPr/>
              <p:nvPr/>
            </p:nvSpPr>
            <p:spPr>
              <a:xfrm flipH="1" flipV="1">
                <a:off x="9582541" y="5578660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60" name="Flowchart: Connector 1459"/>
              <p:cNvSpPr/>
              <p:nvPr/>
            </p:nvSpPr>
            <p:spPr>
              <a:xfrm flipH="1" flipV="1">
                <a:off x="9672087" y="5559170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grpSp>
            <p:nvGrpSpPr>
              <p:cNvPr id="1461" name="Group 1460"/>
              <p:cNvGrpSpPr/>
              <p:nvPr/>
            </p:nvGrpSpPr>
            <p:grpSpPr>
              <a:xfrm>
                <a:off x="9101850" y="2261106"/>
                <a:ext cx="774570" cy="136566"/>
                <a:chOff x="9001061" y="2252233"/>
                <a:chExt cx="774571" cy="136566"/>
              </a:xfrm>
            </p:grpSpPr>
            <p:sp>
              <p:nvSpPr>
                <p:cNvPr id="2221" name="Rectangle 2220"/>
                <p:cNvSpPr/>
                <p:nvPr/>
              </p:nvSpPr>
              <p:spPr>
                <a:xfrm>
                  <a:off x="9001061" y="2296765"/>
                  <a:ext cx="774571" cy="4750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22" name="Oval 2221"/>
                <p:cNvSpPr/>
                <p:nvPr/>
              </p:nvSpPr>
              <p:spPr>
                <a:xfrm>
                  <a:off x="9096065" y="2252233"/>
                  <a:ext cx="144065" cy="13656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62" name="Group 1461"/>
              <p:cNvGrpSpPr/>
              <p:nvPr/>
            </p:nvGrpSpPr>
            <p:grpSpPr>
              <a:xfrm>
                <a:off x="9101266" y="2042884"/>
                <a:ext cx="775739" cy="136566"/>
                <a:chOff x="8997537" y="2050063"/>
                <a:chExt cx="775740" cy="136566"/>
              </a:xfrm>
            </p:grpSpPr>
            <p:sp>
              <p:nvSpPr>
                <p:cNvPr id="2218" name="Rectangle 2217"/>
                <p:cNvSpPr/>
                <p:nvPr/>
              </p:nvSpPr>
              <p:spPr>
                <a:xfrm>
                  <a:off x="8997537" y="2094595"/>
                  <a:ext cx="774571" cy="47502"/>
                </a:xfrm>
                <a:prstGeom prst="rect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tx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19" name="Oval 2218"/>
                <p:cNvSpPr/>
                <p:nvPr/>
              </p:nvSpPr>
              <p:spPr>
                <a:xfrm>
                  <a:off x="9092541" y="2050063"/>
                  <a:ext cx="144065" cy="136566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tx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20" name="Rectangle 2219"/>
                <p:cNvSpPr/>
                <p:nvPr/>
              </p:nvSpPr>
              <p:spPr>
                <a:xfrm>
                  <a:off x="9615226" y="2096378"/>
                  <a:ext cx="158051" cy="45719"/>
                </a:xfrm>
                <a:prstGeom prst="rect">
                  <a:avLst/>
                </a:prstGeom>
                <a:pattFill prst="wdDnDiag">
                  <a:fgClr>
                    <a:schemeClr val="bg1">
                      <a:lumMod val="75000"/>
                    </a:schemeClr>
                  </a:fgClr>
                  <a:bgClr>
                    <a:schemeClr val="tx1"/>
                  </a:bgClr>
                </a:patt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sp>
            <p:nvSpPr>
              <p:cNvPr id="1463" name="Rounded Rectangle 1462"/>
              <p:cNvSpPr/>
              <p:nvPr/>
            </p:nvSpPr>
            <p:spPr>
              <a:xfrm>
                <a:off x="8957143" y="1908839"/>
                <a:ext cx="1063985" cy="614784"/>
              </a:xfrm>
              <a:prstGeom prst="round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1464" name="Rounded Rectangle 1463"/>
              <p:cNvSpPr/>
              <p:nvPr/>
            </p:nvSpPr>
            <p:spPr>
              <a:xfrm>
                <a:off x="8957143" y="987055"/>
                <a:ext cx="1063985" cy="887152"/>
              </a:xfrm>
              <a:prstGeom prst="round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cxnSp>
            <p:nvCxnSpPr>
              <p:cNvPr id="1465" name="Straight Arrow Connector 1464"/>
              <p:cNvCxnSpPr/>
              <p:nvPr/>
            </p:nvCxnSpPr>
            <p:spPr>
              <a:xfrm>
                <a:off x="10010665" y="4639474"/>
                <a:ext cx="0" cy="146993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01" name="TextBox 1300"/>
            <p:cNvSpPr txBox="1"/>
            <p:nvPr/>
          </p:nvSpPr>
          <p:spPr>
            <a:xfrm>
              <a:off x="8818985" y="9993620"/>
              <a:ext cx="13403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BE" sz="1200" dirty="0"/>
                <a:t>0&lt;</a:t>
              </a:r>
              <a:r>
                <a:rPr lang="nl-BE" sz="1200" dirty="0" err="1"/>
                <a:t>Delta_BAF</a:t>
              </a:r>
              <a:r>
                <a:rPr lang="nl-BE" sz="1200" dirty="0"/>
                <a:t>&lt;0.33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C627D7B-D61C-B647-39E4-AD38DBF43736}"/>
              </a:ext>
            </a:extLst>
          </p:cNvPr>
          <p:cNvGrpSpPr/>
          <p:nvPr/>
        </p:nvGrpSpPr>
        <p:grpSpPr>
          <a:xfrm>
            <a:off x="3448549" y="198373"/>
            <a:ext cx="1368003" cy="10252891"/>
            <a:chOff x="3448549" y="198373"/>
            <a:chExt cx="1368003" cy="1025289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5C5DFF59-BC97-1C37-E46E-D3BE3471C0CF}"/>
                </a:ext>
              </a:extLst>
            </p:cNvPr>
            <p:cNvGrpSpPr/>
            <p:nvPr/>
          </p:nvGrpSpPr>
          <p:grpSpPr>
            <a:xfrm>
              <a:off x="3448549" y="198373"/>
              <a:ext cx="1368003" cy="10252891"/>
              <a:chOff x="3448549" y="198373"/>
              <a:chExt cx="1368003" cy="10252891"/>
            </a:xfrm>
          </p:grpSpPr>
          <p:sp>
            <p:nvSpPr>
              <p:cNvPr id="199" name="Rectangle 198"/>
              <p:cNvSpPr/>
              <p:nvPr/>
            </p:nvSpPr>
            <p:spPr>
              <a:xfrm>
                <a:off x="3458424" y="224476"/>
                <a:ext cx="1348844" cy="1022678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dirty="0"/>
              </a:p>
            </p:txBody>
          </p: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24A6F044-620E-4922-022E-28E96E57834D}"/>
                  </a:ext>
                </a:extLst>
              </p:cNvPr>
              <p:cNvGrpSpPr/>
              <p:nvPr/>
            </p:nvGrpSpPr>
            <p:grpSpPr>
              <a:xfrm>
                <a:off x="3703191" y="8330069"/>
                <a:ext cx="796439" cy="1050955"/>
                <a:chOff x="3734627" y="5737646"/>
                <a:chExt cx="796439" cy="1050955"/>
              </a:xfrm>
            </p:grpSpPr>
            <p:sp>
              <p:nvSpPr>
                <p:cNvPr id="94" name="Flowchart: Connector 93">
                  <a:extLst>
                    <a:ext uri="{FF2B5EF4-FFF2-40B4-BE49-F238E27FC236}">
                      <a16:creationId xmlns:a16="http://schemas.microsoft.com/office/drawing/2014/main" id="{50B1A367-8729-FA23-0111-F376F74C6E42}"/>
                    </a:ext>
                  </a:extLst>
                </p:cNvPr>
                <p:cNvSpPr/>
                <p:nvPr/>
              </p:nvSpPr>
              <p:spPr>
                <a:xfrm>
                  <a:off x="3835710" y="6709728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95" name="Flowchart: Connector 94">
                  <a:extLst>
                    <a:ext uri="{FF2B5EF4-FFF2-40B4-BE49-F238E27FC236}">
                      <a16:creationId xmlns:a16="http://schemas.microsoft.com/office/drawing/2014/main" id="{CBF876AA-AB37-B51D-D27B-ED4D8BF0F4D5}"/>
                    </a:ext>
                  </a:extLst>
                </p:cNvPr>
                <p:cNvSpPr/>
                <p:nvPr/>
              </p:nvSpPr>
              <p:spPr>
                <a:xfrm>
                  <a:off x="3937310" y="6722429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96" name="Flowchart: Connector 95">
                  <a:extLst>
                    <a:ext uri="{FF2B5EF4-FFF2-40B4-BE49-F238E27FC236}">
                      <a16:creationId xmlns:a16="http://schemas.microsoft.com/office/drawing/2014/main" id="{ECC1D351-0EF7-0E89-8EC6-E37B94900AE4}"/>
                    </a:ext>
                  </a:extLst>
                </p:cNvPr>
                <p:cNvSpPr/>
                <p:nvPr/>
              </p:nvSpPr>
              <p:spPr>
                <a:xfrm>
                  <a:off x="3880815" y="6738918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97" name="Flowchart: Connector 96">
                  <a:extLst>
                    <a:ext uri="{FF2B5EF4-FFF2-40B4-BE49-F238E27FC236}">
                      <a16:creationId xmlns:a16="http://schemas.microsoft.com/office/drawing/2014/main" id="{94F32B55-E321-516B-0A0C-4B8F71F8E22D}"/>
                    </a:ext>
                  </a:extLst>
                </p:cNvPr>
                <p:cNvSpPr/>
                <p:nvPr/>
              </p:nvSpPr>
              <p:spPr>
                <a:xfrm>
                  <a:off x="4007161" y="6709728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98" name="Flowchart: Connector 97">
                  <a:extLst>
                    <a:ext uri="{FF2B5EF4-FFF2-40B4-BE49-F238E27FC236}">
                      <a16:creationId xmlns:a16="http://schemas.microsoft.com/office/drawing/2014/main" id="{B21C67A9-6399-7A42-D11F-CCEDBA5B694B}"/>
                    </a:ext>
                  </a:extLst>
                </p:cNvPr>
                <p:cNvSpPr/>
                <p:nvPr/>
              </p:nvSpPr>
              <p:spPr>
                <a:xfrm>
                  <a:off x="4108761" y="6716079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99" name="Flowchart: Connector 98">
                  <a:extLst>
                    <a:ext uri="{FF2B5EF4-FFF2-40B4-BE49-F238E27FC236}">
                      <a16:creationId xmlns:a16="http://schemas.microsoft.com/office/drawing/2014/main" id="{B2BF3C01-83E0-E7F0-A5E7-FCE7487A08BF}"/>
                    </a:ext>
                  </a:extLst>
                </p:cNvPr>
                <p:cNvSpPr/>
                <p:nvPr/>
              </p:nvSpPr>
              <p:spPr>
                <a:xfrm>
                  <a:off x="3950673" y="6736514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00" name="Flowchart: Connector 99">
                  <a:extLst>
                    <a:ext uri="{FF2B5EF4-FFF2-40B4-BE49-F238E27FC236}">
                      <a16:creationId xmlns:a16="http://schemas.microsoft.com/office/drawing/2014/main" id="{141E4E8C-E8B9-13A0-97A9-28C714521A87}"/>
                    </a:ext>
                  </a:extLst>
                </p:cNvPr>
                <p:cNvSpPr/>
                <p:nvPr/>
              </p:nvSpPr>
              <p:spPr>
                <a:xfrm>
                  <a:off x="4053435" y="6734090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01" name="Flowchart: Connector 100">
                  <a:extLst>
                    <a:ext uri="{FF2B5EF4-FFF2-40B4-BE49-F238E27FC236}">
                      <a16:creationId xmlns:a16="http://schemas.microsoft.com/office/drawing/2014/main" id="{190D7F3E-847C-36AA-C45E-041D486D9C1F}"/>
                    </a:ext>
                  </a:extLst>
                </p:cNvPr>
                <p:cNvSpPr/>
                <p:nvPr/>
              </p:nvSpPr>
              <p:spPr>
                <a:xfrm>
                  <a:off x="4197958" y="6702956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02" name="Flowchart: Connector 101">
                  <a:extLst>
                    <a:ext uri="{FF2B5EF4-FFF2-40B4-BE49-F238E27FC236}">
                      <a16:creationId xmlns:a16="http://schemas.microsoft.com/office/drawing/2014/main" id="{1875A954-4AE6-B9B8-C862-9E11B33E0BC2}"/>
                    </a:ext>
                  </a:extLst>
                </p:cNvPr>
                <p:cNvSpPr/>
                <p:nvPr/>
              </p:nvSpPr>
              <p:spPr>
                <a:xfrm>
                  <a:off x="3734928" y="6732928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03" name="Flowchart: Connector 102">
                  <a:extLst>
                    <a:ext uri="{FF2B5EF4-FFF2-40B4-BE49-F238E27FC236}">
                      <a16:creationId xmlns:a16="http://schemas.microsoft.com/office/drawing/2014/main" id="{A104004E-7E5C-402E-281E-53BF074F66A8}"/>
                    </a:ext>
                  </a:extLst>
                </p:cNvPr>
                <p:cNvSpPr/>
                <p:nvPr/>
              </p:nvSpPr>
              <p:spPr>
                <a:xfrm>
                  <a:off x="4334840" y="6732928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04" name="Flowchart: Connector 103">
                  <a:extLst>
                    <a:ext uri="{FF2B5EF4-FFF2-40B4-BE49-F238E27FC236}">
                      <a16:creationId xmlns:a16="http://schemas.microsoft.com/office/drawing/2014/main" id="{C3724C87-0677-E575-1DB8-91CB709B7AF9}"/>
                    </a:ext>
                  </a:extLst>
                </p:cNvPr>
                <p:cNvSpPr/>
                <p:nvPr/>
              </p:nvSpPr>
              <p:spPr>
                <a:xfrm>
                  <a:off x="4259005" y="6710011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05" name="Flowchart: Connector 104">
                  <a:extLst>
                    <a:ext uri="{FF2B5EF4-FFF2-40B4-BE49-F238E27FC236}">
                      <a16:creationId xmlns:a16="http://schemas.microsoft.com/office/drawing/2014/main" id="{047209C6-9338-E014-0B14-5624BB16E29E}"/>
                    </a:ext>
                  </a:extLst>
                </p:cNvPr>
                <p:cNvSpPr/>
                <p:nvPr/>
              </p:nvSpPr>
              <p:spPr>
                <a:xfrm>
                  <a:off x="4413343" y="6742882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06" name="Flowchart: Connector 105">
                  <a:extLst>
                    <a:ext uri="{FF2B5EF4-FFF2-40B4-BE49-F238E27FC236}">
                      <a16:creationId xmlns:a16="http://schemas.microsoft.com/office/drawing/2014/main" id="{0E0C09C5-DCB9-0C5D-37F0-6BA142CE8B74}"/>
                    </a:ext>
                  </a:extLst>
                </p:cNvPr>
                <p:cNvSpPr/>
                <p:nvPr/>
              </p:nvSpPr>
              <p:spPr>
                <a:xfrm>
                  <a:off x="3780639" y="6736723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07" name="Flowchart: Connector 106">
                  <a:extLst>
                    <a:ext uri="{FF2B5EF4-FFF2-40B4-BE49-F238E27FC236}">
                      <a16:creationId xmlns:a16="http://schemas.microsoft.com/office/drawing/2014/main" id="{FE0B720D-5491-8A2B-1B43-54520EEFF666}"/>
                    </a:ext>
                  </a:extLst>
                </p:cNvPr>
                <p:cNvSpPr/>
                <p:nvPr/>
              </p:nvSpPr>
              <p:spPr>
                <a:xfrm>
                  <a:off x="4477586" y="6735933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08" name="Flowchart: Connector 107">
                  <a:extLst>
                    <a:ext uri="{FF2B5EF4-FFF2-40B4-BE49-F238E27FC236}">
                      <a16:creationId xmlns:a16="http://schemas.microsoft.com/office/drawing/2014/main" id="{04B07578-B3EA-DE77-ADDF-CD754E78E75E}"/>
                    </a:ext>
                  </a:extLst>
                </p:cNvPr>
                <p:cNvSpPr/>
                <p:nvPr/>
              </p:nvSpPr>
              <p:spPr>
                <a:xfrm flipV="1">
                  <a:off x="3808037" y="5737646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09" name="Flowchart: Connector 108">
                  <a:extLst>
                    <a:ext uri="{FF2B5EF4-FFF2-40B4-BE49-F238E27FC236}">
                      <a16:creationId xmlns:a16="http://schemas.microsoft.com/office/drawing/2014/main" id="{062A2C70-E157-EE00-435E-5F3B7D7938A3}"/>
                    </a:ext>
                  </a:extLst>
                </p:cNvPr>
                <p:cNvSpPr/>
                <p:nvPr/>
              </p:nvSpPr>
              <p:spPr>
                <a:xfrm flipV="1">
                  <a:off x="4008963" y="5768471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10" name="Flowchart: Connector 109">
                  <a:extLst>
                    <a:ext uri="{FF2B5EF4-FFF2-40B4-BE49-F238E27FC236}">
                      <a16:creationId xmlns:a16="http://schemas.microsoft.com/office/drawing/2014/main" id="{9EFE5D00-5BB9-9880-DC83-E9E1F904E99A}"/>
                    </a:ext>
                  </a:extLst>
                </p:cNvPr>
                <p:cNvSpPr/>
                <p:nvPr/>
              </p:nvSpPr>
              <p:spPr>
                <a:xfrm flipV="1">
                  <a:off x="3859728" y="5738055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11" name="Flowchart: Connector 110">
                  <a:extLst>
                    <a:ext uri="{FF2B5EF4-FFF2-40B4-BE49-F238E27FC236}">
                      <a16:creationId xmlns:a16="http://schemas.microsoft.com/office/drawing/2014/main" id="{1F3CC913-11EC-D583-DEA6-2277D909BA37}"/>
                    </a:ext>
                  </a:extLst>
                </p:cNvPr>
                <p:cNvSpPr/>
                <p:nvPr/>
              </p:nvSpPr>
              <p:spPr>
                <a:xfrm flipV="1">
                  <a:off x="4054547" y="5737646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12" name="Flowchart: Connector 111">
                  <a:extLst>
                    <a:ext uri="{FF2B5EF4-FFF2-40B4-BE49-F238E27FC236}">
                      <a16:creationId xmlns:a16="http://schemas.microsoft.com/office/drawing/2014/main" id="{A8446707-B13F-D5AA-E29A-42F7E50DF5C0}"/>
                    </a:ext>
                  </a:extLst>
                </p:cNvPr>
                <p:cNvSpPr/>
                <p:nvPr/>
              </p:nvSpPr>
              <p:spPr>
                <a:xfrm flipV="1">
                  <a:off x="4243120" y="5738843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13" name="Flowchart: Connector 112">
                  <a:extLst>
                    <a:ext uri="{FF2B5EF4-FFF2-40B4-BE49-F238E27FC236}">
                      <a16:creationId xmlns:a16="http://schemas.microsoft.com/office/drawing/2014/main" id="{89E9602D-81C2-28E1-C5CD-E4A94F801854}"/>
                    </a:ext>
                  </a:extLst>
                </p:cNvPr>
                <p:cNvSpPr/>
                <p:nvPr/>
              </p:nvSpPr>
              <p:spPr>
                <a:xfrm flipV="1">
                  <a:off x="4106233" y="5738055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14" name="Flowchart: Connector 113">
                  <a:extLst>
                    <a:ext uri="{FF2B5EF4-FFF2-40B4-BE49-F238E27FC236}">
                      <a16:creationId xmlns:a16="http://schemas.microsoft.com/office/drawing/2014/main" id="{4421B428-727A-ED49-8847-3458CBFBF3D4}"/>
                    </a:ext>
                  </a:extLst>
                </p:cNvPr>
                <p:cNvSpPr/>
                <p:nvPr/>
              </p:nvSpPr>
              <p:spPr>
                <a:xfrm flipH="1" flipV="1">
                  <a:off x="3940519" y="5741522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15" name="Flowchart: Connector 114">
                  <a:extLst>
                    <a:ext uri="{FF2B5EF4-FFF2-40B4-BE49-F238E27FC236}">
                      <a16:creationId xmlns:a16="http://schemas.microsoft.com/office/drawing/2014/main" id="{BAFC47EC-6E1D-2B98-40E6-B62C4018AD46}"/>
                    </a:ext>
                  </a:extLst>
                </p:cNvPr>
                <p:cNvSpPr/>
                <p:nvPr/>
              </p:nvSpPr>
              <p:spPr>
                <a:xfrm flipV="1">
                  <a:off x="4199903" y="5744150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16" name="Flowchart: Connector 115">
                  <a:extLst>
                    <a:ext uri="{FF2B5EF4-FFF2-40B4-BE49-F238E27FC236}">
                      <a16:creationId xmlns:a16="http://schemas.microsoft.com/office/drawing/2014/main" id="{7143DBB3-5E01-85B7-D572-162A48451FB0}"/>
                    </a:ext>
                  </a:extLst>
                </p:cNvPr>
                <p:cNvSpPr/>
                <p:nvPr/>
              </p:nvSpPr>
              <p:spPr>
                <a:xfrm flipV="1">
                  <a:off x="4309521" y="5745282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18" name="Flowchart: Connector 117">
                  <a:extLst>
                    <a:ext uri="{FF2B5EF4-FFF2-40B4-BE49-F238E27FC236}">
                      <a16:creationId xmlns:a16="http://schemas.microsoft.com/office/drawing/2014/main" id="{209F202B-2B8C-402C-EBF5-CF802D15838E}"/>
                    </a:ext>
                  </a:extLst>
                </p:cNvPr>
                <p:cNvSpPr/>
                <p:nvPr/>
              </p:nvSpPr>
              <p:spPr>
                <a:xfrm flipV="1">
                  <a:off x="4139683" y="5752601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21" name="Flowchart: Connector 120">
                  <a:extLst>
                    <a:ext uri="{FF2B5EF4-FFF2-40B4-BE49-F238E27FC236}">
                      <a16:creationId xmlns:a16="http://schemas.microsoft.com/office/drawing/2014/main" id="{122CB7FC-5648-3B89-5320-005A03436FF4}"/>
                    </a:ext>
                  </a:extLst>
                </p:cNvPr>
                <p:cNvSpPr/>
                <p:nvPr/>
              </p:nvSpPr>
              <p:spPr>
                <a:xfrm flipV="1">
                  <a:off x="4360444" y="5738822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22" name="Flowchart: Connector 121">
                  <a:extLst>
                    <a:ext uri="{FF2B5EF4-FFF2-40B4-BE49-F238E27FC236}">
                      <a16:creationId xmlns:a16="http://schemas.microsoft.com/office/drawing/2014/main" id="{1ECFC3E1-03BA-0138-9898-5155A8A2391C}"/>
                    </a:ext>
                  </a:extLst>
                </p:cNvPr>
                <p:cNvSpPr/>
                <p:nvPr/>
              </p:nvSpPr>
              <p:spPr>
                <a:xfrm flipV="1">
                  <a:off x="4485347" y="5738821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23" name="Flowchart: Connector 122">
                  <a:extLst>
                    <a:ext uri="{FF2B5EF4-FFF2-40B4-BE49-F238E27FC236}">
                      <a16:creationId xmlns:a16="http://schemas.microsoft.com/office/drawing/2014/main" id="{1DFED71F-0328-6A4B-AA92-3DB736278A09}"/>
                    </a:ext>
                  </a:extLst>
                </p:cNvPr>
                <p:cNvSpPr/>
                <p:nvPr/>
              </p:nvSpPr>
              <p:spPr>
                <a:xfrm flipV="1">
                  <a:off x="4439696" y="5770389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24" name="Flowchart: Connector 123">
                  <a:extLst>
                    <a:ext uri="{FF2B5EF4-FFF2-40B4-BE49-F238E27FC236}">
                      <a16:creationId xmlns:a16="http://schemas.microsoft.com/office/drawing/2014/main" id="{954EF68F-B6E2-483D-DB2B-0922BE2BF835}"/>
                    </a:ext>
                  </a:extLst>
                </p:cNvPr>
                <p:cNvSpPr/>
                <p:nvPr/>
              </p:nvSpPr>
              <p:spPr>
                <a:xfrm flipV="1">
                  <a:off x="3734627" y="5741782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25" name="Flowchart: Connector 124">
                  <a:extLst>
                    <a:ext uri="{FF2B5EF4-FFF2-40B4-BE49-F238E27FC236}">
                      <a16:creationId xmlns:a16="http://schemas.microsoft.com/office/drawing/2014/main" id="{78391CD9-E844-D9D1-EE64-30778AFE267C}"/>
                    </a:ext>
                  </a:extLst>
                </p:cNvPr>
                <p:cNvSpPr/>
                <p:nvPr/>
              </p:nvSpPr>
              <p:spPr>
                <a:xfrm flipV="1">
                  <a:off x="3780544" y="5779237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26" name="Flowchart: Connector 125">
                  <a:extLst>
                    <a:ext uri="{FF2B5EF4-FFF2-40B4-BE49-F238E27FC236}">
                      <a16:creationId xmlns:a16="http://schemas.microsoft.com/office/drawing/2014/main" id="{E82A0DE9-CD2B-5382-69D3-DE5866DD744D}"/>
                    </a:ext>
                  </a:extLst>
                </p:cNvPr>
                <p:cNvSpPr/>
                <p:nvPr/>
              </p:nvSpPr>
              <p:spPr>
                <a:xfrm flipH="1" flipV="1">
                  <a:off x="3902921" y="5751365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</p:grpSp>
          <p:sp>
            <p:nvSpPr>
              <p:cNvPr id="1466" name="TextBox 1465"/>
              <p:cNvSpPr txBox="1"/>
              <p:nvPr/>
            </p:nvSpPr>
            <p:spPr>
              <a:xfrm>
                <a:off x="3448549" y="198373"/>
                <a:ext cx="1368003" cy="646331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nl-BE" sz="1200" dirty="0" err="1"/>
                  <a:t>Mosaic</a:t>
                </a:r>
                <a:r>
                  <a:rPr lang="nl-BE" sz="1200" dirty="0"/>
                  <a:t> </a:t>
                </a:r>
                <a:r>
                  <a:rPr lang="nl-BE" sz="1200" dirty="0" err="1"/>
                  <a:t>monosomy</a:t>
                </a:r>
                <a:endParaRPr lang="nl-BE" sz="1200" dirty="0"/>
              </a:p>
              <a:p>
                <a:pPr algn="ctr"/>
                <a:r>
                  <a:rPr lang="nl-BE" sz="1200" dirty="0" err="1"/>
                  <a:t>with</a:t>
                </a:r>
                <a:r>
                  <a:rPr lang="nl-BE" sz="1200" dirty="0"/>
                  <a:t> </a:t>
                </a:r>
                <a:r>
                  <a:rPr lang="nl-BE" sz="1200" dirty="0" err="1"/>
                  <a:t>loss</a:t>
                </a:r>
                <a:r>
                  <a:rPr lang="nl-BE" sz="1200" dirty="0"/>
                  <a:t> of </a:t>
                </a:r>
                <a:r>
                  <a:rPr lang="nl-BE" sz="1200" dirty="0" err="1"/>
                  <a:t>chr.</a:t>
                </a:r>
                <a:endParaRPr lang="nl-BE" sz="1200" dirty="0"/>
              </a:p>
              <a:p>
                <a:pPr algn="ctr"/>
                <a:r>
                  <a:rPr lang="nl-BE" sz="1200" dirty="0"/>
                  <a:t>of mat. </a:t>
                </a:r>
                <a:r>
                  <a:rPr lang="nl-BE" sz="1200" dirty="0" err="1"/>
                  <a:t>origin</a:t>
                </a:r>
                <a:endParaRPr lang="nl-BE" sz="1200" dirty="0"/>
              </a:p>
            </p:txBody>
          </p:sp>
          <p:grpSp>
            <p:nvGrpSpPr>
              <p:cNvPr id="1467" name="Group 1466"/>
              <p:cNvGrpSpPr/>
              <p:nvPr/>
            </p:nvGrpSpPr>
            <p:grpSpPr>
              <a:xfrm>
                <a:off x="3745265" y="1170004"/>
                <a:ext cx="774571" cy="136566"/>
                <a:chOff x="3672344" y="1372172"/>
                <a:chExt cx="774571" cy="136566"/>
              </a:xfrm>
            </p:grpSpPr>
            <p:sp>
              <p:nvSpPr>
                <p:cNvPr id="2216" name="Rectangle 2215"/>
                <p:cNvSpPr/>
                <p:nvPr/>
              </p:nvSpPr>
              <p:spPr>
                <a:xfrm>
                  <a:off x="3672344" y="1416704"/>
                  <a:ext cx="774571" cy="47502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17" name="Oval 2216"/>
                <p:cNvSpPr/>
                <p:nvPr/>
              </p:nvSpPr>
              <p:spPr>
                <a:xfrm>
                  <a:off x="3767348" y="1372172"/>
                  <a:ext cx="144065" cy="1365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68" name="Group 1467"/>
              <p:cNvGrpSpPr/>
              <p:nvPr/>
            </p:nvGrpSpPr>
            <p:grpSpPr>
              <a:xfrm>
                <a:off x="3745265" y="1388224"/>
                <a:ext cx="774571" cy="136566"/>
                <a:chOff x="3672344" y="1635679"/>
                <a:chExt cx="774571" cy="136566"/>
              </a:xfrm>
            </p:grpSpPr>
            <p:sp>
              <p:nvSpPr>
                <p:cNvPr id="2214" name="Rectangle 2213"/>
                <p:cNvSpPr/>
                <p:nvPr/>
              </p:nvSpPr>
              <p:spPr>
                <a:xfrm>
                  <a:off x="3672344" y="1680211"/>
                  <a:ext cx="774571" cy="4750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15" name="Oval 2214"/>
                <p:cNvSpPr/>
                <p:nvPr/>
              </p:nvSpPr>
              <p:spPr>
                <a:xfrm>
                  <a:off x="3767348" y="1635679"/>
                  <a:ext cx="144065" cy="13656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sp>
            <p:nvSpPr>
              <p:cNvPr id="1469" name="Rounded Rectangle 1468"/>
              <p:cNvSpPr/>
              <p:nvPr/>
            </p:nvSpPr>
            <p:spPr>
              <a:xfrm>
                <a:off x="3600556" y="987055"/>
                <a:ext cx="1063986" cy="887152"/>
              </a:xfrm>
              <a:prstGeom prst="round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grpSp>
            <p:nvGrpSpPr>
              <p:cNvPr id="1470" name="Group 1469"/>
              <p:cNvGrpSpPr/>
              <p:nvPr/>
            </p:nvGrpSpPr>
            <p:grpSpPr>
              <a:xfrm>
                <a:off x="3745265" y="2261106"/>
                <a:ext cx="774571" cy="136566"/>
                <a:chOff x="3672344" y="2271088"/>
                <a:chExt cx="774571" cy="136566"/>
              </a:xfrm>
            </p:grpSpPr>
            <p:sp>
              <p:nvSpPr>
                <p:cNvPr id="2212" name="Rectangle 2211"/>
                <p:cNvSpPr/>
                <p:nvPr/>
              </p:nvSpPr>
              <p:spPr>
                <a:xfrm>
                  <a:off x="3672344" y="2315620"/>
                  <a:ext cx="774571" cy="4750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13" name="Oval 2212"/>
                <p:cNvSpPr/>
                <p:nvPr/>
              </p:nvSpPr>
              <p:spPr>
                <a:xfrm>
                  <a:off x="3767348" y="2271088"/>
                  <a:ext cx="144065" cy="13656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sp>
            <p:nvSpPr>
              <p:cNvPr id="1471" name="Rounded Rectangle 1470"/>
              <p:cNvSpPr/>
              <p:nvPr/>
            </p:nvSpPr>
            <p:spPr>
              <a:xfrm>
                <a:off x="3600556" y="1908839"/>
                <a:ext cx="1063986" cy="614784"/>
              </a:xfrm>
              <a:prstGeom prst="round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grpSp>
            <p:nvGrpSpPr>
              <p:cNvPr id="1472" name="Group 1471"/>
              <p:cNvGrpSpPr/>
              <p:nvPr/>
            </p:nvGrpSpPr>
            <p:grpSpPr>
              <a:xfrm>
                <a:off x="3756756" y="3148217"/>
                <a:ext cx="751589" cy="193361"/>
                <a:chOff x="3637638" y="3153609"/>
                <a:chExt cx="751589" cy="193361"/>
              </a:xfrm>
            </p:grpSpPr>
            <p:sp>
              <p:nvSpPr>
                <p:cNvPr id="2196" name="Flowchart: Connector 2195"/>
                <p:cNvSpPr/>
                <p:nvPr/>
              </p:nvSpPr>
              <p:spPr>
                <a:xfrm flipV="1">
                  <a:off x="3760565" y="3229269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97" name="Flowchart: Connector 2196"/>
                <p:cNvSpPr/>
                <p:nvPr/>
              </p:nvSpPr>
              <p:spPr>
                <a:xfrm flipV="1">
                  <a:off x="3825975" y="3236905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98" name="Flowchart: Connector 2197"/>
                <p:cNvSpPr/>
                <p:nvPr/>
              </p:nvSpPr>
              <p:spPr>
                <a:xfrm flipV="1">
                  <a:off x="3668533" y="3222194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99" name="Flowchart: Connector 2198"/>
                <p:cNvSpPr/>
                <p:nvPr/>
              </p:nvSpPr>
              <p:spPr>
                <a:xfrm flipV="1">
                  <a:off x="3963879" y="3286695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00" name="Flowchart: Connector 2199"/>
                <p:cNvSpPr/>
                <p:nvPr/>
              </p:nvSpPr>
              <p:spPr>
                <a:xfrm flipV="1">
                  <a:off x="3925345" y="3190028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01" name="Flowchart: Connector 2200"/>
                <p:cNvSpPr/>
                <p:nvPr/>
              </p:nvSpPr>
              <p:spPr>
                <a:xfrm flipV="1">
                  <a:off x="4212001" y="3208493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02" name="Flowchart: Connector 2201"/>
                <p:cNvSpPr/>
                <p:nvPr/>
              </p:nvSpPr>
              <p:spPr>
                <a:xfrm flipV="1">
                  <a:off x="4110640" y="3206896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03" name="Flowchart: Connector 2202"/>
                <p:cNvSpPr/>
                <p:nvPr/>
              </p:nvSpPr>
              <p:spPr>
                <a:xfrm flipV="1">
                  <a:off x="4190429" y="3281073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04" name="Flowchart: Connector 2203"/>
                <p:cNvSpPr/>
                <p:nvPr/>
              </p:nvSpPr>
              <p:spPr>
                <a:xfrm flipV="1">
                  <a:off x="4343508" y="3163323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05" name="Flowchart: Connector 2204"/>
                <p:cNvSpPr/>
                <p:nvPr/>
              </p:nvSpPr>
              <p:spPr>
                <a:xfrm flipV="1">
                  <a:off x="4175330" y="3164205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06" name="Flowchart: Connector 2205"/>
                <p:cNvSpPr/>
                <p:nvPr/>
              </p:nvSpPr>
              <p:spPr>
                <a:xfrm flipV="1">
                  <a:off x="4331458" y="3223048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07" name="Flowchart: Connector 2206"/>
                <p:cNvSpPr/>
                <p:nvPr/>
              </p:nvSpPr>
              <p:spPr>
                <a:xfrm flipV="1">
                  <a:off x="3637638" y="3188346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08" name="Flowchart: Connector 2207"/>
                <p:cNvSpPr/>
                <p:nvPr/>
              </p:nvSpPr>
              <p:spPr>
                <a:xfrm flipV="1">
                  <a:off x="4020702" y="3195002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09" name="Flowchart: Connector 2208"/>
                <p:cNvSpPr/>
                <p:nvPr/>
              </p:nvSpPr>
              <p:spPr>
                <a:xfrm flipV="1">
                  <a:off x="4068300" y="3253693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10" name="Flowchart: Connector 2209"/>
                <p:cNvSpPr/>
                <p:nvPr/>
              </p:nvSpPr>
              <p:spPr>
                <a:xfrm flipV="1">
                  <a:off x="3745147" y="3153609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211" name="Flowchart: Connector 2210"/>
                <p:cNvSpPr/>
                <p:nvPr/>
              </p:nvSpPr>
              <p:spPr>
                <a:xfrm flipV="1">
                  <a:off x="3754934" y="3301251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73" name="Group 1472"/>
              <p:cNvGrpSpPr/>
              <p:nvPr/>
            </p:nvGrpSpPr>
            <p:grpSpPr>
              <a:xfrm>
                <a:off x="3757288" y="4467544"/>
                <a:ext cx="750522" cy="157357"/>
                <a:chOff x="3663770" y="4472936"/>
                <a:chExt cx="750522" cy="157357"/>
              </a:xfrm>
              <a:solidFill>
                <a:srgbClr val="00BFC4"/>
              </a:solidFill>
            </p:grpSpPr>
            <p:sp>
              <p:nvSpPr>
                <p:cNvPr id="2181" name="Flowchart: Connector 2180"/>
                <p:cNvSpPr/>
                <p:nvPr/>
              </p:nvSpPr>
              <p:spPr>
                <a:xfrm flipV="1">
                  <a:off x="3735851" y="451322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82" name="Flowchart: Connector 2181"/>
                <p:cNvSpPr/>
                <p:nvPr/>
              </p:nvSpPr>
              <p:spPr>
                <a:xfrm flipV="1">
                  <a:off x="4140481" y="457924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83" name="Flowchart: Connector 2182"/>
                <p:cNvSpPr/>
                <p:nvPr/>
              </p:nvSpPr>
              <p:spPr>
                <a:xfrm flipV="1">
                  <a:off x="3828183" y="455638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84" name="Flowchart: Connector 2183"/>
                <p:cNvSpPr/>
                <p:nvPr/>
              </p:nvSpPr>
              <p:spPr>
                <a:xfrm flipV="1">
                  <a:off x="3806919" y="449599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85" name="Flowchart: Connector 2184"/>
                <p:cNvSpPr/>
                <p:nvPr/>
              </p:nvSpPr>
              <p:spPr>
                <a:xfrm flipV="1">
                  <a:off x="4104008" y="447293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86" name="Flowchart: Connector 2185"/>
                <p:cNvSpPr/>
                <p:nvPr/>
              </p:nvSpPr>
              <p:spPr>
                <a:xfrm flipV="1">
                  <a:off x="3989459" y="447318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87" name="Flowchart: Connector 2186"/>
                <p:cNvSpPr/>
                <p:nvPr/>
              </p:nvSpPr>
              <p:spPr>
                <a:xfrm flipH="1" flipV="1">
                  <a:off x="3880472" y="449818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88" name="Flowchart: Connector 2187"/>
                <p:cNvSpPr/>
                <p:nvPr/>
              </p:nvSpPr>
              <p:spPr>
                <a:xfrm flipV="1">
                  <a:off x="4083129" y="453007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89" name="Flowchart: Connector 2188"/>
                <p:cNvSpPr/>
                <p:nvPr/>
              </p:nvSpPr>
              <p:spPr>
                <a:xfrm flipV="1">
                  <a:off x="4192774" y="454295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90" name="Flowchart: Connector 2189"/>
                <p:cNvSpPr/>
                <p:nvPr/>
              </p:nvSpPr>
              <p:spPr>
                <a:xfrm flipV="1">
                  <a:off x="4022909" y="453852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91" name="Flowchart: Connector 2190"/>
                <p:cNvSpPr/>
                <p:nvPr/>
              </p:nvSpPr>
              <p:spPr>
                <a:xfrm flipV="1">
                  <a:off x="4257767" y="447684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92" name="Flowchart: Connector 2191"/>
                <p:cNvSpPr/>
                <p:nvPr/>
              </p:nvSpPr>
              <p:spPr>
                <a:xfrm flipV="1">
                  <a:off x="4368573" y="452474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93" name="Flowchart: Connector 2192"/>
                <p:cNvSpPr/>
                <p:nvPr/>
              </p:nvSpPr>
              <p:spPr>
                <a:xfrm flipV="1">
                  <a:off x="4279126" y="456508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94" name="Flowchart: Connector 2193"/>
                <p:cNvSpPr/>
                <p:nvPr/>
              </p:nvSpPr>
              <p:spPr>
                <a:xfrm flipV="1">
                  <a:off x="3663770" y="456516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95" name="Flowchart: Connector 2194"/>
                <p:cNvSpPr/>
                <p:nvPr/>
              </p:nvSpPr>
              <p:spPr>
                <a:xfrm flipH="1" flipV="1">
                  <a:off x="3952478" y="458457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74" name="Group 1473"/>
              <p:cNvGrpSpPr/>
              <p:nvPr/>
            </p:nvGrpSpPr>
            <p:grpSpPr>
              <a:xfrm>
                <a:off x="3757288" y="4759794"/>
                <a:ext cx="750522" cy="159276"/>
                <a:chOff x="3668369" y="4765187"/>
                <a:chExt cx="750522" cy="159276"/>
              </a:xfrm>
              <a:solidFill>
                <a:srgbClr val="F8766D"/>
              </a:solidFill>
            </p:grpSpPr>
            <p:sp>
              <p:nvSpPr>
                <p:cNvPr id="2166" name="Flowchart: Connector 2165"/>
                <p:cNvSpPr/>
                <p:nvPr/>
              </p:nvSpPr>
              <p:spPr>
                <a:xfrm flipV="1">
                  <a:off x="3740450" y="480523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67" name="Flowchart: Connector 2166"/>
                <p:cNvSpPr/>
                <p:nvPr/>
              </p:nvSpPr>
              <p:spPr>
                <a:xfrm flipV="1">
                  <a:off x="4113811" y="487874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68" name="Flowchart: Connector 2167"/>
                <p:cNvSpPr/>
                <p:nvPr/>
              </p:nvSpPr>
              <p:spPr>
                <a:xfrm flipV="1">
                  <a:off x="3809274" y="486333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69" name="Flowchart: Connector 2168"/>
                <p:cNvSpPr/>
                <p:nvPr/>
              </p:nvSpPr>
              <p:spPr>
                <a:xfrm flipV="1">
                  <a:off x="3817831" y="478968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70" name="Flowchart: Connector 2169"/>
                <p:cNvSpPr/>
                <p:nvPr/>
              </p:nvSpPr>
              <p:spPr>
                <a:xfrm flipV="1">
                  <a:off x="4162139" y="477005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71" name="Flowchart: Connector 2170"/>
                <p:cNvSpPr/>
                <p:nvPr/>
              </p:nvSpPr>
              <p:spPr>
                <a:xfrm flipV="1">
                  <a:off x="3994058" y="476518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72" name="Flowchart: Connector 2171"/>
                <p:cNvSpPr/>
                <p:nvPr/>
              </p:nvSpPr>
              <p:spPr>
                <a:xfrm flipH="1" flipV="1">
                  <a:off x="3885071" y="479019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73" name="Flowchart: Connector 2172"/>
                <p:cNvSpPr/>
                <p:nvPr/>
              </p:nvSpPr>
              <p:spPr>
                <a:xfrm flipV="1">
                  <a:off x="4087728" y="482208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74" name="Flowchart: Connector 2173"/>
                <p:cNvSpPr/>
                <p:nvPr/>
              </p:nvSpPr>
              <p:spPr>
                <a:xfrm flipV="1">
                  <a:off x="4187910" y="486119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75" name="Flowchart: Connector 2174"/>
                <p:cNvSpPr/>
                <p:nvPr/>
              </p:nvSpPr>
              <p:spPr>
                <a:xfrm flipV="1">
                  <a:off x="4027508" y="483053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76" name="Flowchart: Connector 2175"/>
                <p:cNvSpPr/>
                <p:nvPr/>
              </p:nvSpPr>
              <p:spPr>
                <a:xfrm flipV="1">
                  <a:off x="4262366" y="476884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77" name="Flowchart: Connector 2176"/>
                <p:cNvSpPr/>
                <p:nvPr/>
              </p:nvSpPr>
              <p:spPr>
                <a:xfrm flipV="1">
                  <a:off x="4373172" y="481675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78" name="Flowchart: Connector 2177"/>
                <p:cNvSpPr/>
                <p:nvPr/>
              </p:nvSpPr>
              <p:spPr>
                <a:xfrm flipV="1">
                  <a:off x="4283725" y="485709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79" name="Flowchart: Connector 2178"/>
                <p:cNvSpPr/>
                <p:nvPr/>
              </p:nvSpPr>
              <p:spPr>
                <a:xfrm flipV="1">
                  <a:off x="3668369" y="485716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80" name="Flowchart: Connector 2179"/>
                <p:cNvSpPr/>
                <p:nvPr/>
              </p:nvSpPr>
              <p:spPr>
                <a:xfrm flipH="1" flipV="1">
                  <a:off x="3930419" y="485326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75" name="Group 1474"/>
              <p:cNvGrpSpPr/>
              <p:nvPr/>
            </p:nvGrpSpPr>
            <p:grpSpPr>
              <a:xfrm>
                <a:off x="3757288" y="5871907"/>
                <a:ext cx="750522" cy="157357"/>
                <a:chOff x="3663505" y="5877299"/>
                <a:chExt cx="750522" cy="157357"/>
              </a:xfrm>
              <a:solidFill>
                <a:srgbClr val="F8766D"/>
              </a:solidFill>
            </p:grpSpPr>
            <p:sp>
              <p:nvSpPr>
                <p:cNvPr id="2151" name="Flowchart: Connector 2150"/>
                <p:cNvSpPr/>
                <p:nvPr/>
              </p:nvSpPr>
              <p:spPr>
                <a:xfrm flipV="1">
                  <a:off x="3735586" y="591759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52" name="Flowchart: Connector 2151"/>
                <p:cNvSpPr/>
                <p:nvPr/>
              </p:nvSpPr>
              <p:spPr>
                <a:xfrm flipV="1">
                  <a:off x="4140216" y="598360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53" name="Flowchart: Connector 2152"/>
                <p:cNvSpPr/>
                <p:nvPr/>
              </p:nvSpPr>
              <p:spPr>
                <a:xfrm flipV="1">
                  <a:off x="3827918" y="596074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54" name="Flowchart: Connector 2153"/>
                <p:cNvSpPr/>
                <p:nvPr/>
              </p:nvSpPr>
              <p:spPr>
                <a:xfrm flipV="1">
                  <a:off x="3806654" y="590035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55" name="Flowchart: Connector 2154"/>
                <p:cNvSpPr/>
                <p:nvPr/>
              </p:nvSpPr>
              <p:spPr>
                <a:xfrm flipV="1">
                  <a:off x="4103743" y="587729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56" name="Flowchart: Connector 2155"/>
                <p:cNvSpPr/>
                <p:nvPr/>
              </p:nvSpPr>
              <p:spPr>
                <a:xfrm flipV="1">
                  <a:off x="3989194" y="587754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57" name="Flowchart: Connector 2156"/>
                <p:cNvSpPr/>
                <p:nvPr/>
              </p:nvSpPr>
              <p:spPr>
                <a:xfrm flipH="1" flipV="1">
                  <a:off x="3880207" y="590255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58" name="Flowchart: Connector 2157"/>
                <p:cNvSpPr/>
                <p:nvPr/>
              </p:nvSpPr>
              <p:spPr>
                <a:xfrm flipV="1">
                  <a:off x="4082864" y="593444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59" name="Flowchart: Connector 2158"/>
                <p:cNvSpPr/>
                <p:nvPr/>
              </p:nvSpPr>
              <p:spPr>
                <a:xfrm flipV="1">
                  <a:off x="4192509" y="594732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60" name="Flowchart: Connector 2159"/>
                <p:cNvSpPr/>
                <p:nvPr/>
              </p:nvSpPr>
              <p:spPr>
                <a:xfrm flipV="1">
                  <a:off x="4022644" y="594289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61" name="Flowchart: Connector 2160"/>
                <p:cNvSpPr/>
                <p:nvPr/>
              </p:nvSpPr>
              <p:spPr>
                <a:xfrm flipV="1">
                  <a:off x="4257502" y="588120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62" name="Flowchart: Connector 2161"/>
                <p:cNvSpPr/>
                <p:nvPr/>
              </p:nvSpPr>
              <p:spPr>
                <a:xfrm flipV="1">
                  <a:off x="4368308" y="592911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63" name="Flowchart: Connector 2162"/>
                <p:cNvSpPr/>
                <p:nvPr/>
              </p:nvSpPr>
              <p:spPr>
                <a:xfrm flipV="1">
                  <a:off x="4278861" y="596944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64" name="Flowchart: Connector 2163"/>
                <p:cNvSpPr/>
                <p:nvPr/>
              </p:nvSpPr>
              <p:spPr>
                <a:xfrm flipV="1">
                  <a:off x="3663505" y="596952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65" name="Flowchart: Connector 2164"/>
                <p:cNvSpPr/>
                <p:nvPr/>
              </p:nvSpPr>
              <p:spPr>
                <a:xfrm flipH="1" flipV="1">
                  <a:off x="3952213" y="598893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76" name="Group 1475"/>
              <p:cNvGrpSpPr/>
              <p:nvPr/>
            </p:nvGrpSpPr>
            <p:grpSpPr>
              <a:xfrm>
                <a:off x="3757288" y="6160982"/>
                <a:ext cx="750522" cy="159276"/>
                <a:chOff x="3668104" y="6166375"/>
                <a:chExt cx="750522" cy="159276"/>
              </a:xfrm>
              <a:solidFill>
                <a:srgbClr val="00BFC4"/>
              </a:solidFill>
            </p:grpSpPr>
            <p:sp>
              <p:nvSpPr>
                <p:cNvPr id="2136" name="Flowchart: Connector 2135"/>
                <p:cNvSpPr/>
                <p:nvPr/>
              </p:nvSpPr>
              <p:spPr>
                <a:xfrm flipV="1">
                  <a:off x="3711382" y="621808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37" name="Flowchart: Connector 2136"/>
                <p:cNvSpPr/>
                <p:nvPr/>
              </p:nvSpPr>
              <p:spPr>
                <a:xfrm flipV="1">
                  <a:off x="4113546" y="627993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38" name="Flowchart: Connector 2137"/>
                <p:cNvSpPr/>
                <p:nvPr/>
              </p:nvSpPr>
              <p:spPr>
                <a:xfrm flipV="1">
                  <a:off x="3809009" y="626452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39" name="Flowchart: Connector 2138"/>
                <p:cNvSpPr/>
                <p:nvPr/>
              </p:nvSpPr>
              <p:spPr>
                <a:xfrm flipV="1">
                  <a:off x="3817566" y="619087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40" name="Flowchart: Connector 2139"/>
                <p:cNvSpPr/>
                <p:nvPr/>
              </p:nvSpPr>
              <p:spPr>
                <a:xfrm flipV="1">
                  <a:off x="4161874" y="617124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41" name="Flowchart: Connector 2140"/>
                <p:cNvSpPr/>
                <p:nvPr/>
              </p:nvSpPr>
              <p:spPr>
                <a:xfrm flipV="1">
                  <a:off x="3993793" y="616637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42" name="Flowchart: Connector 2141"/>
                <p:cNvSpPr/>
                <p:nvPr/>
              </p:nvSpPr>
              <p:spPr>
                <a:xfrm flipH="1" flipV="1">
                  <a:off x="3884806" y="619138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43" name="Flowchart: Connector 2142"/>
                <p:cNvSpPr/>
                <p:nvPr/>
              </p:nvSpPr>
              <p:spPr>
                <a:xfrm flipV="1">
                  <a:off x="4082926" y="621131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44" name="Flowchart: Connector 2143"/>
                <p:cNvSpPr/>
                <p:nvPr/>
              </p:nvSpPr>
              <p:spPr>
                <a:xfrm flipV="1">
                  <a:off x="4201731" y="624827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45" name="Flowchart: Connector 2144"/>
                <p:cNvSpPr/>
                <p:nvPr/>
              </p:nvSpPr>
              <p:spPr>
                <a:xfrm flipV="1">
                  <a:off x="4027243" y="623172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46" name="Flowchart: Connector 2145"/>
                <p:cNvSpPr/>
                <p:nvPr/>
              </p:nvSpPr>
              <p:spPr>
                <a:xfrm flipV="1">
                  <a:off x="4262101" y="617003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47" name="Flowchart: Connector 2146"/>
                <p:cNvSpPr/>
                <p:nvPr/>
              </p:nvSpPr>
              <p:spPr>
                <a:xfrm flipV="1">
                  <a:off x="4372907" y="621794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48" name="Flowchart: Connector 2147"/>
                <p:cNvSpPr/>
                <p:nvPr/>
              </p:nvSpPr>
              <p:spPr>
                <a:xfrm flipV="1">
                  <a:off x="4305174" y="622190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49" name="Flowchart: Connector 2148"/>
                <p:cNvSpPr/>
                <p:nvPr/>
              </p:nvSpPr>
              <p:spPr>
                <a:xfrm flipV="1">
                  <a:off x="3668104" y="625835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50" name="Flowchart: Connector 2149"/>
                <p:cNvSpPr/>
                <p:nvPr/>
              </p:nvSpPr>
              <p:spPr>
                <a:xfrm flipH="1" flipV="1">
                  <a:off x="3930154" y="625445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77" name="Group 1476"/>
              <p:cNvGrpSpPr/>
              <p:nvPr/>
            </p:nvGrpSpPr>
            <p:grpSpPr>
              <a:xfrm>
                <a:off x="3734632" y="6526005"/>
                <a:ext cx="795837" cy="85645"/>
                <a:chOff x="3651065" y="6531397"/>
                <a:chExt cx="795837" cy="85645"/>
              </a:xfrm>
              <a:solidFill>
                <a:srgbClr val="00BFC4"/>
              </a:solidFill>
            </p:grpSpPr>
            <p:sp>
              <p:nvSpPr>
                <p:cNvPr id="2122" name="Flowchart: Connector 2121"/>
                <p:cNvSpPr/>
                <p:nvPr/>
              </p:nvSpPr>
              <p:spPr>
                <a:xfrm>
                  <a:off x="3751847" y="6538169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23" name="Flowchart: Connector 2122"/>
                <p:cNvSpPr/>
                <p:nvPr/>
              </p:nvSpPr>
              <p:spPr>
                <a:xfrm>
                  <a:off x="3853447" y="6550870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24" name="Flowchart: Connector 2123"/>
                <p:cNvSpPr/>
                <p:nvPr/>
              </p:nvSpPr>
              <p:spPr>
                <a:xfrm>
                  <a:off x="3796952" y="6567359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25" name="Flowchart: Connector 2124"/>
                <p:cNvSpPr/>
                <p:nvPr/>
              </p:nvSpPr>
              <p:spPr>
                <a:xfrm>
                  <a:off x="3923298" y="6538169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26" name="Flowchart: Connector 2125"/>
                <p:cNvSpPr/>
                <p:nvPr/>
              </p:nvSpPr>
              <p:spPr>
                <a:xfrm>
                  <a:off x="4024898" y="6544520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27" name="Flowchart: Connector 2126"/>
                <p:cNvSpPr/>
                <p:nvPr/>
              </p:nvSpPr>
              <p:spPr>
                <a:xfrm>
                  <a:off x="3866810" y="6564955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28" name="Flowchart: Connector 2127"/>
                <p:cNvSpPr/>
                <p:nvPr/>
              </p:nvSpPr>
              <p:spPr>
                <a:xfrm>
                  <a:off x="3969572" y="6562531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29" name="Flowchart: Connector 2128"/>
                <p:cNvSpPr/>
                <p:nvPr/>
              </p:nvSpPr>
              <p:spPr>
                <a:xfrm>
                  <a:off x="4114095" y="6531397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30" name="Flowchart: Connector 2129"/>
                <p:cNvSpPr/>
                <p:nvPr/>
              </p:nvSpPr>
              <p:spPr>
                <a:xfrm>
                  <a:off x="3651065" y="6561369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31" name="Flowchart: Connector 2130"/>
                <p:cNvSpPr/>
                <p:nvPr/>
              </p:nvSpPr>
              <p:spPr>
                <a:xfrm>
                  <a:off x="4250977" y="6561369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32" name="Flowchart: Connector 2131"/>
                <p:cNvSpPr/>
                <p:nvPr/>
              </p:nvSpPr>
              <p:spPr>
                <a:xfrm>
                  <a:off x="4175142" y="6538452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33" name="Flowchart: Connector 2132"/>
                <p:cNvSpPr/>
                <p:nvPr/>
              </p:nvSpPr>
              <p:spPr>
                <a:xfrm>
                  <a:off x="4329480" y="6571323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34" name="Flowchart: Connector 2133"/>
                <p:cNvSpPr/>
                <p:nvPr/>
              </p:nvSpPr>
              <p:spPr>
                <a:xfrm>
                  <a:off x="3696776" y="6565164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35" name="Flowchart: Connector 2134"/>
                <p:cNvSpPr/>
                <p:nvPr/>
              </p:nvSpPr>
              <p:spPr>
                <a:xfrm>
                  <a:off x="4393723" y="6564374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78" name="Group 1477"/>
              <p:cNvGrpSpPr/>
              <p:nvPr/>
            </p:nvGrpSpPr>
            <p:grpSpPr>
              <a:xfrm>
                <a:off x="3768209" y="5566728"/>
                <a:ext cx="728680" cy="78462"/>
                <a:chOff x="3660926" y="5572121"/>
                <a:chExt cx="728680" cy="78462"/>
              </a:xfrm>
              <a:solidFill>
                <a:srgbClr val="F8766D"/>
              </a:solidFill>
            </p:grpSpPr>
            <p:sp>
              <p:nvSpPr>
                <p:cNvPr id="2107" name="Flowchart: Connector 2106"/>
                <p:cNvSpPr/>
                <p:nvPr/>
              </p:nvSpPr>
              <p:spPr>
                <a:xfrm flipV="1">
                  <a:off x="3734336" y="557212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08" name="Flowchart: Connector 2107"/>
                <p:cNvSpPr/>
                <p:nvPr/>
              </p:nvSpPr>
              <p:spPr>
                <a:xfrm flipV="1">
                  <a:off x="3935262" y="560294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09" name="Flowchart: Connector 2108"/>
                <p:cNvSpPr/>
                <p:nvPr/>
              </p:nvSpPr>
              <p:spPr>
                <a:xfrm flipV="1">
                  <a:off x="3786027" y="557253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10" name="Flowchart: Connector 2109"/>
                <p:cNvSpPr/>
                <p:nvPr/>
              </p:nvSpPr>
              <p:spPr>
                <a:xfrm flipV="1">
                  <a:off x="3980846" y="557212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11" name="Flowchart: Connector 2110"/>
                <p:cNvSpPr/>
                <p:nvPr/>
              </p:nvSpPr>
              <p:spPr>
                <a:xfrm flipV="1">
                  <a:off x="4169419" y="557331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12" name="Flowchart: Connector 2111"/>
                <p:cNvSpPr/>
                <p:nvPr/>
              </p:nvSpPr>
              <p:spPr>
                <a:xfrm flipV="1">
                  <a:off x="4032532" y="557253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13" name="Flowchart: Connector 2112"/>
                <p:cNvSpPr/>
                <p:nvPr/>
              </p:nvSpPr>
              <p:spPr>
                <a:xfrm flipH="1" flipV="1">
                  <a:off x="3866818" y="557599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14" name="Flowchart: Connector 2113"/>
                <p:cNvSpPr/>
                <p:nvPr/>
              </p:nvSpPr>
              <p:spPr>
                <a:xfrm flipV="1">
                  <a:off x="4126202" y="557862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15" name="Flowchart: Connector 2114"/>
                <p:cNvSpPr/>
                <p:nvPr/>
              </p:nvSpPr>
              <p:spPr>
                <a:xfrm flipV="1">
                  <a:off x="4235820" y="557975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16" name="Flowchart: Connector 2115"/>
                <p:cNvSpPr/>
                <p:nvPr/>
              </p:nvSpPr>
              <p:spPr>
                <a:xfrm flipV="1">
                  <a:off x="4065982" y="558707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17" name="Flowchart: Connector 2116"/>
                <p:cNvSpPr/>
                <p:nvPr/>
              </p:nvSpPr>
              <p:spPr>
                <a:xfrm flipV="1">
                  <a:off x="4343887" y="557329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18" name="Flowchart: Connector 2117"/>
                <p:cNvSpPr/>
                <p:nvPr/>
              </p:nvSpPr>
              <p:spPr>
                <a:xfrm flipV="1">
                  <a:off x="4281021" y="557329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19" name="Flowchart: Connector 2118"/>
                <p:cNvSpPr/>
                <p:nvPr/>
              </p:nvSpPr>
              <p:spPr>
                <a:xfrm flipV="1">
                  <a:off x="4235370" y="560486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20" name="Flowchart: Connector 2119"/>
                <p:cNvSpPr/>
                <p:nvPr/>
              </p:nvSpPr>
              <p:spPr>
                <a:xfrm flipV="1">
                  <a:off x="3660926" y="557625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21" name="Flowchart: Connector 2120"/>
                <p:cNvSpPr/>
                <p:nvPr/>
              </p:nvSpPr>
              <p:spPr>
                <a:xfrm flipH="1" flipV="1">
                  <a:off x="3829220" y="558584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79" name="Group 1478"/>
              <p:cNvGrpSpPr/>
              <p:nvPr/>
            </p:nvGrpSpPr>
            <p:grpSpPr>
              <a:xfrm>
                <a:off x="3777273" y="7244036"/>
                <a:ext cx="710552" cy="161449"/>
                <a:chOff x="3690860" y="7249428"/>
                <a:chExt cx="710552" cy="161449"/>
              </a:xfrm>
              <a:solidFill>
                <a:srgbClr val="00BFC4"/>
              </a:solidFill>
            </p:grpSpPr>
            <p:sp>
              <p:nvSpPr>
                <p:cNvPr id="2092" name="Flowchart: Connector 2091"/>
                <p:cNvSpPr/>
                <p:nvPr/>
              </p:nvSpPr>
              <p:spPr>
                <a:xfrm flipV="1">
                  <a:off x="4145020" y="729414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93" name="Flowchart: Connector 2092"/>
                <p:cNvSpPr/>
                <p:nvPr/>
              </p:nvSpPr>
              <p:spPr>
                <a:xfrm flipV="1">
                  <a:off x="3760912" y="735573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94" name="Flowchart: Connector 2093"/>
                <p:cNvSpPr/>
                <p:nvPr/>
              </p:nvSpPr>
              <p:spPr>
                <a:xfrm flipV="1">
                  <a:off x="4237352" y="733730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95" name="Flowchart: Connector 2094"/>
                <p:cNvSpPr/>
                <p:nvPr/>
              </p:nvSpPr>
              <p:spPr>
                <a:xfrm flipV="1">
                  <a:off x="4216088" y="727691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96" name="Flowchart: Connector 2095"/>
                <p:cNvSpPr/>
                <p:nvPr/>
              </p:nvSpPr>
              <p:spPr>
                <a:xfrm flipV="1">
                  <a:off x="3724439" y="724942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97" name="Flowchart: Connector 2096"/>
                <p:cNvSpPr/>
                <p:nvPr/>
              </p:nvSpPr>
              <p:spPr>
                <a:xfrm flipV="1">
                  <a:off x="3976579" y="725376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98" name="Flowchart: Connector 2097"/>
                <p:cNvSpPr/>
                <p:nvPr/>
              </p:nvSpPr>
              <p:spPr>
                <a:xfrm flipH="1" flipV="1">
                  <a:off x="3867592" y="727877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99" name="Flowchart: Connector 2098"/>
                <p:cNvSpPr/>
                <p:nvPr/>
              </p:nvSpPr>
              <p:spPr>
                <a:xfrm flipV="1">
                  <a:off x="3690860" y="730656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00" name="Flowchart: Connector 2099"/>
                <p:cNvSpPr/>
                <p:nvPr/>
              </p:nvSpPr>
              <p:spPr>
                <a:xfrm flipV="1">
                  <a:off x="3813205" y="731945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01" name="Flowchart: Connector 2100"/>
                <p:cNvSpPr/>
                <p:nvPr/>
              </p:nvSpPr>
              <p:spPr>
                <a:xfrm flipV="1">
                  <a:off x="4010029" y="731911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02" name="Flowchart: Connector 2101"/>
                <p:cNvSpPr/>
                <p:nvPr/>
              </p:nvSpPr>
              <p:spPr>
                <a:xfrm flipV="1">
                  <a:off x="4244887" y="725742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03" name="Flowchart: Connector 2102"/>
                <p:cNvSpPr/>
                <p:nvPr/>
              </p:nvSpPr>
              <p:spPr>
                <a:xfrm flipV="1">
                  <a:off x="4355693" y="730533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04" name="Flowchart: Connector 2103"/>
                <p:cNvSpPr/>
                <p:nvPr/>
              </p:nvSpPr>
              <p:spPr>
                <a:xfrm flipV="1">
                  <a:off x="4266246" y="734566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05" name="Flowchart: Connector 2104"/>
                <p:cNvSpPr/>
                <p:nvPr/>
              </p:nvSpPr>
              <p:spPr>
                <a:xfrm flipV="1">
                  <a:off x="4072939" y="734608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106" name="Flowchart: Connector 2105"/>
                <p:cNvSpPr/>
                <p:nvPr/>
              </p:nvSpPr>
              <p:spPr>
                <a:xfrm flipH="1" flipV="1">
                  <a:off x="3939598" y="736515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80" name="Group 1479"/>
              <p:cNvGrpSpPr/>
              <p:nvPr/>
            </p:nvGrpSpPr>
            <p:grpSpPr>
              <a:xfrm>
                <a:off x="3777273" y="7530853"/>
                <a:ext cx="710552" cy="155184"/>
                <a:chOff x="3695459" y="7536246"/>
                <a:chExt cx="710552" cy="155184"/>
              </a:xfrm>
              <a:solidFill>
                <a:srgbClr val="F8766D"/>
              </a:solidFill>
            </p:grpSpPr>
            <p:sp>
              <p:nvSpPr>
                <p:cNvPr id="2077" name="Flowchart: Connector 2076"/>
                <p:cNvSpPr/>
                <p:nvPr/>
              </p:nvSpPr>
              <p:spPr>
                <a:xfrm flipV="1">
                  <a:off x="4149619" y="757662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78" name="Flowchart: Connector 2077"/>
                <p:cNvSpPr/>
                <p:nvPr/>
              </p:nvSpPr>
              <p:spPr>
                <a:xfrm flipV="1">
                  <a:off x="3734242" y="764571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79" name="Flowchart: Connector 2078"/>
                <p:cNvSpPr/>
                <p:nvPr/>
              </p:nvSpPr>
              <p:spPr>
                <a:xfrm flipV="1">
                  <a:off x="4218443" y="763473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80" name="Flowchart: Connector 2079"/>
                <p:cNvSpPr/>
                <p:nvPr/>
              </p:nvSpPr>
              <p:spPr>
                <a:xfrm flipV="1">
                  <a:off x="4227000" y="756108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81" name="Flowchart: Connector 2080"/>
                <p:cNvSpPr/>
                <p:nvPr/>
              </p:nvSpPr>
              <p:spPr>
                <a:xfrm flipV="1">
                  <a:off x="3782570" y="753702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82" name="Flowchart: Connector 2081"/>
                <p:cNvSpPr/>
                <p:nvPr/>
              </p:nvSpPr>
              <p:spPr>
                <a:xfrm flipV="1">
                  <a:off x="3981178" y="753624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83" name="Flowchart: Connector 2082"/>
                <p:cNvSpPr/>
                <p:nvPr/>
              </p:nvSpPr>
              <p:spPr>
                <a:xfrm flipH="1" flipV="1">
                  <a:off x="3872191" y="756125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84" name="Flowchart: Connector 2083"/>
                <p:cNvSpPr/>
                <p:nvPr/>
              </p:nvSpPr>
              <p:spPr>
                <a:xfrm flipV="1">
                  <a:off x="3695459" y="758904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85" name="Flowchart: Connector 2084"/>
                <p:cNvSpPr/>
                <p:nvPr/>
              </p:nvSpPr>
              <p:spPr>
                <a:xfrm flipV="1">
                  <a:off x="3808341" y="762816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86" name="Flowchart: Connector 2085"/>
                <p:cNvSpPr/>
                <p:nvPr/>
              </p:nvSpPr>
              <p:spPr>
                <a:xfrm flipV="1">
                  <a:off x="4014628" y="760159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87" name="Flowchart: Connector 2086"/>
                <p:cNvSpPr/>
                <p:nvPr/>
              </p:nvSpPr>
              <p:spPr>
                <a:xfrm flipV="1">
                  <a:off x="4249486" y="753990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88" name="Flowchart: Connector 2087"/>
                <p:cNvSpPr/>
                <p:nvPr/>
              </p:nvSpPr>
              <p:spPr>
                <a:xfrm flipV="1">
                  <a:off x="4360292" y="758781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89" name="Flowchart: Connector 2088"/>
                <p:cNvSpPr/>
                <p:nvPr/>
              </p:nvSpPr>
              <p:spPr>
                <a:xfrm flipV="1">
                  <a:off x="4270845" y="762814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90" name="Flowchart: Connector 2089"/>
                <p:cNvSpPr/>
                <p:nvPr/>
              </p:nvSpPr>
              <p:spPr>
                <a:xfrm flipV="1">
                  <a:off x="4077538" y="762856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91" name="Flowchart: Connector 2090"/>
                <p:cNvSpPr/>
                <p:nvPr/>
              </p:nvSpPr>
              <p:spPr>
                <a:xfrm flipH="1" flipV="1">
                  <a:off x="3917539" y="762432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81" name="Group 1480"/>
              <p:cNvGrpSpPr/>
              <p:nvPr/>
            </p:nvGrpSpPr>
            <p:grpSpPr>
              <a:xfrm>
                <a:off x="3746586" y="6944365"/>
                <a:ext cx="771926" cy="91208"/>
                <a:chOff x="3668104" y="6949758"/>
                <a:chExt cx="771926" cy="91208"/>
              </a:xfrm>
              <a:solidFill>
                <a:srgbClr val="F8766D"/>
              </a:solidFill>
            </p:grpSpPr>
            <p:sp>
              <p:nvSpPr>
                <p:cNvPr id="2061" name="Flowchart: Connector 2060"/>
                <p:cNvSpPr/>
                <p:nvPr/>
              </p:nvSpPr>
              <p:spPr>
                <a:xfrm flipV="1">
                  <a:off x="4122945" y="695365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62" name="Flowchart: Connector 2061"/>
                <p:cNvSpPr/>
                <p:nvPr/>
              </p:nvSpPr>
              <p:spPr>
                <a:xfrm flipV="1">
                  <a:off x="4174636" y="695406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63" name="Flowchart: Connector 2062"/>
                <p:cNvSpPr/>
                <p:nvPr/>
              </p:nvSpPr>
              <p:spPr>
                <a:xfrm flipV="1">
                  <a:off x="4049535" y="695779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64" name="Flowchart: Connector 2063"/>
                <p:cNvSpPr/>
                <p:nvPr/>
              </p:nvSpPr>
              <p:spPr>
                <a:xfrm flipV="1">
                  <a:off x="4095452" y="699524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65" name="Flowchart: Connector 2064"/>
                <p:cNvSpPr/>
                <p:nvPr/>
              </p:nvSpPr>
              <p:spPr>
                <a:xfrm flipH="1" flipV="1">
                  <a:off x="4217829" y="696737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66" name="Flowchart: Connector 2065"/>
                <p:cNvSpPr/>
                <p:nvPr/>
              </p:nvSpPr>
              <p:spPr>
                <a:xfrm flipV="1">
                  <a:off x="4342620" y="695334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67" name="Flowchart: Connector 2066"/>
                <p:cNvSpPr/>
                <p:nvPr/>
              </p:nvSpPr>
              <p:spPr>
                <a:xfrm flipV="1">
                  <a:off x="4394311" y="695375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68" name="Flowchart: Connector 2067"/>
                <p:cNvSpPr/>
                <p:nvPr/>
              </p:nvSpPr>
              <p:spPr>
                <a:xfrm flipV="1">
                  <a:off x="4269210" y="695748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69" name="Flowchart: Connector 2068"/>
                <p:cNvSpPr/>
                <p:nvPr/>
              </p:nvSpPr>
              <p:spPr>
                <a:xfrm flipV="1">
                  <a:off x="4315127" y="699493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70" name="Flowchart: Connector 2069"/>
                <p:cNvSpPr/>
                <p:nvPr/>
              </p:nvSpPr>
              <p:spPr>
                <a:xfrm flipV="1">
                  <a:off x="3741514" y="694975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71" name="Flowchart: Connector 2070"/>
                <p:cNvSpPr/>
                <p:nvPr/>
              </p:nvSpPr>
              <p:spPr>
                <a:xfrm flipV="1">
                  <a:off x="3942440" y="698058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72" name="Flowchart: Connector 2071"/>
                <p:cNvSpPr/>
                <p:nvPr/>
              </p:nvSpPr>
              <p:spPr>
                <a:xfrm flipV="1">
                  <a:off x="3793205" y="695016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73" name="Flowchart: Connector 2072"/>
                <p:cNvSpPr/>
                <p:nvPr/>
              </p:nvSpPr>
              <p:spPr>
                <a:xfrm flipV="1">
                  <a:off x="3988024" y="694975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74" name="Flowchart: Connector 2073"/>
                <p:cNvSpPr/>
                <p:nvPr/>
              </p:nvSpPr>
              <p:spPr>
                <a:xfrm flipH="1" flipV="1">
                  <a:off x="3873996" y="695363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75" name="Flowchart: Connector 2074"/>
                <p:cNvSpPr/>
                <p:nvPr/>
              </p:nvSpPr>
              <p:spPr>
                <a:xfrm flipV="1">
                  <a:off x="3668104" y="695389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76" name="Flowchart: Connector 2075"/>
                <p:cNvSpPr/>
                <p:nvPr/>
              </p:nvSpPr>
              <p:spPr>
                <a:xfrm flipH="1" flipV="1">
                  <a:off x="3836398" y="696347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82" name="Group 1481"/>
              <p:cNvGrpSpPr/>
              <p:nvPr/>
            </p:nvGrpSpPr>
            <p:grpSpPr>
              <a:xfrm>
                <a:off x="3768548" y="7913530"/>
                <a:ext cx="728002" cy="82032"/>
                <a:chOff x="3696100" y="7918923"/>
                <a:chExt cx="728002" cy="82032"/>
              </a:xfrm>
              <a:solidFill>
                <a:srgbClr val="00BFC4"/>
              </a:solidFill>
            </p:grpSpPr>
            <p:sp>
              <p:nvSpPr>
                <p:cNvPr id="2047" name="Flowchart: Connector 2046"/>
                <p:cNvSpPr/>
                <p:nvPr/>
              </p:nvSpPr>
              <p:spPr>
                <a:xfrm>
                  <a:off x="4151248" y="7926046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48" name="Flowchart: Connector 2047"/>
                <p:cNvSpPr/>
                <p:nvPr/>
              </p:nvSpPr>
              <p:spPr>
                <a:xfrm>
                  <a:off x="4196353" y="7955236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49" name="Flowchart: Connector 2048"/>
                <p:cNvSpPr/>
                <p:nvPr/>
              </p:nvSpPr>
              <p:spPr>
                <a:xfrm>
                  <a:off x="4096177" y="7953041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50" name="Flowchart: Connector 2049"/>
                <p:cNvSpPr/>
                <p:nvPr/>
              </p:nvSpPr>
              <p:spPr>
                <a:xfrm>
                  <a:off x="4370923" y="7925734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51" name="Flowchart: Connector 2050"/>
                <p:cNvSpPr/>
                <p:nvPr/>
              </p:nvSpPr>
              <p:spPr>
                <a:xfrm>
                  <a:off x="4270141" y="7948934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52" name="Flowchart: Connector 2051"/>
                <p:cNvSpPr/>
                <p:nvPr/>
              </p:nvSpPr>
              <p:spPr>
                <a:xfrm>
                  <a:off x="4315852" y="7952729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53" name="Flowchart: Connector 2052"/>
                <p:cNvSpPr/>
                <p:nvPr/>
              </p:nvSpPr>
              <p:spPr>
                <a:xfrm>
                  <a:off x="3796882" y="7918923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54" name="Flowchart: Connector 2053"/>
                <p:cNvSpPr/>
                <p:nvPr/>
              </p:nvSpPr>
              <p:spPr>
                <a:xfrm>
                  <a:off x="3898482" y="7931624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55" name="Flowchart: Connector 2054"/>
                <p:cNvSpPr/>
                <p:nvPr/>
              </p:nvSpPr>
              <p:spPr>
                <a:xfrm>
                  <a:off x="3841987" y="7948113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56" name="Flowchart: Connector 2055"/>
                <p:cNvSpPr/>
                <p:nvPr/>
              </p:nvSpPr>
              <p:spPr>
                <a:xfrm>
                  <a:off x="3968333" y="7918923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57" name="Flowchart: Connector 2056"/>
                <p:cNvSpPr/>
                <p:nvPr/>
              </p:nvSpPr>
              <p:spPr>
                <a:xfrm>
                  <a:off x="3911845" y="7945709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58" name="Flowchart: Connector 2057"/>
                <p:cNvSpPr/>
                <p:nvPr/>
              </p:nvSpPr>
              <p:spPr>
                <a:xfrm>
                  <a:off x="4014607" y="7943285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59" name="Flowchart: Connector 2058"/>
                <p:cNvSpPr/>
                <p:nvPr/>
              </p:nvSpPr>
              <p:spPr>
                <a:xfrm>
                  <a:off x="3696100" y="7942123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60" name="Flowchart: Connector 2059"/>
                <p:cNvSpPr/>
                <p:nvPr/>
              </p:nvSpPr>
              <p:spPr>
                <a:xfrm>
                  <a:off x="3741811" y="7945918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cxnSp>
            <p:nvCxnSpPr>
              <p:cNvPr id="1483" name="Straight Arrow Connector 1482"/>
              <p:cNvCxnSpPr/>
              <p:nvPr/>
            </p:nvCxnSpPr>
            <p:spPr>
              <a:xfrm>
                <a:off x="4639017" y="4550819"/>
                <a:ext cx="0" cy="324300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02" name="TextBox 1301"/>
                <p:cNvSpPr txBox="1"/>
                <p:nvPr/>
              </p:nvSpPr>
              <p:spPr>
                <a:xfrm>
                  <a:off x="3502474" y="9993620"/>
                  <a:ext cx="12601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nl-BE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</m:oMath>
                  </a14:m>
                  <a:r>
                    <a:rPr lang="nl-BE" sz="1200" dirty="0"/>
                    <a:t>1&lt;</a:t>
                  </a:r>
                  <a:r>
                    <a:rPr lang="nl-BE" sz="1200" dirty="0" err="1"/>
                    <a:t>Delta_BAF</a:t>
                  </a:r>
                  <a:r>
                    <a:rPr lang="nl-BE" sz="1200" dirty="0"/>
                    <a:t>&lt;0</a:t>
                  </a:r>
                </a:p>
              </p:txBody>
            </p:sp>
          </mc:Choice>
          <mc:Fallback>
            <p:sp>
              <p:nvSpPr>
                <p:cNvPr id="1302" name="TextBox 130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02474" y="9993620"/>
                  <a:ext cx="1260152" cy="276999"/>
                </a:xfrm>
                <a:prstGeom prst="rect">
                  <a:avLst/>
                </a:prstGeom>
                <a:blipFill>
                  <a:blip r:embed="rId2"/>
                  <a:stretch>
                    <a:fillRect b="-152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B571E51-0967-BA80-F9CC-37B6A9A285C1}"/>
              </a:ext>
            </a:extLst>
          </p:cNvPr>
          <p:cNvGrpSpPr/>
          <p:nvPr/>
        </p:nvGrpSpPr>
        <p:grpSpPr>
          <a:xfrm>
            <a:off x="5174888" y="198839"/>
            <a:ext cx="1412814" cy="10251958"/>
            <a:chOff x="5232944" y="198373"/>
            <a:chExt cx="1412814" cy="1025195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AF2F468-FD9E-9D50-F7EB-57FE329DCB22}"/>
                </a:ext>
              </a:extLst>
            </p:cNvPr>
            <p:cNvGrpSpPr/>
            <p:nvPr/>
          </p:nvGrpSpPr>
          <p:grpSpPr>
            <a:xfrm>
              <a:off x="5232944" y="198373"/>
              <a:ext cx="1412814" cy="10251958"/>
              <a:chOff x="5232944" y="198373"/>
              <a:chExt cx="1412814" cy="10251958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5296914" y="224475"/>
                <a:ext cx="1348844" cy="10225856"/>
                <a:chOff x="5296914" y="224475"/>
                <a:chExt cx="1348844" cy="10225856"/>
              </a:xfrm>
            </p:grpSpPr>
            <p:sp>
              <p:nvSpPr>
                <p:cNvPr id="1045" name="Rectangle 1044"/>
                <p:cNvSpPr/>
                <p:nvPr/>
              </p:nvSpPr>
              <p:spPr>
                <a:xfrm>
                  <a:off x="5296914" y="224475"/>
                  <a:ext cx="1348844" cy="1022585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dirty="0"/>
                </a:p>
              </p:txBody>
            </p:sp>
            <p:grpSp>
              <p:nvGrpSpPr>
                <p:cNvPr id="127" name="Group 126">
                  <a:extLst>
                    <a:ext uri="{FF2B5EF4-FFF2-40B4-BE49-F238E27FC236}">
                      <a16:creationId xmlns:a16="http://schemas.microsoft.com/office/drawing/2014/main" id="{3C8DF58A-4ADC-0141-7941-84FC4D723DE5}"/>
                    </a:ext>
                  </a:extLst>
                </p:cNvPr>
                <p:cNvGrpSpPr/>
                <p:nvPr/>
              </p:nvGrpSpPr>
              <p:grpSpPr>
                <a:xfrm>
                  <a:off x="5540159" y="8330069"/>
                  <a:ext cx="796439" cy="1050955"/>
                  <a:chOff x="3734627" y="5737646"/>
                  <a:chExt cx="796439" cy="1050955"/>
                </a:xfrm>
              </p:grpSpPr>
              <p:sp>
                <p:nvSpPr>
                  <p:cNvPr id="128" name="Flowchart: Connector 127">
                    <a:extLst>
                      <a:ext uri="{FF2B5EF4-FFF2-40B4-BE49-F238E27FC236}">
                        <a16:creationId xmlns:a16="http://schemas.microsoft.com/office/drawing/2014/main" id="{DD1BCAAC-6CCD-69A8-89B4-778EB48DB228}"/>
                      </a:ext>
                    </a:extLst>
                  </p:cNvPr>
                  <p:cNvSpPr/>
                  <p:nvPr/>
                </p:nvSpPr>
                <p:spPr>
                  <a:xfrm>
                    <a:off x="3835710" y="6709728"/>
                    <a:ext cx="53179" cy="45719"/>
                  </a:xfrm>
                  <a:prstGeom prst="flowChartConnector">
                    <a:avLst/>
                  </a:prstGeom>
                  <a:solidFill>
                    <a:srgbClr val="00BFC4"/>
                  </a:solidFill>
                  <a:ln>
                    <a:solidFill>
                      <a:srgbClr val="00BF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29" name="Flowchart: Connector 128">
                    <a:extLst>
                      <a:ext uri="{FF2B5EF4-FFF2-40B4-BE49-F238E27FC236}">
                        <a16:creationId xmlns:a16="http://schemas.microsoft.com/office/drawing/2014/main" id="{F7FD7764-2A6A-79AF-3A80-810BE3E14A43}"/>
                      </a:ext>
                    </a:extLst>
                  </p:cNvPr>
                  <p:cNvSpPr/>
                  <p:nvPr/>
                </p:nvSpPr>
                <p:spPr>
                  <a:xfrm>
                    <a:off x="3937310" y="6722429"/>
                    <a:ext cx="53179" cy="45719"/>
                  </a:xfrm>
                  <a:prstGeom prst="flowChartConnector">
                    <a:avLst/>
                  </a:prstGeom>
                  <a:solidFill>
                    <a:srgbClr val="00BFC4"/>
                  </a:solidFill>
                  <a:ln>
                    <a:solidFill>
                      <a:srgbClr val="00BF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30" name="Flowchart: Connector 129">
                    <a:extLst>
                      <a:ext uri="{FF2B5EF4-FFF2-40B4-BE49-F238E27FC236}">
                        <a16:creationId xmlns:a16="http://schemas.microsoft.com/office/drawing/2014/main" id="{0BDED21B-7728-DA33-1414-DF2F4B153AD0}"/>
                      </a:ext>
                    </a:extLst>
                  </p:cNvPr>
                  <p:cNvSpPr/>
                  <p:nvPr/>
                </p:nvSpPr>
                <p:spPr>
                  <a:xfrm>
                    <a:off x="3880815" y="6738918"/>
                    <a:ext cx="53179" cy="45719"/>
                  </a:xfrm>
                  <a:prstGeom prst="flowChartConnector">
                    <a:avLst/>
                  </a:prstGeom>
                  <a:solidFill>
                    <a:srgbClr val="00BFC4"/>
                  </a:solidFill>
                  <a:ln>
                    <a:solidFill>
                      <a:srgbClr val="00BF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31" name="Flowchart: Connector 130">
                    <a:extLst>
                      <a:ext uri="{FF2B5EF4-FFF2-40B4-BE49-F238E27FC236}">
                        <a16:creationId xmlns:a16="http://schemas.microsoft.com/office/drawing/2014/main" id="{54DFC7DB-EF9B-2868-30DB-C55D573EED3A}"/>
                      </a:ext>
                    </a:extLst>
                  </p:cNvPr>
                  <p:cNvSpPr/>
                  <p:nvPr/>
                </p:nvSpPr>
                <p:spPr>
                  <a:xfrm>
                    <a:off x="4007161" y="6709728"/>
                    <a:ext cx="53179" cy="45719"/>
                  </a:xfrm>
                  <a:prstGeom prst="flowChartConnector">
                    <a:avLst/>
                  </a:prstGeom>
                  <a:solidFill>
                    <a:srgbClr val="00BFC4"/>
                  </a:solidFill>
                  <a:ln>
                    <a:solidFill>
                      <a:srgbClr val="00BF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32" name="Flowchart: Connector 131">
                    <a:extLst>
                      <a:ext uri="{FF2B5EF4-FFF2-40B4-BE49-F238E27FC236}">
                        <a16:creationId xmlns:a16="http://schemas.microsoft.com/office/drawing/2014/main" id="{4F124A83-9799-B5CF-C679-8EC9737189C6}"/>
                      </a:ext>
                    </a:extLst>
                  </p:cNvPr>
                  <p:cNvSpPr/>
                  <p:nvPr/>
                </p:nvSpPr>
                <p:spPr>
                  <a:xfrm>
                    <a:off x="4108761" y="6716079"/>
                    <a:ext cx="53179" cy="45719"/>
                  </a:xfrm>
                  <a:prstGeom prst="flowChartConnector">
                    <a:avLst/>
                  </a:prstGeom>
                  <a:solidFill>
                    <a:srgbClr val="00BFC4"/>
                  </a:solidFill>
                  <a:ln>
                    <a:solidFill>
                      <a:srgbClr val="00BF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33" name="Flowchart: Connector 132">
                    <a:extLst>
                      <a:ext uri="{FF2B5EF4-FFF2-40B4-BE49-F238E27FC236}">
                        <a16:creationId xmlns:a16="http://schemas.microsoft.com/office/drawing/2014/main" id="{3EC480F7-8351-8A76-E733-BC8F5399A66A}"/>
                      </a:ext>
                    </a:extLst>
                  </p:cNvPr>
                  <p:cNvSpPr/>
                  <p:nvPr/>
                </p:nvSpPr>
                <p:spPr>
                  <a:xfrm>
                    <a:off x="3950673" y="6736514"/>
                    <a:ext cx="53179" cy="45719"/>
                  </a:xfrm>
                  <a:prstGeom prst="flowChartConnector">
                    <a:avLst/>
                  </a:prstGeom>
                  <a:solidFill>
                    <a:srgbClr val="00BFC4"/>
                  </a:solidFill>
                  <a:ln>
                    <a:solidFill>
                      <a:srgbClr val="00BF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34" name="Flowchart: Connector 133">
                    <a:extLst>
                      <a:ext uri="{FF2B5EF4-FFF2-40B4-BE49-F238E27FC236}">
                        <a16:creationId xmlns:a16="http://schemas.microsoft.com/office/drawing/2014/main" id="{E45EA338-5FC8-713F-8523-727887B3416F}"/>
                      </a:ext>
                    </a:extLst>
                  </p:cNvPr>
                  <p:cNvSpPr/>
                  <p:nvPr/>
                </p:nvSpPr>
                <p:spPr>
                  <a:xfrm>
                    <a:off x="4053435" y="6734090"/>
                    <a:ext cx="53179" cy="45719"/>
                  </a:xfrm>
                  <a:prstGeom prst="flowChartConnector">
                    <a:avLst/>
                  </a:prstGeom>
                  <a:solidFill>
                    <a:srgbClr val="00BFC4"/>
                  </a:solidFill>
                  <a:ln>
                    <a:solidFill>
                      <a:srgbClr val="00BF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35" name="Flowchart: Connector 134">
                    <a:extLst>
                      <a:ext uri="{FF2B5EF4-FFF2-40B4-BE49-F238E27FC236}">
                        <a16:creationId xmlns:a16="http://schemas.microsoft.com/office/drawing/2014/main" id="{DB0034B3-0630-4661-DF81-767219E1E543}"/>
                      </a:ext>
                    </a:extLst>
                  </p:cNvPr>
                  <p:cNvSpPr/>
                  <p:nvPr/>
                </p:nvSpPr>
                <p:spPr>
                  <a:xfrm>
                    <a:off x="4197958" y="6702956"/>
                    <a:ext cx="53179" cy="45719"/>
                  </a:xfrm>
                  <a:prstGeom prst="flowChartConnector">
                    <a:avLst/>
                  </a:prstGeom>
                  <a:solidFill>
                    <a:srgbClr val="00BFC4"/>
                  </a:solidFill>
                  <a:ln>
                    <a:solidFill>
                      <a:srgbClr val="00BF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36" name="Flowchart: Connector 135">
                    <a:extLst>
                      <a:ext uri="{FF2B5EF4-FFF2-40B4-BE49-F238E27FC236}">
                        <a16:creationId xmlns:a16="http://schemas.microsoft.com/office/drawing/2014/main" id="{345944B6-910F-8579-6FA1-8A241A1C1E96}"/>
                      </a:ext>
                    </a:extLst>
                  </p:cNvPr>
                  <p:cNvSpPr/>
                  <p:nvPr/>
                </p:nvSpPr>
                <p:spPr>
                  <a:xfrm>
                    <a:off x="3734928" y="6732928"/>
                    <a:ext cx="53179" cy="45719"/>
                  </a:xfrm>
                  <a:prstGeom prst="flowChartConnector">
                    <a:avLst/>
                  </a:prstGeom>
                  <a:solidFill>
                    <a:srgbClr val="00BFC4"/>
                  </a:solidFill>
                  <a:ln>
                    <a:solidFill>
                      <a:srgbClr val="00BF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37" name="Flowchart: Connector 136">
                    <a:extLst>
                      <a:ext uri="{FF2B5EF4-FFF2-40B4-BE49-F238E27FC236}">
                        <a16:creationId xmlns:a16="http://schemas.microsoft.com/office/drawing/2014/main" id="{FA0FCEBB-DEC0-F205-E901-F9F46AAE735C}"/>
                      </a:ext>
                    </a:extLst>
                  </p:cNvPr>
                  <p:cNvSpPr/>
                  <p:nvPr/>
                </p:nvSpPr>
                <p:spPr>
                  <a:xfrm>
                    <a:off x="4334840" y="6732928"/>
                    <a:ext cx="53179" cy="45719"/>
                  </a:xfrm>
                  <a:prstGeom prst="flowChartConnector">
                    <a:avLst/>
                  </a:prstGeom>
                  <a:solidFill>
                    <a:srgbClr val="00BFC4"/>
                  </a:solidFill>
                  <a:ln>
                    <a:solidFill>
                      <a:srgbClr val="00BF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38" name="Flowchart: Connector 137">
                    <a:extLst>
                      <a:ext uri="{FF2B5EF4-FFF2-40B4-BE49-F238E27FC236}">
                        <a16:creationId xmlns:a16="http://schemas.microsoft.com/office/drawing/2014/main" id="{5B1129CE-A7F8-C3BD-6694-16CE8116B70B}"/>
                      </a:ext>
                    </a:extLst>
                  </p:cNvPr>
                  <p:cNvSpPr/>
                  <p:nvPr/>
                </p:nvSpPr>
                <p:spPr>
                  <a:xfrm>
                    <a:off x="4259005" y="6710011"/>
                    <a:ext cx="53179" cy="45719"/>
                  </a:xfrm>
                  <a:prstGeom prst="flowChartConnector">
                    <a:avLst/>
                  </a:prstGeom>
                  <a:solidFill>
                    <a:srgbClr val="00BFC4"/>
                  </a:solidFill>
                  <a:ln>
                    <a:solidFill>
                      <a:srgbClr val="00BF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39" name="Flowchart: Connector 138">
                    <a:extLst>
                      <a:ext uri="{FF2B5EF4-FFF2-40B4-BE49-F238E27FC236}">
                        <a16:creationId xmlns:a16="http://schemas.microsoft.com/office/drawing/2014/main" id="{E2B1F25C-2342-3B67-CAAB-255A22B3FCDB}"/>
                      </a:ext>
                    </a:extLst>
                  </p:cNvPr>
                  <p:cNvSpPr/>
                  <p:nvPr/>
                </p:nvSpPr>
                <p:spPr>
                  <a:xfrm>
                    <a:off x="4413343" y="6742882"/>
                    <a:ext cx="53179" cy="45719"/>
                  </a:xfrm>
                  <a:prstGeom prst="flowChartConnector">
                    <a:avLst/>
                  </a:prstGeom>
                  <a:solidFill>
                    <a:srgbClr val="00BFC4"/>
                  </a:solidFill>
                  <a:ln>
                    <a:solidFill>
                      <a:srgbClr val="00BF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40" name="Flowchart: Connector 139">
                    <a:extLst>
                      <a:ext uri="{FF2B5EF4-FFF2-40B4-BE49-F238E27FC236}">
                        <a16:creationId xmlns:a16="http://schemas.microsoft.com/office/drawing/2014/main" id="{80F493D1-4AA8-C01B-0FA5-5B026892234D}"/>
                      </a:ext>
                    </a:extLst>
                  </p:cNvPr>
                  <p:cNvSpPr/>
                  <p:nvPr/>
                </p:nvSpPr>
                <p:spPr>
                  <a:xfrm>
                    <a:off x="3780639" y="6736723"/>
                    <a:ext cx="53179" cy="45719"/>
                  </a:xfrm>
                  <a:prstGeom prst="flowChartConnector">
                    <a:avLst/>
                  </a:prstGeom>
                  <a:solidFill>
                    <a:srgbClr val="00BFC4"/>
                  </a:solidFill>
                  <a:ln>
                    <a:solidFill>
                      <a:srgbClr val="00BF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41" name="Flowchart: Connector 140">
                    <a:extLst>
                      <a:ext uri="{FF2B5EF4-FFF2-40B4-BE49-F238E27FC236}">
                        <a16:creationId xmlns:a16="http://schemas.microsoft.com/office/drawing/2014/main" id="{D459F429-1283-4DF5-36C7-291BC10E60A4}"/>
                      </a:ext>
                    </a:extLst>
                  </p:cNvPr>
                  <p:cNvSpPr/>
                  <p:nvPr/>
                </p:nvSpPr>
                <p:spPr>
                  <a:xfrm>
                    <a:off x="4477586" y="6735933"/>
                    <a:ext cx="53179" cy="45719"/>
                  </a:xfrm>
                  <a:prstGeom prst="flowChartConnector">
                    <a:avLst/>
                  </a:prstGeom>
                  <a:solidFill>
                    <a:srgbClr val="00BFC4"/>
                  </a:solidFill>
                  <a:ln>
                    <a:solidFill>
                      <a:srgbClr val="00BF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42" name="Flowchart: Connector 141">
                    <a:extLst>
                      <a:ext uri="{FF2B5EF4-FFF2-40B4-BE49-F238E27FC236}">
                        <a16:creationId xmlns:a16="http://schemas.microsoft.com/office/drawing/2014/main" id="{E9D1F930-9974-25C4-D795-B12043D21C40}"/>
                      </a:ext>
                    </a:extLst>
                  </p:cNvPr>
                  <p:cNvSpPr/>
                  <p:nvPr/>
                </p:nvSpPr>
                <p:spPr>
                  <a:xfrm flipV="1">
                    <a:off x="3808037" y="5737646"/>
                    <a:ext cx="45719" cy="45719"/>
                  </a:xfrm>
                  <a:prstGeom prst="flowChartConnector">
                    <a:avLst/>
                  </a:prstGeom>
                  <a:solidFill>
                    <a:srgbClr val="F8766D"/>
                  </a:solidFill>
                  <a:ln>
                    <a:solidFill>
                      <a:srgbClr val="F8766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43" name="Flowchart: Connector 142">
                    <a:extLst>
                      <a:ext uri="{FF2B5EF4-FFF2-40B4-BE49-F238E27FC236}">
                        <a16:creationId xmlns:a16="http://schemas.microsoft.com/office/drawing/2014/main" id="{21377F18-F501-0544-292C-027FF4BB2760}"/>
                      </a:ext>
                    </a:extLst>
                  </p:cNvPr>
                  <p:cNvSpPr/>
                  <p:nvPr/>
                </p:nvSpPr>
                <p:spPr>
                  <a:xfrm flipV="1">
                    <a:off x="4008963" y="5768471"/>
                    <a:ext cx="45719" cy="45719"/>
                  </a:xfrm>
                  <a:prstGeom prst="flowChartConnector">
                    <a:avLst/>
                  </a:prstGeom>
                  <a:solidFill>
                    <a:srgbClr val="F8766D"/>
                  </a:solidFill>
                  <a:ln>
                    <a:solidFill>
                      <a:srgbClr val="F8766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44" name="Flowchart: Connector 143">
                    <a:extLst>
                      <a:ext uri="{FF2B5EF4-FFF2-40B4-BE49-F238E27FC236}">
                        <a16:creationId xmlns:a16="http://schemas.microsoft.com/office/drawing/2014/main" id="{42692DCB-A313-17B6-5494-722880EE6AD9}"/>
                      </a:ext>
                    </a:extLst>
                  </p:cNvPr>
                  <p:cNvSpPr/>
                  <p:nvPr/>
                </p:nvSpPr>
                <p:spPr>
                  <a:xfrm flipV="1">
                    <a:off x="3859728" y="5738055"/>
                    <a:ext cx="45719" cy="45719"/>
                  </a:xfrm>
                  <a:prstGeom prst="flowChartConnector">
                    <a:avLst/>
                  </a:prstGeom>
                  <a:solidFill>
                    <a:srgbClr val="F8766D"/>
                  </a:solidFill>
                  <a:ln>
                    <a:solidFill>
                      <a:srgbClr val="F8766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45" name="Flowchart: Connector 144">
                    <a:extLst>
                      <a:ext uri="{FF2B5EF4-FFF2-40B4-BE49-F238E27FC236}">
                        <a16:creationId xmlns:a16="http://schemas.microsoft.com/office/drawing/2014/main" id="{9CA122EE-5DB3-FC2E-56B1-4AB71BF21E44}"/>
                      </a:ext>
                    </a:extLst>
                  </p:cNvPr>
                  <p:cNvSpPr/>
                  <p:nvPr/>
                </p:nvSpPr>
                <p:spPr>
                  <a:xfrm flipV="1">
                    <a:off x="4054547" y="5737646"/>
                    <a:ext cx="45719" cy="45719"/>
                  </a:xfrm>
                  <a:prstGeom prst="flowChartConnector">
                    <a:avLst/>
                  </a:prstGeom>
                  <a:solidFill>
                    <a:srgbClr val="F8766D"/>
                  </a:solidFill>
                  <a:ln>
                    <a:solidFill>
                      <a:srgbClr val="F8766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46" name="Flowchart: Connector 145">
                    <a:extLst>
                      <a:ext uri="{FF2B5EF4-FFF2-40B4-BE49-F238E27FC236}">
                        <a16:creationId xmlns:a16="http://schemas.microsoft.com/office/drawing/2014/main" id="{04DE2017-CC75-53ED-2E92-053B7329A3D6}"/>
                      </a:ext>
                    </a:extLst>
                  </p:cNvPr>
                  <p:cNvSpPr/>
                  <p:nvPr/>
                </p:nvSpPr>
                <p:spPr>
                  <a:xfrm flipV="1">
                    <a:off x="4243120" y="5738843"/>
                    <a:ext cx="45719" cy="45719"/>
                  </a:xfrm>
                  <a:prstGeom prst="flowChartConnector">
                    <a:avLst/>
                  </a:prstGeom>
                  <a:solidFill>
                    <a:srgbClr val="F8766D"/>
                  </a:solidFill>
                  <a:ln>
                    <a:solidFill>
                      <a:srgbClr val="F8766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47" name="Flowchart: Connector 146">
                    <a:extLst>
                      <a:ext uri="{FF2B5EF4-FFF2-40B4-BE49-F238E27FC236}">
                        <a16:creationId xmlns:a16="http://schemas.microsoft.com/office/drawing/2014/main" id="{2734B2AE-5081-4DEC-0700-17D853295E26}"/>
                      </a:ext>
                    </a:extLst>
                  </p:cNvPr>
                  <p:cNvSpPr/>
                  <p:nvPr/>
                </p:nvSpPr>
                <p:spPr>
                  <a:xfrm flipV="1">
                    <a:off x="4106233" y="5738055"/>
                    <a:ext cx="45719" cy="45719"/>
                  </a:xfrm>
                  <a:prstGeom prst="flowChartConnector">
                    <a:avLst/>
                  </a:prstGeom>
                  <a:solidFill>
                    <a:srgbClr val="F8766D"/>
                  </a:solidFill>
                  <a:ln>
                    <a:solidFill>
                      <a:srgbClr val="F8766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48" name="Flowchart: Connector 147">
                    <a:extLst>
                      <a:ext uri="{FF2B5EF4-FFF2-40B4-BE49-F238E27FC236}">
                        <a16:creationId xmlns:a16="http://schemas.microsoft.com/office/drawing/2014/main" id="{1DB39960-9BE8-58A8-2E4F-B5DB8CCD520E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3940519" y="5741522"/>
                    <a:ext cx="45719" cy="45719"/>
                  </a:xfrm>
                  <a:prstGeom prst="flowChartConnector">
                    <a:avLst/>
                  </a:prstGeom>
                  <a:solidFill>
                    <a:srgbClr val="F8766D"/>
                  </a:solidFill>
                  <a:ln>
                    <a:solidFill>
                      <a:srgbClr val="F8766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49" name="Flowchart: Connector 148">
                    <a:extLst>
                      <a:ext uri="{FF2B5EF4-FFF2-40B4-BE49-F238E27FC236}">
                        <a16:creationId xmlns:a16="http://schemas.microsoft.com/office/drawing/2014/main" id="{AF988DFB-8567-DA68-9C05-B5070F8EDE38}"/>
                      </a:ext>
                    </a:extLst>
                  </p:cNvPr>
                  <p:cNvSpPr/>
                  <p:nvPr/>
                </p:nvSpPr>
                <p:spPr>
                  <a:xfrm flipV="1">
                    <a:off x="4199903" y="5744150"/>
                    <a:ext cx="45719" cy="45719"/>
                  </a:xfrm>
                  <a:prstGeom prst="flowChartConnector">
                    <a:avLst/>
                  </a:prstGeom>
                  <a:solidFill>
                    <a:srgbClr val="F8766D"/>
                  </a:solidFill>
                  <a:ln>
                    <a:solidFill>
                      <a:srgbClr val="F8766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50" name="Flowchart: Connector 149">
                    <a:extLst>
                      <a:ext uri="{FF2B5EF4-FFF2-40B4-BE49-F238E27FC236}">
                        <a16:creationId xmlns:a16="http://schemas.microsoft.com/office/drawing/2014/main" id="{5EBDA9DB-6985-9517-308B-B012BFF8F340}"/>
                      </a:ext>
                    </a:extLst>
                  </p:cNvPr>
                  <p:cNvSpPr/>
                  <p:nvPr/>
                </p:nvSpPr>
                <p:spPr>
                  <a:xfrm flipV="1">
                    <a:off x="4309521" y="5745282"/>
                    <a:ext cx="45719" cy="45719"/>
                  </a:xfrm>
                  <a:prstGeom prst="flowChartConnector">
                    <a:avLst/>
                  </a:prstGeom>
                  <a:solidFill>
                    <a:srgbClr val="F8766D"/>
                  </a:solidFill>
                  <a:ln>
                    <a:solidFill>
                      <a:srgbClr val="F8766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51" name="Flowchart: Connector 150">
                    <a:extLst>
                      <a:ext uri="{FF2B5EF4-FFF2-40B4-BE49-F238E27FC236}">
                        <a16:creationId xmlns:a16="http://schemas.microsoft.com/office/drawing/2014/main" id="{A3E007D4-B10E-B3C3-55E9-7DD7932D1C16}"/>
                      </a:ext>
                    </a:extLst>
                  </p:cNvPr>
                  <p:cNvSpPr/>
                  <p:nvPr/>
                </p:nvSpPr>
                <p:spPr>
                  <a:xfrm flipV="1">
                    <a:off x="4139683" y="5752601"/>
                    <a:ext cx="45719" cy="45719"/>
                  </a:xfrm>
                  <a:prstGeom prst="flowChartConnector">
                    <a:avLst/>
                  </a:prstGeom>
                  <a:solidFill>
                    <a:srgbClr val="F8766D"/>
                  </a:solidFill>
                  <a:ln>
                    <a:solidFill>
                      <a:srgbClr val="F8766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52" name="Flowchart: Connector 151">
                    <a:extLst>
                      <a:ext uri="{FF2B5EF4-FFF2-40B4-BE49-F238E27FC236}">
                        <a16:creationId xmlns:a16="http://schemas.microsoft.com/office/drawing/2014/main" id="{227292B5-C211-78AB-D523-C608E2A16D63}"/>
                      </a:ext>
                    </a:extLst>
                  </p:cNvPr>
                  <p:cNvSpPr/>
                  <p:nvPr/>
                </p:nvSpPr>
                <p:spPr>
                  <a:xfrm flipV="1">
                    <a:off x="4360444" y="5738822"/>
                    <a:ext cx="45719" cy="45719"/>
                  </a:xfrm>
                  <a:prstGeom prst="flowChartConnector">
                    <a:avLst/>
                  </a:prstGeom>
                  <a:solidFill>
                    <a:srgbClr val="F8766D"/>
                  </a:solidFill>
                  <a:ln>
                    <a:solidFill>
                      <a:srgbClr val="F8766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53" name="Flowchart: Connector 152">
                    <a:extLst>
                      <a:ext uri="{FF2B5EF4-FFF2-40B4-BE49-F238E27FC236}">
                        <a16:creationId xmlns:a16="http://schemas.microsoft.com/office/drawing/2014/main" id="{5049DC6E-3611-AC9E-F96B-F0038510D545}"/>
                      </a:ext>
                    </a:extLst>
                  </p:cNvPr>
                  <p:cNvSpPr/>
                  <p:nvPr/>
                </p:nvSpPr>
                <p:spPr>
                  <a:xfrm flipV="1">
                    <a:off x="4485347" y="5738821"/>
                    <a:ext cx="45719" cy="45719"/>
                  </a:xfrm>
                  <a:prstGeom prst="flowChartConnector">
                    <a:avLst/>
                  </a:prstGeom>
                  <a:solidFill>
                    <a:srgbClr val="F8766D"/>
                  </a:solidFill>
                  <a:ln>
                    <a:solidFill>
                      <a:srgbClr val="F8766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54" name="Flowchart: Connector 153">
                    <a:extLst>
                      <a:ext uri="{FF2B5EF4-FFF2-40B4-BE49-F238E27FC236}">
                        <a16:creationId xmlns:a16="http://schemas.microsoft.com/office/drawing/2014/main" id="{5A8DF8C6-0E0E-B17D-D8A2-C84B564AE3E4}"/>
                      </a:ext>
                    </a:extLst>
                  </p:cNvPr>
                  <p:cNvSpPr/>
                  <p:nvPr/>
                </p:nvSpPr>
                <p:spPr>
                  <a:xfrm flipV="1">
                    <a:off x="4439696" y="5770389"/>
                    <a:ext cx="45719" cy="45719"/>
                  </a:xfrm>
                  <a:prstGeom prst="flowChartConnector">
                    <a:avLst/>
                  </a:prstGeom>
                  <a:solidFill>
                    <a:srgbClr val="F8766D"/>
                  </a:solidFill>
                  <a:ln>
                    <a:solidFill>
                      <a:srgbClr val="F8766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55" name="Flowchart: Connector 154">
                    <a:extLst>
                      <a:ext uri="{FF2B5EF4-FFF2-40B4-BE49-F238E27FC236}">
                        <a16:creationId xmlns:a16="http://schemas.microsoft.com/office/drawing/2014/main" id="{45704C9F-9551-E69C-AE67-9C36AD8C1B1D}"/>
                      </a:ext>
                    </a:extLst>
                  </p:cNvPr>
                  <p:cNvSpPr/>
                  <p:nvPr/>
                </p:nvSpPr>
                <p:spPr>
                  <a:xfrm flipV="1">
                    <a:off x="3734627" y="5741782"/>
                    <a:ext cx="45719" cy="45719"/>
                  </a:xfrm>
                  <a:prstGeom prst="flowChartConnector">
                    <a:avLst/>
                  </a:prstGeom>
                  <a:solidFill>
                    <a:srgbClr val="F8766D"/>
                  </a:solidFill>
                  <a:ln>
                    <a:solidFill>
                      <a:srgbClr val="F8766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56" name="Flowchart: Connector 155">
                    <a:extLst>
                      <a:ext uri="{FF2B5EF4-FFF2-40B4-BE49-F238E27FC236}">
                        <a16:creationId xmlns:a16="http://schemas.microsoft.com/office/drawing/2014/main" id="{EB2DFC2E-EFD9-4E15-ED80-161D6376D821}"/>
                      </a:ext>
                    </a:extLst>
                  </p:cNvPr>
                  <p:cNvSpPr/>
                  <p:nvPr/>
                </p:nvSpPr>
                <p:spPr>
                  <a:xfrm flipV="1">
                    <a:off x="3780544" y="5779237"/>
                    <a:ext cx="45719" cy="45719"/>
                  </a:xfrm>
                  <a:prstGeom prst="flowChartConnector">
                    <a:avLst/>
                  </a:prstGeom>
                  <a:solidFill>
                    <a:srgbClr val="F8766D"/>
                  </a:solidFill>
                  <a:ln>
                    <a:solidFill>
                      <a:srgbClr val="F8766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  <p:sp>
                <p:nvSpPr>
                  <p:cNvPr id="157" name="Flowchart: Connector 156">
                    <a:extLst>
                      <a:ext uri="{FF2B5EF4-FFF2-40B4-BE49-F238E27FC236}">
                        <a16:creationId xmlns:a16="http://schemas.microsoft.com/office/drawing/2014/main" id="{8775CD21-F97D-8EBA-EE1E-EA6F532C78F2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3902921" y="5751365"/>
                    <a:ext cx="45719" cy="45719"/>
                  </a:xfrm>
                  <a:prstGeom prst="flowChartConnector">
                    <a:avLst/>
                  </a:prstGeom>
                  <a:solidFill>
                    <a:srgbClr val="F8766D"/>
                  </a:solidFill>
                  <a:ln>
                    <a:solidFill>
                      <a:srgbClr val="F8766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BE" sz="1801"/>
                  </a:p>
                </p:txBody>
              </p:sp>
            </p:grpSp>
          </p:grpSp>
          <p:sp>
            <p:nvSpPr>
              <p:cNvPr id="1484" name="TextBox 1483"/>
              <p:cNvSpPr txBox="1"/>
              <p:nvPr/>
            </p:nvSpPr>
            <p:spPr>
              <a:xfrm>
                <a:off x="5232944" y="198373"/>
                <a:ext cx="1368003" cy="646331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nl-BE" sz="1200" dirty="0" err="1"/>
                  <a:t>Mosaic</a:t>
                </a:r>
                <a:r>
                  <a:rPr lang="nl-BE" sz="1200" dirty="0"/>
                  <a:t> </a:t>
                </a:r>
                <a:r>
                  <a:rPr lang="nl-BE" sz="1200" dirty="0" err="1"/>
                  <a:t>monosomy</a:t>
                </a:r>
                <a:endParaRPr lang="nl-BE" sz="1200" dirty="0"/>
              </a:p>
              <a:p>
                <a:pPr algn="ctr"/>
                <a:r>
                  <a:rPr lang="nl-BE" sz="1200" dirty="0" err="1"/>
                  <a:t>with</a:t>
                </a:r>
                <a:r>
                  <a:rPr lang="nl-BE" sz="1200" dirty="0"/>
                  <a:t> </a:t>
                </a:r>
                <a:r>
                  <a:rPr lang="nl-BE" sz="1200" dirty="0" err="1"/>
                  <a:t>loss</a:t>
                </a:r>
                <a:r>
                  <a:rPr lang="nl-BE" sz="1200" dirty="0"/>
                  <a:t> of </a:t>
                </a:r>
                <a:r>
                  <a:rPr lang="nl-BE" sz="1200" dirty="0" err="1"/>
                  <a:t>chr.</a:t>
                </a:r>
                <a:endParaRPr lang="nl-BE" sz="1200" dirty="0"/>
              </a:p>
              <a:p>
                <a:pPr algn="ctr"/>
                <a:r>
                  <a:rPr lang="nl-BE" sz="1200" dirty="0"/>
                  <a:t>of pat. </a:t>
                </a:r>
                <a:r>
                  <a:rPr lang="nl-BE" sz="1200" dirty="0" err="1"/>
                  <a:t>origin</a:t>
                </a:r>
                <a:endParaRPr lang="nl-BE" sz="1200" dirty="0"/>
              </a:p>
            </p:txBody>
          </p:sp>
          <p:grpSp>
            <p:nvGrpSpPr>
              <p:cNvPr id="1485" name="Group 1484"/>
              <p:cNvGrpSpPr/>
              <p:nvPr/>
            </p:nvGrpSpPr>
            <p:grpSpPr>
              <a:xfrm>
                <a:off x="5541151" y="3135030"/>
                <a:ext cx="751588" cy="193361"/>
                <a:chOff x="5463048" y="3140422"/>
                <a:chExt cx="751589" cy="193361"/>
              </a:xfrm>
            </p:grpSpPr>
            <p:sp>
              <p:nvSpPr>
                <p:cNvPr id="2031" name="Flowchart: Connector 2030"/>
                <p:cNvSpPr/>
                <p:nvPr/>
              </p:nvSpPr>
              <p:spPr>
                <a:xfrm flipV="1">
                  <a:off x="5585975" y="3216082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32" name="Flowchart: Connector 2031"/>
                <p:cNvSpPr/>
                <p:nvPr/>
              </p:nvSpPr>
              <p:spPr>
                <a:xfrm flipV="1">
                  <a:off x="5651385" y="3223718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33" name="Flowchart: Connector 2032"/>
                <p:cNvSpPr/>
                <p:nvPr/>
              </p:nvSpPr>
              <p:spPr>
                <a:xfrm flipV="1">
                  <a:off x="5493943" y="3209007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34" name="Flowchart: Connector 2033"/>
                <p:cNvSpPr/>
                <p:nvPr/>
              </p:nvSpPr>
              <p:spPr>
                <a:xfrm flipV="1">
                  <a:off x="5789289" y="3273508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35" name="Flowchart: Connector 2034"/>
                <p:cNvSpPr/>
                <p:nvPr/>
              </p:nvSpPr>
              <p:spPr>
                <a:xfrm flipV="1">
                  <a:off x="5750755" y="3176841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36" name="Flowchart: Connector 2035"/>
                <p:cNvSpPr/>
                <p:nvPr/>
              </p:nvSpPr>
              <p:spPr>
                <a:xfrm flipV="1">
                  <a:off x="6037411" y="3195306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37" name="Flowchart: Connector 2036"/>
                <p:cNvSpPr/>
                <p:nvPr/>
              </p:nvSpPr>
              <p:spPr>
                <a:xfrm flipV="1">
                  <a:off x="5936050" y="3193709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38" name="Flowchart: Connector 2037"/>
                <p:cNvSpPr/>
                <p:nvPr/>
              </p:nvSpPr>
              <p:spPr>
                <a:xfrm flipV="1">
                  <a:off x="6015839" y="3267886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39" name="Flowchart: Connector 2038"/>
                <p:cNvSpPr/>
                <p:nvPr/>
              </p:nvSpPr>
              <p:spPr>
                <a:xfrm flipV="1">
                  <a:off x="6168918" y="3150136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40" name="Flowchart: Connector 2039"/>
                <p:cNvSpPr/>
                <p:nvPr/>
              </p:nvSpPr>
              <p:spPr>
                <a:xfrm flipV="1">
                  <a:off x="6000740" y="3151018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41" name="Flowchart: Connector 2040"/>
                <p:cNvSpPr/>
                <p:nvPr/>
              </p:nvSpPr>
              <p:spPr>
                <a:xfrm flipV="1">
                  <a:off x="6156868" y="3209861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42" name="Flowchart: Connector 2041"/>
                <p:cNvSpPr/>
                <p:nvPr/>
              </p:nvSpPr>
              <p:spPr>
                <a:xfrm flipV="1">
                  <a:off x="5463048" y="3175159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43" name="Flowchart: Connector 2042"/>
                <p:cNvSpPr/>
                <p:nvPr/>
              </p:nvSpPr>
              <p:spPr>
                <a:xfrm flipV="1">
                  <a:off x="5846112" y="3181815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44" name="Flowchart: Connector 2043"/>
                <p:cNvSpPr/>
                <p:nvPr/>
              </p:nvSpPr>
              <p:spPr>
                <a:xfrm flipV="1">
                  <a:off x="5893710" y="3240506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45" name="Flowchart: Connector 2044"/>
                <p:cNvSpPr/>
                <p:nvPr/>
              </p:nvSpPr>
              <p:spPr>
                <a:xfrm flipV="1">
                  <a:off x="5570557" y="3140422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46" name="Flowchart: Connector 2045"/>
                <p:cNvSpPr/>
                <p:nvPr/>
              </p:nvSpPr>
              <p:spPr>
                <a:xfrm flipV="1">
                  <a:off x="5580344" y="3288064"/>
                  <a:ext cx="45719" cy="45719"/>
                </a:xfrm>
                <a:prstGeom prst="flowChartConnector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86" name="Group 1485"/>
              <p:cNvGrpSpPr/>
              <p:nvPr/>
            </p:nvGrpSpPr>
            <p:grpSpPr>
              <a:xfrm>
                <a:off x="5529660" y="1170004"/>
                <a:ext cx="774570" cy="136566"/>
                <a:chOff x="5456893" y="1378049"/>
                <a:chExt cx="774571" cy="136566"/>
              </a:xfrm>
            </p:grpSpPr>
            <p:sp>
              <p:nvSpPr>
                <p:cNvPr id="2029" name="Rectangle 2028"/>
                <p:cNvSpPr/>
                <p:nvPr/>
              </p:nvSpPr>
              <p:spPr>
                <a:xfrm>
                  <a:off x="5456893" y="1422581"/>
                  <a:ext cx="774571" cy="47502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30" name="Oval 2029"/>
                <p:cNvSpPr/>
                <p:nvPr/>
              </p:nvSpPr>
              <p:spPr>
                <a:xfrm>
                  <a:off x="5551897" y="1378049"/>
                  <a:ext cx="144065" cy="1365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87" name="Group 1486"/>
              <p:cNvGrpSpPr/>
              <p:nvPr/>
            </p:nvGrpSpPr>
            <p:grpSpPr>
              <a:xfrm>
                <a:off x="5529660" y="1388224"/>
                <a:ext cx="774570" cy="136566"/>
                <a:chOff x="5456893" y="1641556"/>
                <a:chExt cx="774571" cy="136566"/>
              </a:xfrm>
            </p:grpSpPr>
            <p:sp>
              <p:nvSpPr>
                <p:cNvPr id="2027" name="Rectangle 2026"/>
                <p:cNvSpPr/>
                <p:nvPr/>
              </p:nvSpPr>
              <p:spPr>
                <a:xfrm>
                  <a:off x="5456893" y="1686088"/>
                  <a:ext cx="774571" cy="4750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28" name="Oval 2027"/>
                <p:cNvSpPr/>
                <p:nvPr/>
              </p:nvSpPr>
              <p:spPr>
                <a:xfrm>
                  <a:off x="5551897" y="1641556"/>
                  <a:ext cx="144065" cy="13656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88" name="Group 1487"/>
              <p:cNvGrpSpPr/>
              <p:nvPr/>
            </p:nvGrpSpPr>
            <p:grpSpPr>
              <a:xfrm>
                <a:off x="5529660" y="2042884"/>
                <a:ext cx="774570" cy="136566"/>
                <a:chOff x="5456893" y="2013458"/>
                <a:chExt cx="774571" cy="136566"/>
              </a:xfrm>
            </p:grpSpPr>
            <p:sp>
              <p:nvSpPr>
                <p:cNvPr id="2025" name="Rectangle 2024"/>
                <p:cNvSpPr/>
                <p:nvPr/>
              </p:nvSpPr>
              <p:spPr>
                <a:xfrm>
                  <a:off x="5456893" y="2057990"/>
                  <a:ext cx="774571" cy="47502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26" name="Oval 2025"/>
                <p:cNvSpPr/>
                <p:nvPr/>
              </p:nvSpPr>
              <p:spPr>
                <a:xfrm>
                  <a:off x="5551897" y="2013458"/>
                  <a:ext cx="144065" cy="1365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sp>
            <p:nvSpPr>
              <p:cNvPr id="1489" name="Rounded Rectangle 1488"/>
              <p:cNvSpPr/>
              <p:nvPr/>
            </p:nvSpPr>
            <p:spPr>
              <a:xfrm>
                <a:off x="5384953" y="1908839"/>
                <a:ext cx="1063985" cy="614784"/>
              </a:xfrm>
              <a:prstGeom prst="round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grpSp>
            <p:nvGrpSpPr>
              <p:cNvPr id="1490" name="Group 1489"/>
              <p:cNvGrpSpPr/>
              <p:nvPr/>
            </p:nvGrpSpPr>
            <p:grpSpPr>
              <a:xfrm>
                <a:off x="5541685" y="4480842"/>
                <a:ext cx="750521" cy="157357"/>
                <a:chOff x="5470684" y="4486234"/>
                <a:chExt cx="750522" cy="157357"/>
              </a:xfrm>
              <a:solidFill>
                <a:srgbClr val="F8766D"/>
              </a:solidFill>
            </p:grpSpPr>
            <p:sp>
              <p:nvSpPr>
                <p:cNvPr id="2010" name="Flowchart: Connector 2009"/>
                <p:cNvSpPr/>
                <p:nvPr/>
              </p:nvSpPr>
              <p:spPr>
                <a:xfrm flipV="1">
                  <a:off x="5542765" y="452652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11" name="Flowchart: Connector 2010"/>
                <p:cNvSpPr/>
                <p:nvPr/>
              </p:nvSpPr>
              <p:spPr>
                <a:xfrm flipV="1">
                  <a:off x="5947395" y="459254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12" name="Flowchart: Connector 2011"/>
                <p:cNvSpPr/>
                <p:nvPr/>
              </p:nvSpPr>
              <p:spPr>
                <a:xfrm flipV="1">
                  <a:off x="5635097" y="456968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13" name="Flowchart: Connector 2012"/>
                <p:cNvSpPr/>
                <p:nvPr/>
              </p:nvSpPr>
              <p:spPr>
                <a:xfrm flipV="1">
                  <a:off x="5613833" y="450929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14" name="Flowchart: Connector 2013"/>
                <p:cNvSpPr/>
                <p:nvPr/>
              </p:nvSpPr>
              <p:spPr>
                <a:xfrm flipV="1">
                  <a:off x="5910922" y="448623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15" name="Flowchart: Connector 2014"/>
                <p:cNvSpPr/>
                <p:nvPr/>
              </p:nvSpPr>
              <p:spPr>
                <a:xfrm flipV="1">
                  <a:off x="5796373" y="448648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16" name="Flowchart: Connector 2015"/>
                <p:cNvSpPr/>
                <p:nvPr/>
              </p:nvSpPr>
              <p:spPr>
                <a:xfrm flipH="1" flipV="1">
                  <a:off x="5687386" y="451148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17" name="Flowchart: Connector 2016"/>
                <p:cNvSpPr/>
                <p:nvPr/>
              </p:nvSpPr>
              <p:spPr>
                <a:xfrm flipV="1">
                  <a:off x="5890043" y="454337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18" name="Flowchart: Connector 2017"/>
                <p:cNvSpPr/>
                <p:nvPr/>
              </p:nvSpPr>
              <p:spPr>
                <a:xfrm flipV="1">
                  <a:off x="5999688" y="455625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19" name="Flowchart: Connector 2018"/>
                <p:cNvSpPr/>
                <p:nvPr/>
              </p:nvSpPr>
              <p:spPr>
                <a:xfrm flipV="1">
                  <a:off x="5829823" y="455182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20" name="Flowchart: Connector 2019"/>
                <p:cNvSpPr/>
                <p:nvPr/>
              </p:nvSpPr>
              <p:spPr>
                <a:xfrm flipV="1">
                  <a:off x="6064681" y="449014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21" name="Flowchart: Connector 2020"/>
                <p:cNvSpPr/>
                <p:nvPr/>
              </p:nvSpPr>
              <p:spPr>
                <a:xfrm flipV="1">
                  <a:off x="6175487" y="453804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22" name="Flowchart: Connector 2021"/>
                <p:cNvSpPr/>
                <p:nvPr/>
              </p:nvSpPr>
              <p:spPr>
                <a:xfrm flipV="1">
                  <a:off x="6086040" y="457838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23" name="Flowchart: Connector 2022"/>
                <p:cNvSpPr/>
                <p:nvPr/>
              </p:nvSpPr>
              <p:spPr>
                <a:xfrm flipV="1">
                  <a:off x="5470684" y="457846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24" name="Flowchart: Connector 2023"/>
                <p:cNvSpPr/>
                <p:nvPr/>
              </p:nvSpPr>
              <p:spPr>
                <a:xfrm flipH="1" flipV="1">
                  <a:off x="5759392" y="459787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91" name="Group 1490"/>
              <p:cNvGrpSpPr/>
              <p:nvPr/>
            </p:nvGrpSpPr>
            <p:grpSpPr>
              <a:xfrm>
                <a:off x="5541685" y="4773092"/>
                <a:ext cx="750521" cy="159276"/>
                <a:chOff x="5475283" y="4778485"/>
                <a:chExt cx="750522" cy="159276"/>
              </a:xfrm>
              <a:solidFill>
                <a:srgbClr val="00BFC4"/>
              </a:solidFill>
            </p:grpSpPr>
            <p:sp>
              <p:nvSpPr>
                <p:cNvPr id="1995" name="Flowchart: Connector 1994"/>
                <p:cNvSpPr/>
                <p:nvPr/>
              </p:nvSpPr>
              <p:spPr>
                <a:xfrm flipV="1">
                  <a:off x="5547364" y="481853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96" name="Flowchart: Connector 1995"/>
                <p:cNvSpPr/>
                <p:nvPr/>
              </p:nvSpPr>
              <p:spPr>
                <a:xfrm flipV="1">
                  <a:off x="5920725" y="489204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97" name="Flowchart: Connector 1996"/>
                <p:cNvSpPr/>
                <p:nvPr/>
              </p:nvSpPr>
              <p:spPr>
                <a:xfrm flipV="1">
                  <a:off x="5616188" y="487663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98" name="Flowchart: Connector 1997"/>
                <p:cNvSpPr/>
                <p:nvPr/>
              </p:nvSpPr>
              <p:spPr>
                <a:xfrm flipV="1">
                  <a:off x="5624745" y="480298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99" name="Flowchart: Connector 1998"/>
                <p:cNvSpPr/>
                <p:nvPr/>
              </p:nvSpPr>
              <p:spPr>
                <a:xfrm flipV="1">
                  <a:off x="5969053" y="478335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00" name="Flowchart: Connector 1999"/>
                <p:cNvSpPr/>
                <p:nvPr/>
              </p:nvSpPr>
              <p:spPr>
                <a:xfrm flipV="1">
                  <a:off x="5800972" y="477848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01" name="Flowchart: Connector 2000"/>
                <p:cNvSpPr/>
                <p:nvPr/>
              </p:nvSpPr>
              <p:spPr>
                <a:xfrm flipH="1" flipV="1">
                  <a:off x="5691985" y="480349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02" name="Flowchart: Connector 2001"/>
                <p:cNvSpPr/>
                <p:nvPr/>
              </p:nvSpPr>
              <p:spPr>
                <a:xfrm flipV="1">
                  <a:off x="5894642" y="483538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03" name="Flowchart: Connector 2002"/>
                <p:cNvSpPr/>
                <p:nvPr/>
              </p:nvSpPr>
              <p:spPr>
                <a:xfrm flipV="1">
                  <a:off x="5994824" y="487449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04" name="Flowchart: Connector 2003"/>
                <p:cNvSpPr/>
                <p:nvPr/>
              </p:nvSpPr>
              <p:spPr>
                <a:xfrm flipV="1">
                  <a:off x="5834422" y="484383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05" name="Flowchart: Connector 2004"/>
                <p:cNvSpPr/>
                <p:nvPr/>
              </p:nvSpPr>
              <p:spPr>
                <a:xfrm flipV="1">
                  <a:off x="6069280" y="478214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06" name="Flowchart: Connector 2005"/>
                <p:cNvSpPr/>
                <p:nvPr/>
              </p:nvSpPr>
              <p:spPr>
                <a:xfrm flipV="1">
                  <a:off x="6180086" y="483005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07" name="Flowchart: Connector 2006"/>
                <p:cNvSpPr/>
                <p:nvPr/>
              </p:nvSpPr>
              <p:spPr>
                <a:xfrm flipV="1">
                  <a:off x="6090639" y="487038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08" name="Flowchart: Connector 2007"/>
                <p:cNvSpPr/>
                <p:nvPr/>
              </p:nvSpPr>
              <p:spPr>
                <a:xfrm flipV="1">
                  <a:off x="5475283" y="487046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2009" name="Flowchart: Connector 2008"/>
                <p:cNvSpPr/>
                <p:nvPr/>
              </p:nvSpPr>
              <p:spPr>
                <a:xfrm flipH="1" flipV="1">
                  <a:off x="5737333" y="486656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92" name="Group 1491"/>
              <p:cNvGrpSpPr/>
              <p:nvPr/>
            </p:nvGrpSpPr>
            <p:grpSpPr>
              <a:xfrm>
                <a:off x="5541685" y="5862004"/>
                <a:ext cx="750521" cy="157357"/>
                <a:chOff x="5473820" y="5867396"/>
                <a:chExt cx="750522" cy="157357"/>
              </a:xfrm>
              <a:solidFill>
                <a:srgbClr val="00BFC4"/>
              </a:solidFill>
            </p:grpSpPr>
            <p:sp>
              <p:nvSpPr>
                <p:cNvPr id="1980" name="Flowchart: Connector 1979"/>
                <p:cNvSpPr/>
                <p:nvPr/>
              </p:nvSpPr>
              <p:spPr>
                <a:xfrm flipV="1">
                  <a:off x="5545901" y="590768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81" name="Flowchart: Connector 1980"/>
                <p:cNvSpPr/>
                <p:nvPr/>
              </p:nvSpPr>
              <p:spPr>
                <a:xfrm flipV="1">
                  <a:off x="5950531" y="597370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82" name="Flowchart: Connector 1981"/>
                <p:cNvSpPr/>
                <p:nvPr/>
              </p:nvSpPr>
              <p:spPr>
                <a:xfrm flipV="1">
                  <a:off x="5638233" y="595084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83" name="Flowchart: Connector 1982"/>
                <p:cNvSpPr/>
                <p:nvPr/>
              </p:nvSpPr>
              <p:spPr>
                <a:xfrm flipV="1">
                  <a:off x="5616969" y="589045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84" name="Flowchart: Connector 1983"/>
                <p:cNvSpPr/>
                <p:nvPr/>
              </p:nvSpPr>
              <p:spPr>
                <a:xfrm flipV="1">
                  <a:off x="5914058" y="586739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85" name="Flowchart: Connector 1984"/>
                <p:cNvSpPr/>
                <p:nvPr/>
              </p:nvSpPr>
              <p:spPr>
                <a:xfrm flipV="1">
                  <a:off x="5799509" y="586764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86" name="Flowchart: Connector 1985"/>
                <p:cNvSpPr/>
                <p:nvPr/>
              </p:nvSpPr>
              <p:spPr>
                <a:xfrm flipH="1" flipV="1">
                  <a:off x="5690522" y="589264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87" name="Flowchart: Connector 1986"/>
                <p:cNvSpPr/>
                <p:nvPr/>
              </p:nvSpPr>
              <p:spPr>
                <a:xfrm flipV="1">
                  <a:off x="5893179" y="592453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88" name="Flowchart: Connector 1987"/>
                <p:cNvSpPr/>
                <p:nvPr/>
              </p:nvSpPr>
              <p:spPr>
                <a:xfrm flipV="1">
                  <a:off x="6002824" y="593741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89" name="Flowchart: Connector 1988"/>
                <p:cNvSpPr/>
                <p:nvPr/>
              </p:nvSpPr>
              <p:spPr>
                <a:xfrm flipV="1">
                  <a:off x="5832959" y="593298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90" name="Flowchart: Connector 1989"/>
                <p:cNvSpPr/>
                <p:nvPr/>
              </p:nvSpPr>
              <p:spPr>
                <a:xfrm flipV="1">
                  <a:off x="6067817" y="587130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91" name="Flowchart: Connector 1990"/>
                <p:cNvSpPr/>
                <p:nvPr/>
              </p:nvSpPr>
              <p:spPr>
                <a:xfrm flipV="1">
                  <a:off x="6178623" y="591920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92" name="Flowchart: Connector 1991"/>
                <p:cNvSpPr/>
                <p:nvPr/>
              </p:nvSpPr>
              <p:spPr>
                <a:xfrm flipV="1">
                  <a:off x="6089176" y="595954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93" name="Flowchart: Connector 1992"/>
                <p:cNvSpPr/>
                <p:nvPr/>
              </p:nvSpPr>
              <p:spPr>
                <a:xfrm flipV="1">
                  <a:off x="5473820" y="595962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94" name="Flowchart: Connector 1993"/>
                <p:cNvSpPr/>
                <p:nvPr/>
              </p:nvSpPr>
              <p:spPr>
                <a:xfrm flipH="1" flipV="1">
                  <a:off x="5762528" y="597903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93" name="Group 1492"/>
              <p:cNvGrpSpPr/>
              <p:nvPr/>
            </p:nvGrpSpPr>
            <p:grpSpPr>
              <a:xfrm>
                <a:off x="5541685" y="6144729"/>
                <a:ext cx="750521" cy="159276"/>
                <a:chOff x="5478419" y="6150122"/>
                <a:chExt cx="750522" cy="159276"/>
              </a:xfrm>
              <a:solidFill>
                <a:srgbClr val="F8766D"/>
              </a:solidFill>
            </p:grpSpPr>
            <p:sp>
              <p:nvSpPr>
                <p:cNvPr id="1965" name="Flowchart: Connector 1964"/>
                <p:cNvSpPr/>
                <p:nvPr/>
              </p:nvSpPr>
              <p:spPr>
                <a:xfrm flipV="1">
                  <a:off x="5550500" y="619016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66" name="Flowchart: Connector 1965"/>
                <p:cNvSpPr/>
                <p:nvPr/>
              </p:nvSpPr>
              <p:spPr>
                <a:xfrm flipV="1">
                  <a:off x="5923861" y="626367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67" name="Flowchart: Connector 1966"/>
                <p:cNvSpPr/>
                <p:nvPr/>
              </p:nvSpPr>
              <p:spPr>
                <a:xfrm flipV="1">
                  <a:off x="5619324" y="624827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68" name="Flowchart: Connector 1967"/>
                <p:cNvSpPr/>
                <p:nvPr/>
              </p:nvSpPr>
              <p:spPr>
                <a:xfrm flipV="1">
                  <a:off x="5627881" y="617462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69" name="Flowchart: Connector 1968"/>
                <p:cNvSpPr/>
                <p:nvPr/>
              </p:nvSpPr>
              <p:spPr>
                <a:xfrm flipV="1">
                  <a:off x="5972189" y="615498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70" name="Flowchart: Connector 1969"/>
                <p:cNvSpPr/>
                <p:nvPr/>
              </p:nvSpPr>
              <p:spPr>
                <a:xfrm flipV="1">
                  <a:off x="5804108" y="615012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71" name="Flowchart: Connector 1970"/>
                <p:cNvSpPr/>
                <p:nvPr/>
              </p:nvSpPr>
              <p:spPr>
                <a:xfrm flipH="1" flipV="1">
                  <a:off x="5695121" y="617512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72" name="Flowchart: Connector 1971"/>
                <p:cNvSpPr/>
                <p:nvPr/>
              </p:nvSpPr>
              <p:spPr>
                <a:xfrm flipV="1">
                  <a:off x="5897778" y="620701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73" name="Flowchart: Connector 1972"/>
                <p:cNvSpPr/>
                <p:nvPr/>
              </p:nvSpPr>
              <p:spPr>
                <a:xfrm flipV="1">
                  <a:off x="5997960" y="624612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74" name="Flowchart: Connector 1973"/>
                <p:cNvSpPr/>
                <p:nvPr/>
              </p:nvSpPr>
              <p:spPr>
                <a:xfrm flipV="1">
                  <a:off x="5837558" y="621546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75" name="Flowchart: Connector 1974"/>
                <p:cNvSpPr/>
                <p:nvPr/>
              </p:nvSpPr>
              <p:spPr>
                <a:xfrm flipV="1">
                  <a:off x="6072416" y="615378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76" name="Flowchart: Connector 1975"/>
                <p:cNvSpPr/>
                <p:nvPr/>
              </p:nvSpPr>
              <p:spPr>
                <a:xfrm flipV="1">
                  <a:off x="6183222" y="620168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77" name="Flowchart: Connector 1976"/>
                <p:cNvSpPr/>
                <p:nvPr/>
              </p:nvSpPr>
              <p:spPr>
                <a:xfrm flipV="1">
                  <a:off x="6093775" y="624202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78" name="Flowchart: Connector 1977"/>
                <p:cNvSpPr/>
                <p:nvPr/>
              </p:nvSpPr>
              <p:spPr>
                <a:xfrm flipV="1">
                  <a:off x="5478419" y="624210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79" name="Flowchart: Connector 1978"/>
                <p:cNvSpPr/>
                <p:nvPr/>
              </p:nvSpPr>
              <p:spPr>
                <a:xfrm flipH="1" flipV="1">
                  <a:off x="5740469" y="623819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94" name="Group 1493"/>
              <p:cNvGrpSpPr/>
              <p:nvPr/>
            </p:nvGrpSpPr>
            <p:grpSpPr>
              <a:xfrm>
                <a:off x="5541685" y="7264640"/>
                <a:ext cx="750521" cy="157357"/>
                <a:chOff x="5467358" y="7270032"/>
                <a:chExt cx="750522" cy="157357"/>
              </a:xfrm>
              <a:solidFill>
                <a:srgbClr val="F8766D"/>
              </a:solidFill>
            </p:grpSpPr>
            <p:sp>
              <p:nvSpPr>
                <p:cNvPr id="1950" name="Flowchart: Connector 1949"/>
                <p:cNvSpPr/>
                <p:nvPr/>
              </p:nvSpPr>
              <p:spPr>
                <a:xfrm flipV="1">
                  <a:off x="5539439" y="731032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51" name="Flowchart: Connector 1950"/>
                <p:cNvSpPr/>
                <p:nvPr/>
              </p:nvSpPr>
              <p:spPr>
                <a:xfrm flipV="1">
                  <a:off x="5944069" y="737633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52" name="Flowchart: Connector 1951"/>
                <p:cNvSpPr/>
                <p:nvPr/>
              </p:nvSpPr>
              <p:spPr>
                <a:xfrm flipV="1">
                  <a:off x="5631771" y="735348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53" name="Flowchart: Connector 1952"/>
                <p:cNvSpPr/>
                <p:nvPr/>
              </p:nvSpPr>
              <p:spPr>
                <a:xfrm flipV="1">
                  <a:off x="5610507" y="729308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54" name="Flowchart: Connector 1953"/>
                <p:cNvSpPr/>
                <p:nvPr/>
              </p:nvSpPr>
              <p:spPr>
                <a:xfrm flipV="1">
                  <a:off x="5907596" y="727003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55" name="Flowchart: Connector 1954"/>
                <p:cNvSpPr/>
                <p:nvPr/>
              </p:nvSpPr>
              <p:spPr>
                <a:xfrm flipV="1">
                  <a:off x="5793047" y="727027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56" name="Flowchart: Connector 1955"/>
                <p:cNvSpPr/>
                <p:nvPr/>
              </p:nvSpPr>
              <p:spPr>
                <a:xfrm flipH="1" flipV="1">
                  <a:off x="5684060" y="729528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57" name="Flowchart: Connector 1956"/>
                <p:cNvSpPr/>
                <p:nvPr/>
              </p:nvSpPr>
              <p:spPr>
                <a:xfrm flipV="1">
                  <a:off x="5886717" y="732717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58" name="Flowchart: Connector 1957"/>
                <p:cNvSpPr/>
                <p:nvPr/>
              </p:nvSpPr>
              <p:spPr>
                <a:xfrm flipV="1">
                  <a:off x="5996362" y="734005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59" name="Flowchart: Connector 1958"/>
                <p:cNvSpPr/>
                <p:nvPr/>
              </p:nvSpPr>
              <p:spPr>
                <a:xfrm flipV="1">
                  <a:off x="5826497" y="733562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60" name="Flowchart: Connector 1959"/>
                <p:cNvSpPr/>
                <p:nvPr/>
              </p:nvSpPr>
              <p:spPr>
                <a:xfrm flipV="1">
                  <a:off x="6061355" y="727393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61" name="Flowchart: Connector 1960"/>
                <p:cNvSpPr/>
                <p:nvPr/>
              </p:nvSpPr>
              <p:spPr>
                <a:xfrm flipV="1">
                  <a:off x="6172161" y="732184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62" name="Flowchart: Connector 1961"/>
                <p:cNvSpPr/>
                <p:nvPr/>
              </p:nvSpPr>
              <p:spPr>
                <a:xfrm flipV="1">
                  <a:off x="6082714" y="7362181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63" name="Flowchart: Connector 1962"/>
                <p:cNvSpPr/>
                <p:nvPr/>
              </p:nvSpPr>
              <p:spPr>
                <a:xfrm flipV="1">
                  <a:off x="5467358" y="736226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64" name="Flowchart: Connector 1963"/>
                <p:cNvSpPr/>
                <p:nvPr/>
              </p:nvSpPr>
              <p:spPr>
                <a:xfrm flipH="1" flipV="1">
                  <a:off x="5756066" y="738167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95" name="Group 1494"/>
              <p:cNvGrpSpPr/>
              <p:nvPr/>
            </p:nvGrpSpPr>
            <p:grpSpPr>
              <a:xfrm>
                <a:off x="5541685" y="7556890"/>
                <a:ext cx="750521" cy="159276"/>
                <a:chOff x="5471957" y="7562283"/>
                <a:chExt cx="750522" cy="159276"/>
              </a:xfrm>
              <a:solidFill>
                <a:srgbClr val="00BFC4"/>
              </a:solidFill>
            </p:grpSpPr>
            <p:sp>
              <p:nvSpPr>
                <p:cNvPr id="1935" name="Flowchart: Connector 1934"/>
                <p:cNvSpPr/>
                <p:nvPr/>
              </p:nvSpPr>
              <p:spPr>
                <a:xfrm flipV="1">
                  <a:off x="5544038" y="760232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36" name="Flowchart: Connector 1935"/>
                <p:cNvSpPr/>
                <p:nvPr/>
              </p:nvSpPr>
              <p:spPr>
                <a:xfrm flipV="1">
                  <a:off x="5917399" y="767584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37" name="Flowchart: Connector 1936"/>
                <p:cNvSpPr/>
                <p:nvPr/>
              </p:nvSpPr>
              <p:spPr>
                <a:xfrm flipV="1">
                  <a:off x="5612862" y="766043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38" name="Flowchart: Connector 1937"/>
                <p:cNvSpPr/>
                <p:nvPr/>
              </p:nvSpPr>
              <p:spPr>
                <a:xfrm flipV="1">
                  <a:off x="5621419" y="758678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39" name="Flowchart: Connector 1938"/>
                <p:cNvSpPr/>
                <p:nvPr/>
              </p:nvSpPr>
              <p:spPr>
                <a:xfrm flipV="1">
                  <a:off x="5965727" y="756715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40" name="Flowchart: Connector 1939"/>
                <p:cNvSpPr/>
                <p:nvPr/>
              </p:nvSpPr>
              <p:spPr>
                <a:xfrm flipV="1">
                  <a:off x="5797646" y="756228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41" name="Flowchart: Connector 1940"/>
                <p:cNvSpPr/>
                <p:nvPr/>
              </p:nvSpPr>
              <p:spPr>
                <a:xfrm flipH="1" flipV="1">
                  <a:off x="5688659" y="758728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42" name="Flowchart: Connector 1941"/>
                <p:cNvSpPr/>
                <p:nvPr/>
              </p:nvSpPr>
              <p:spPr>
                <a:xfrm flipV="1">
                  <a:off x="5891316" y="761917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43" name="Flowchart: Connector 1942"/>
                <p:cNvSpPr/>
                <p:nvPr/>
              </p:nvSpPr>
              <p:spPr>
                <a:xfrm flipV="1">
                  <a:off x="5991498" y="765829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44" name="Flowchart: Connector 1943"/>
                <p:cNvSpPr/>
                <p:nvPr/>
              </p:nvSpPr>
              <p:spPr>
                <a:xfrm flipV="1">
                  <a:off x="5831096" y="762762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45" name="Flowchart: Connector 1944"/>
                <p:cNvSpPr/>
                <p:nvPr/>
              </p:nvSpPr>
              <p:spPr>
                <a:xfrm flipV="1">
                  <a:off x="6065954" y="756594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46" name="Flowchart: Connector 1945"/>
                <p:cNvSpPr/>
                <p:nvPr/>
              </p:nvSpPr>
              <p:spPr>
                <a:xfrm flipV="1">
                  <a:off x="6176760" y="761384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47" name="Flowchart: Connector 1946"/>
                <p:cNvSpPr/>
                <p:nvPr/>
              </p:nvSpPr>
              <p:spPr>
                <a:xfrm flipV="1">
                  <a:off x="6087313" y="765418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48" name="Flowchart: Connector 1947"/>
                <p:cNvSpPr/>
                <p:nvPr/>
              </p:nvSpPr>
              <p:spPr>
                <a:xfrm flipV="1">
                  <a:off x="5471957" y="765426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49" name="Flowchart: Connector 1948"/>
                <p:cNvSpPr/>
                <p:nvPr/>
              </p:nvSpPr>
              <p:spPr>
                <a:xfrm flipH="1" flipV="1">
                  <a:off x="5734007" y="765036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96" name="Group 1495"/>
              <p:cNvGrpSpPr/>
              <p:nvPr/>
            </p:nvGrpSpPr>
            <p:grpSpPr>
              <a:xfrm>
                <a:off x="5519027" y="7915985"/>
                <a:ext cx="795836" cy="78873"/>
                <a:chOff x="5454918" y="7921377"/>
                <a:chExt cx="795837" cy="78873"/>
              </a:xfrm>
              <a:solidFill>
                <a:srgbClr val="00BFC4"/>
              </a:solidFill>
            </p:grpSpPr>
            <p:sp>
              <p:nvSpPr>
                <p:cNvPr id="1921" name="Flowchart: Connector 1920"/>
                <p:cNvSpPr/>
                <p:nvPr/>
              </p:nvSpPr>
              <p:spPr>
                <a:xfrm>
                  <a:off x="5555700" y="7921377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22" name="Flowchart: Connector 1921"/>
                <p:cNvSpPr/>
                <p:nvPr/>
              </p:nvSpPr>
              <p:spPr>
                <a:xfrm>
                  <a:off x="5657300" y="7934078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23" name="Flowchart: Connector 1922"/>
                <p:cNvSpPr/>
                <p:nvPr/>
              </p:nvSpPr>
              <p:spPr>
                <a:xfrm>
                  <a:off x="5600805" y="7950567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24" name="Flowchart: Connector 1923"/>
                <p:cNvSpPr/>
                <p:nvPr/>
              </p:nvSpPr>
              <p:spPr>
                <a:xfrm>
                  <a:off x="5727151" y="7921377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25" name="Flowchart: Connector 1924"/>
                <p:cNvSpPr/>
                <p:nvPr/>
              </p:nvSpPr>
              <p:spPr>
                <a:xfrm>
                  <a:off x="5828751" y="7927728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26" name="Flowchart: Connector 1925"/>
                <p:cNvSpPr/>
                <p:nvPr/>
              </p:nvSpPr>
              <p:spPr>
                <a:xfrm>
                  <a:off x="5670663" y="7948163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27" name="Flowchart: Connector 1926"/>
                <p:cNvSpPr/>
                <p:nvPr/>
              </p:nvSpPr>
              <p:spPr>
                <a:xfrm>
                  <a:off x="5773425" y="7945739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28" name="Flowchart: Connector 1927"/>
                <p:cNvSpPr/>
                <p:nvPr/>
              </p:nvSpPr>
              <p:spPr>
                <a:xfrm>
                  <a:off x="5917948" y="7933655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29" name="Flowchart: Connector 1928"/>
                <p:cNvSpPr/>
                <p:nvPr/>
              </p:nvSpPr>
              <p:spPr>
                <a:xfrm>
                  <a:off x="5454918" y="7944577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30" name="Flowchart: Connector 1929"/>
                <p:cNvSpPr/>
                <p:nvPr/>
              </p:nvSpPr>
              <p:spPr>
                <a:xfrm>
                  <a:off x="6054830" y="7944577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31" name="Flowchart: Connector 1930"/>
                <p:cNvSpPr/>
                <p:nvPr/>
              </p:nvSpPr>
              <p:spPr>
                <a:xfrm>
                  <a:off x="5978995" y="7921660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32" name="Flowchart: Connector 1931"/>
                <p:cNvSpPr/>
                <p:nvPr/>
              </p:nvSpPr>
              <p:spPr>
                <a:xfrm>
                  <a:off x="6133333" y="7954531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33" name="Flowchart: Connector 1932"/>
                <p:cNvSpPr/>
                <p:nvPr/>
              </p:nvSpPr>
              <p:spPr>
                <a:xfrm>
                  <a:off x="5500629" y="7948372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34" name="Flowchart: Connector 1933"/>
                <p:cNvSpPr/>
                <p:nvPr/>
              </p:nvSpPr>
              <p:spPr>
                <a:xfrm>
                  <a:off x="6197576" y="7947582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97" name="Group 1496"/>
              <p:cNvGrpSpPr/>
              <p:nvPr/>
            </p:nvGrpSpPr>
            <p:grpSpPr>
              <a:xfrm>
                <a:off x="5552606" y="6949936"/>
                <a:ext cx="728679" cy="78462"/>
                <a:chOff x="5464779" y="6955329"/>
                <a:chExt cx="728680" cy="78462"/>
              </a:xfrm>
              <a:solidFill>
                <a:srgbClr val="F8766D"/>
              </a:solidFill>
            </p:grpSpPr>
            <p:sp>
              <p:nvSpPr>
                <p:cNvPr id="1906" name="Flowchart: Connector 1905"/>
                <p:cNvSpPr/>
                <p:nvPr/>
              </p:nvSpPr>
              <p:spPr>
                <a:xfrm flipV="1">
                  <a:off x="5538189" y="695532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07" name="Flowchart: Connector 1906"/>
                <p:cNvSpPr/>
                <p:nvPr/>
              </p:nvSpPr>
              <p:spPr>
                <a:xfrm flipV="1">
                  <a:off x="5739115" y="698615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08" name="Flowchart: Connector 1907"/>
                <p:cNvSpPr/>
                <p:nvPr/>
              </p:nvSpPr>
              <p:spPr>
                <a:xfrm flipV="1">
                  <a:off x="5589880" y="695573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09" name="Flowchart: Connector 1908"/>
                <p:cNvSpPr/>
                <p:nvPr/>
              </p:nvSpPr>
              <p:spPr>
                <a:xfrm flipV="1">
                  <a:off x="5784699" y="695532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10" name="Flowchart: Connector 1909"/>
                <p:cNvSpPr/>
                <p:nvPr/>
              </p:nvSpPr>
              <p:spPr>
                <a:xfrm flipV="1">
                  <a:off x="5973272" y="695652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11" name="Flowchart: Connector 1910"/>
                <p:cNvSpPr/>
                <p:nvPr/>
              </p:nvSpPr>
              <p:spPr>
                <a:xfrm flipV="1">
                  <a:off x="5836385" y="695573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12" name="Flowchart: Connector 1911"/>
                <p:cNvSpPr/>
                <p:nvPr/>
              </p:nvSpPr>
              <p:spPr>
                <a:xfrm flipH="1" flipV="1">
                  <a:off x="5670671" y="695920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13" name="Flowchart: Connector 1912"/>
                <p:cNvSpPr/>
                <p:nvPr/>
              </p:nvSpPr>
              <p:spPr>
                <a:xfrm flipV="1">
                  <a:off x="5930055" y="696183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14" name="Flowchart: Connector 1913"/>
                <p:cNvSpPr/>
                <p:nvPr/>
              </p:nvSpPr>
              <p:spPr>
                <a:xfrm flipV="1">
                  <a:off x="6039673" y="696296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15" name="Flowchart: Connector 1914"/>
                <p:cNvSpPr/>
                <p:nvPr/>
              </p:nvSpPr>
              <p:spPr>
                <a:xfrm flipV="1">
                  <a:off x="5869835" y="697028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16" name="Flowchart: Connector 1915"/>
                <p:cNvSpPr/>
                <p:nvPr/>
              </p:nvSpPr>
              <p:spPr>
                <a:xfrm flipV="1">
                  <a:off x="6147740" y="695650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17" name="Flowchart: Connector 1916"/>
                <p:cNvSpPr/>
                <p:nvPr/>
              </p:nvSpPr>
              <p:spPr>
                <a:xfrm flipV="1">
                  <a:off x="6084874" y="695650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18" name="Flowchart: Connector 1917"/>
                <p:cNvSpPr/>
                <p:nvPr/>
              </p:nvSpPr>
              <p:spPr>
                <a:xfrm flipV="1">
                  <a:off x="6039223" y="698807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19" name="Flowchart: Connector 1918"/>
                <p:cNvSpPr/>
                <p:nvPr/>
              </p:nvSpPr>
              <p:spPr>
                <a:xfrm flipV="1">
                  <a:off x="5464779" y="695946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20" name="Flowchart: Connector 1919"/>
                <p:cNvSpPr/>
                <p:nvPr/>
              </p:nvSpPr>
              <p:spPr>
                <a:xfrm flipH="1" flipV="1">
                  <a:off x="5633073" y="6969048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98" name="Group 1497"/>
              <p:cNvGrpSpPr/>
              <p:nvPr/>
            </p:nvGrpSpPr>
            <p:grpSpPr>
              <a:xfrm>
                <a:off x="5519103" y="6534193"/>
                <a:ext cx="795684" cy="77510"/>
                <a:chOff x="5451347" y="6539586"/>
                <a:chExt cx="795685" cy="77510"/>
              </a:xfrm>
              <a:solidFill>
                <a:srgbClr val="00BFC4"/>
              </a:solidFill>
            </p:grpSpPr>
            <p:sp>
              <p:nvSpPr>
                <p:cNvPr id="1893" name="Flowchart: Connector 1892"/>
                <p:cNvSpPr/>
                <p:nvPr/>
              </p:nvSpPr>
              <p:spPr>
                <a:xfrm>
                  <a:off x="5552129" y="6539586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94" name="Flowchart: Connector 1893"/>
                <p:cNvSpPr/>
                <p:nvPr/>
              </p:nvSpPr>
              <p:spPr>
                <a:xfrm>
                  <a:off x="5653729" y="6552287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95" name="Flowchart: Connector 1894"/>
                <p:cNvSpPr/>
                <p:nvPr/>
              </p:nvSpPr>
              <p:spPr>
                <a:xfrm>
                  <a:off x="5597234" y="6568776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96" name="Flowchart: Connector 1895"/>
                <p:cNvSpPr/>
                <p:nvPr/>
              </p:nvSpPr>
              <p:spPr>
                <a:xfrm>
                  <a:off x="5451347" y="6562786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97" name="Flowchart: Connector 1896"/>
                <p:cNvSpPr/>
                <p:nvPr/>
              </p:nvSpPr>
              <p:spPr>
                <a:xfrm>
                  <a:off x="5497058" y="6566581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98" name="Flowchart: Connector 1897"/>
                <p:cNvSpPr/>
                <p:nvPr/>
              </p:nvSpPr>
              <p:spPr>
                <a:xfrm>
                  <a:off x="6193853" y="6539610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99" name="Flowchart: Connector 1898"/>
                <p:cNvSpPr/>
                <p:nvPr/>
              </p:nvSpPr>
              <p:spPr>
                <a:xfrm>
                  <a:off x="6093071" y="6562810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00" name="Flowchart: Connector 1899"/>
                <p:cNvSpPr/>
                <p:nvPr/>
              </p:nvSpPr>
              <p:spPr>
                <a:xfrm>
                  <a:off x="6138782" y="6566605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01" name="Flowchart: Connector 1900"/>
                <p:cNvSpPr/>
                <p:nvPr/>
              </p:nvSpPr>
              <p:spPr>
                <a:xfrm>
                  <a:off x="5852158" y="6542187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02" name="Flowchart: Connector 1901"/>
                <p:cNvSpPr/>
                <p:nvPr/>
              </p:nvSpPr>
              <p:spPr>
                <a:xfrm>
                  <a:off x="6005522" y="6563738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03" name="Flowchart: Connector 1902"/>
                <p:cNvSpPr/>
                <p:nvPr/>
              </p:nvSpPr>
              <p:spPr>
                <a:xfrm>
                  <a:off x="5897263" y="6571377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04" name="Flowchart: Connector 1903"/>
                <p:cNvSpPr/>
                <p:nvPr/>
              </p:nvSpPr>
              <p:spPr>
                <a:xfrm>
                  <a:off x="5711777" y="6566715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905" name="Flowchart: Connector 1904"/>
                <p:cNvSpPr/>
                <p:nvPr/>
              </p:nvSpPr>
              <p:spPr>
                <a:xfrm>
                  <a:off x="5797087" y="6569182"/>
                  <a:ext cx="53179" cy="45719"/>
                </a:xfrm>
                <a:prstGeom prst="flowChartConnector">
                  <a:avLst/>
                </a:prstGeom>
                <a:grpFill/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grpSp>
            <p:nvGrpSpPr>
              <p:cNvPr id="1499" name="Group 1498"/>
              <p:cNvGrpSpPr/>
              <p:nvPr/>
            </p:nvGrpSpPr>
            <p:grpSpPr>
              <a:xfrm>
                <a:off x="5510674" y="5560081"/>
                <a:ext cx="812543" cy="89033"/>
                <a:chOff x="5450416" y="5565473"/>
                <a:chExt cx="812544" cy="89033"/>
              </a:xfrm>
              <a:solidFill>
                <a:srgbClr val="F8766D"/>
              </a:solidFill>
            </p:grpSpPr>
            <p:sp>
              <p:nvSpPr>
                <p:cNvPr id="1876" name="Flowchart: Connector 1875"/>
                <p:cNvSpPr/>
                <p:nvPr/>
              </p:nvSpPr>
              <p:spPr>
                <a:xfrm flipV="1">
                  <a:off x="5523826" y="556719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77" name="Flowchart: Connector 1876"/>
                <p:cNvSpPr/>
                <p:nvPr/>
              </p:nvSpPr>
              <p:spPr>
                <a:xfrm flipV="1">
                  <a:off x="5575517" y="556760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78" name="Flowchart: Connector 1877"/>
                <p:cNvSpPr/>
                <p:nvPr/>
              </p:nvSpPr>
              <p:spPr>
                <a:xfrm flipH="1" flipV="1">
                  <a:off x="5656308" y="557107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79" name="Flowchart: Connector 1878"/>
                <p:cNvSpPr/>
                <p:nvPr/>
              </p:nvSpPr>
              <p:spPr>
                <a:xfrm flipV="1">
                  <a:off x="5450416" y="5571332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80" name="Flowchart: Connector 1879"/>
                <p:cNvSpPr/>
                <p:nvPr/>
              </p:nvSpPr>
              <p:spPr>
                <a:xfrm flipV="1">
                  <a:off x="5496333" y="560878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81" name="Flowchart: Connector 1880"/>
                <p:cNvSpPr/>
                <p:nvPr/>
              </p:nvSpPr>
              <p:spPr>
                <a:xfrm flipH="1" flipV="1">
                  <a:off x="5618710" y="5580915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82" name="Flowchart: Connector 1881"/>
                <p:cNvSpPr/>
                <p:nvPr/>
              </p:nvSpPr>
              <p:spPr>
                <a:xfrm flipV="1">
                  <a:off x="6165550" y="556722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83" name="Flowchart: Connector 1882"/>
                <p:cNvSpPr/>
                <p:nvPr/>
              </p:nvSpPr>
              <p:spPr>
                <a:xfrm flipV="1">
                  <a:off x="6217241" y="5567629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84" name="Flowchart: Connector 1883"/>
                <p:cNvSpPr/>
                <p:nvPr/>
              </p:nvSpPr>
              <p:spPr>
                <a:xfrm flipV="1">
                  <a:off x="6092140" y="5571356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85" name="Flowchart: Connector 1884"/>
                <p:cNvSpPr/>
                <p:nvPr/>
              </p:nvSpPr>
              <p:spPr>
                <a:xfrm flipV="1">
                  <a:off x="6120707" y="558879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86" name="Flowchart: Connector 1885"/>
                <p:cNvSpPr/>
                <p:nvPr/>
              </p:nvSpPr>
              <p:spPr>
                <a:xfrm flipV="1">
                  <a:off x="5855210" y="5571244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87" name="Flowchart: Connector 1886"/>
                <p:cNvSpPr/>
                <p:nvPr/>
              </p:nvSpPr>
              <p:spPr>
                <a:xfrm flipV="1">
                  <a:off x="5906901" y="557165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88" name="Flowchart: Connector 1887"/>
                <p:cNvSpPr/>
                <p:nvPr/>
              </p:nvSpPr>
              <p:spPr>
                <a:xfrm flipH="1" flipV="1">
                  <a:off x="5987692" y="557512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89" name="Flowchart: Connector 1888"/>
                <p:cNvSpPr/>
                <p:nvPr/>
              </p:nvSpPr>
              <p:spPr>
                <a:xfrm flipV="1">
                  <a:off x="5781800" y="5575380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90" name="Flowchart: Connector 1889"/>
                <p:cNvSpPr/>
                <p:nvPr/>
              </p:nvSpPr>
              <p:spPr>
                <a:xfrm flipV="1">
                  <a:off x="5715849" y="5567857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91" name="Flowchart: Connector 1890"/>
                <p:cNvSpPr/>
                <p:nvPr/>
              </p:nvSpPr>
              <p:spPr>
                <a:xfrm flipH="1" flipV="1">
                  <a:off x="5950094" y="558496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  <p:sp>
              <p:nvSpPr>
                <p:cNvPr id="1892" name="Flowchart: Connector 1891"/>
                <p:cNvSpPr/>
                <p:nvPr/>
              </p:nvSpPr>
              <p:spPr>
                <a:xfrm flipH="1" flipV="1">
                  <a:off x="6039640" y="5565473"/>
                  <a:ext cx="45719" cy="45719"/>
                </a:xfrm>
                <a:prstGeom prst="flowChartConnector">
                  <a:avLst/>
                </a:prstGeom>
                <a:grpFill/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200"/>
                </a:p>
              </p:txBody>
            </p:sp>
          </p:grpSp>
          <p:sp>
            <p:nvSpPr>
              <p:cNvPr id="1500" name="Rounded Rectangle 1499"/>
              <p:cNvSpPr/>
              <p:nvPr/>
            </p:nvSpPr>
            <p:spPr>
              <a:xfrm>
                <a:off x="5384953" y="987055"/>
                <a:ext cx="1063985" cy="887152"/>
              </a:xfrm>
              <a:prstGeom prst="round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cxnSp>
            <p:nvCxnSpPr>
              <p:cNvPr id="1501" name="Straight Arrow Connector 1500"/>
              <p:cNvCxnSpPr/>
              <p:nvPr/>
            </p:nvCxnSpPr>
            <p:spPr>
              <a:xfrm>
                <a:off x="6446948" y="4550819"/>
                <a:ext cx="0" cy="324300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03" name="TextBox 1302"/>
            <p:cNvSpPr txBox="1"/>
            <p:nvPr/>
          </p:nvSpPr>
          <p:spPr>
            <a:xfrm>
              <a:off x="5344578" y="9994532"/>
              <a:ext cx="11447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BE" sz="1200" dirty="0"/>
                <a:t>0&lt;</a:t>
              </a:r>
              <a:r>
                <a:rPr lang="nl-BE" sz="1200" dirty="0" err="1"/>
                <a:t>Delta_BAF</a:t>
              </a:r>
              <a:r>
                <a:rPr lang="nl-BE" sz="1200" dirty="0"/>
                <a:t>&lt;1</a:t>
              </a:r>
            </a:p>
          </p:txBody>
        </p:sp>
      </p:grpSp>
      <p:sp>
        <p:nvSpPr>
          <p:cNvPr id="1046" name="Rectangle 1045"/>
          <p:cNvSpPr/>
          <p:nvPr/>
        </p:nvSpPr>
        <p:spPr>
          <a:xfrm>
            <a:off x="7030291" y="225407"/>
            <a:ext cx="1348844" cy="102249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3688EEEA-D4D9-8309-4957-8452BDC5731A}"/>
              </a:ext>
            </a:extLst>
          </p:cNvPr>
          <p:cNvGrpSpPr/>
          <p:nvPr/>
        </p:nvGrpSpPr>
        <p:grpSpPr>
          <a:xfrm>
            <a:off x="7330726" y="8331001"/>
            <a:ext cx="796439" cy="1050955"/>
            <a:chOff x="3734627" y="5737646"/>
            <a:chExt cx="796439" cy="1050955"/>
          </a:xfrm>
        </p:grpSpPr>
        <p:sp>
          <p:nvSpPr>
            <p:cNvPr id="159" name="Flowchart: Connector 158">
              <a:extLst>
                <a:ext uri="{FF2B5EF4-FFF2-40B4-BE49-F238E27FC236}">
                  <a16:creationId xmlns:a16="http://schemas.microsoft.com/office/drawing/2014/main" id="{D4D958AF-66FD-96FA-8697-8B7CD31B6654}"/>
                </a:ext>
              </a:extLst>
            </p:cNvPr>
            <p:cNvSpPr/>
            <p:nvPr/>
          </p:nvSpPr>
          <p:spPr>
            <a:xfrm>
              <a:off x="3835710" y="670972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60" name="Flowchart: Connector 159">
              <a:extLst>
                <a:ext uri="{FF2B5EF4-FFF2-40B4-BE49-F238E27FC236}">
                  <a16:creationId xmlns:a16="http://schemas.microsoft.com/office/drawing/2014/main" id="{CA60CDF9-151D-35B2-8A40-0F604BF34284}"/>
                </a:ext>
              </a:extLst>
            </p:cNvPr>
            <p:cNvSpPr/>
            <p:nvPr/>
          </p:nvSpPr>
          <p:spPr>
            <a:xfrm>
              <a:off x="3937310" y="672242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61" name="Flowchart: Connector 160">
              <a:extLst>
                <a:ext uri="{FF2B5EF4-FFF2-40B4-BE49-F238E27FC236}">
                  <a16:creationId xmlns:a16="http://schemas.microsoft.com/office/drawing/2014/main" id="{42C6C9BA-83F3-07D9-EDD5-73A920BF3F82}"/>
                </a:ext>
              </a:extLst>
            </p:cNvPr>
            <p:cNvSpPr/>
            <p:nvPr/>
          </p:nvSpPr>
          <p:spPr>
            <a:xfrm>
              <a:off x="3880815" y="673891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62" name="Flowchart: Connector 161">
              <a:extLst>
                <a:ext uri="{FF2B5EF4-FFF2-40B4-BE49-F238E27FC236}">
                  <a16:creationId xmlns:a16="http://schemas.microsoft.com/office/drawing/2014/main" id="{53CC33C4-48A9-27AA-02D6-547ECD5969BB}"/>
                </a:ext>
              </a:extLst>
            </p:cNvPr>
            <p:cNvSpPr/>
            <p:nvPr/>
          </p:nvSpPr>
          <p:spPr>
            <a:xfrm>
              <a:off x="4007161" y="670972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63" name="Flowchart: Connector 162">
              <a:extLst>
                <a:ext uri="{FF2B5EF4-FFF2-40B4-BE49-F238E27FC236}">
                  <a16:creationId xmlns:a16="http://schemas.microsoft.com/office/drawing/2014/main" id="{0FD71B1E-75BA-3F7F-039A-FCDAB46134E4}"/>
                </a:ext>
              </a:extLst>
            </p:cNvPr>
            <p:cNvSpPr/>
            <p:nvPr/>
          </p:nvSpPr>
          <p:spPr>
            <a:xfrm>
              <a:off x="4108761" y="671607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65" name="Flowchart: Connector 164">
              <a:extLst>
                <a:ext uri="{FF2B5EF4-FFF2-40B4-BE49-F238E27FC236}">
                  <a16:creationId xmlns:a16="http://schemas.microsoft.com/office/drawing/2014/main" id="{164CD08C-987E-3F99-E884-548E672C9724}"/>
                </a:ext>
              </a:extLst>
            </p:cNvPr>
            <p:cNvSpPr/>
            <p:nvPr/>
          </p:nvSpPr>
          <p:spPr>
            <a:xfrm>
              <a:off x="3950673" y="6736514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66" name="Flowchart: Connector 165">
              <a:extLst>
                <a:ext uri="{FF2B5EF4-FFF2-40B4-BE49-F238E27FC236}">
                  <a16:creationId xmlns:a16="http://schemas.microsoft.com/office/drawing/2014/main" id="{AC7CA1C9-9DF3-2319-E13E-2A02945A8D00}"/>
                </a:ext>
              </a:extLst>
            </p:cNvPr>
            <p:cNvSpPr/>
            <p:nvPr/>
          </p:nvSpPr>
          <p:spPr>
            <a:xfrm>
              <a:off x="4053435" y="673409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67" name="Flowchart: Connector 166">
              <a:extLst>
                <a:ext uri="{FF2B5EF4-FFF2-40B4-BE49-F238E27FC236}">
                  <a16:creationId xmlns:a16="http://schemas.microsoft.com/office/drawing/2014/main" id="{D7B08C2C-D3E1-CDD4-0205-AB6A58958F52}"/>
                </a:ext>
              </a:extLst>
            </p:cNvPr>
            <p:cNvSpPr/>
            <p:nvPr/>
          </p:nvSpPr>
          <p:spPr>
            <a:xfrm>
              <a:off x="4197958" y="670295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68" name="Flowchart: Connector 167">
              <a:extLst>
                <a:ext uri="{FF2B5EF4-FFF2-40B4-BE49-F238E27FC236}">
                  <a16:creationId xmlns:a16="http://schemas.microsoft.com/office/drawing/2014/main" id="{DFCAEB2B-3186-DF15-F78B-D146ED86763F}"/>
                </a:ext>
              </a:extLst>
            </p:cNvPr>
            <p:cNvSpPr/>
            <p:nvPr/>
          </p:nvSpPr>
          <p:spPr>
            <a:xfrm>
              <a:off x="3734928" y="673292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69" name="Flowchart: Connector 168">
              <a:extLst>
                <a:ext uri="{FF2B5EF4-FFF2-40B4-BE49-F238E27FC236}">
                  <a16:creationId xmlns:a16="http://schemas.microsoft.com/office/drawing/2014/main" id="{F0482ABA-6A55-C17C-BA78-36EEE0F0C256}"/>
                </a:ext>
              </a:extLst>
            </p:cNvPr>
            <p:cNvSpPr/>
            <p:nvPr/>
          </p:nvSpPr>
          <p:spPr>
            <a:xfrm>
              <a:off x="4334840" y="673292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70" name="Flowchart: Connector 169">
              <a:extLst>
                <a:ext uri="{FF2B5EF4-FFF2-40B4-BE49-F238E27FC236}">
                  <a16:creationId xmlns:a16="http://schemas.microsoft.com/office/drawing/2014/main" id="{CC77C211-C6B8-7503-35C0-BE38FA1FB13F}"/>
                </a:ext>
              </a:extLst>
            </p:cNvPr>
            <p:cNvSpPr/>
            <p:nvPr/>
          </p:nvSpPr>
          <p:spPr>
            <a:xfrm>
              <a:off x="4259005" y="6710011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71" name="Flowchart: Connector 170">
              <a:extLst>
                <a:ext uri="{FF2B5EF4-FFF2-40B4-BE49-F238E27FC236}">
                  <a16:creationId xmlns:a16="http://schemas.microsoft.com/office/drawing/2014/main" id="{061DFEE5-024C-5C7C-BBF6-B899B46D3943}"/>
                </a:ext>
              </a:extLst>
            </p:cNvPr>
            <p:cNvSpPr/>
            <p:nvPr/>
          </p:nvSpPr>
          <p:spPr>
            <a:xfrm>
              <a:off x="4413343" y="6742882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72" name="Flowchart: Connector 171">
              <a:extLst>
                <a:ext uri="{FF2B5EF4-FFF2-40B4-BE49-F238E27FC236}">
                  <a16:creationId xmlns:a16="http://schemas.microsoft.com/office/drawing/2014/main" id="{7AB77833-7D3F-ABBE-9BF1-5B7951D9779D}"/>
                </a:ext>
              </a:extLst>
            </p:cNvPr>
            <p:cNvSpPr/>
            <p:nvPr/>
          </p:nvSpPr>
          <p:spPr>
            <a:xfrm>
              <a:off x="3780639" y="673672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73" name="Flowchart: Connector 172">
              <a:extLst>
                <a:ext uri="{FF2B5EF4-FFF2-40B4-BE49-F238E27FC236}">
                  <a16:creationId xmlns:a16="http://schemas.microsoft.com/office/drawing/2014/main" id="{D331D23F-306C-C651-EF41-A42D342EF877}"/>
                </a:ext>
              </a:extLst>
            </p:cNvPr>
            <p:cNvSpPr/>
            <p:nvPr/>
          </p:nvSpPr>
          <p:spPr>
            <a:xfrm>
              <a:off x="4477586" y="673593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74" name="Flowchart: Connector 173">
              <a:extLst>
                <a:ext uri="{FF2B5EF4-FFF2-40B4-BE49-F238E27FC236}">
                  <a16:creationId xmlns:a16="http://schemas.microsoft.com/office/drawing/2014/main" id="{C2B6DD4F-9215-FB0B-E215-25CE78D7E6CD}"/>
                </a:ext>
              </a:extLst>
            </p:cNvPr>
            <p:cNvSpPr/>
            <p:nvPr/>
          </p:nvSpPr>
          <p:spPr>
            <a:xfrm flipV="1">
              <a:off x="3808037" y="573764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75" name="Flowchart: Connector 174">
              <a:extLst>
                <a:ext uri="{FF2B5EF4-FFF2-40B4-BE49-F238E27FC236}">
                  <a16:creationId xmlns:a16="http://schemas.microsoft.com/office/drawing/2014/main" id="{3CE6D1CC-E3AF-D2DA-9237-C64AFBFE7186}"/>
                </a:ext>
              </a:extLst>
            </p:cNvPr>
            <p:cNvSpPr/>
            <p:nvPr/>
          </p:nvSpPr>
          <p:spPr>
            <a:xfrm flipV="1">
              <a:off x="4008963" y="576847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76" name="Flowchart: Connector 175">
              <a:extLst>
                <a:ext uri="{FF2B5EF4-FFF2-40B4-BE49-F238E27FC236}">
                  <a16:creationId xmlns:a16="http://schemas.microsoft.com/office/drawing/2014/main" id="{916A078D-E5B3-3898-8DB2-0DF63D7F88E1}"/>
                </a:ext>
              </a:extLst>
            </p:cNvPr>
            <p:cNvSpPr/>
            <p:nvPr/>
          </p:nvSpPr>
          <p:spPr>
            <a:xfrm flipV="1">
              <a:off x="3859728" y="573805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77" name="Flowchart: Connector 176">
              <a:extLst>
                <a:ext uri="{FF2B5EF4-FFF2-40B4-BE49-F238E27FC236}">
                  <a16:creationId xmlns:a16="http://schemas.microsoft.com/office/drawing/2014/main" id="{B82C85ED-2E84-21E5-904D-CEA7FA8F285B}"/>
                </a:ext>
              </a:extLst>
            </p:cNvPr>
            <p:cNvSpPr/>
            <p:nvPr/>
          </p:nvSpPr>
          <p:spPr>
            <a:xfrm flipV="1">
              <a:off x="4054547" y="573764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78" name="Flowchart: Connector 177">
              <a:extLst>
                <a:ext uri="{FF2B5EF4-FFF2-40B4-BE49-F238E27FC236}">
                  <a16:creationId xmlns:a16="http://schemas.microsoft.com/office/drawing/2014/main" id="{BA6F5ABD-024F-62BA-25BF-D66B4F179796}"/>
                </a:ext>
              </a:extLst>
            </p:cNvPr>
            <p:cNvSpPr/>
            <p:nvPr/>
          </p:nvSpPr>
          <p:spPr>
            <a:xfrm flipV="1">
              <a:off x="4243120" y="573884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79" name="Flowchart: Connector 178">
              <a:extLst>
                <a:ext uri="{FF2B5EF4-FFF2-40B4-BE49-F238E27FC236}">
                  <a16:creationId xmlns:a16="http://schemas.microsoft.com/office/drawing/2014/main" id="{1F13A74F-34D9-3506-C3A3-7C3F81C9685C}"/>
                </a:ext>
              </a:extLst>
            </p:cNvPr>
            <p:cNvSpPr/>
            <p:nvPr/>
          </p:nvSpPr>
          <p:spPr>
            <a:xfrm flipV="1">
              <a:off x="4106233" y="573805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80" name="Flowchart: Connector 179">
              <a:extLst>
                <a:ext uri="{FF2B5EF4-FFF2-40B4-BE49-F238E27FC236}">
                  <a16:creationId xmlns:a16="http://schemas.microsoft.com/office/drawing/2014/main" id="{1DD2D6D1-0397-C24A-D1E1-9B5E585BA080}"/>
                </a:ext>
              </a:extLst>
            </p:cNvPr>
            <p:cNvSpPr/>
            <p:nvPr/>
          </p:nvSpPr>
          <p:spPr>
            <a:xfrm flipH="1" flipV="1">
              <a:off x="3940519" y="574152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81" name="Flowchart: Connector 180">
              <a:extLst>
                <a:ext uri="{FF2B5EF4-FFF2-40B4-BE49-F238E27FC236}">
                  <a16:creationId xmlns:a16="http://schemas.microsoft.com/office/drawing/2014/main" id="{A329A763-5C31-846A-E67D-F9B71B2F62BA}"/>
                </a:ext>
              </a:extLst>
            </p:cNvPr>
            <p:cNvSpPr/>
            <p:nvPr/>
          </p:nvSpPr>
          <p:spPr>
            <a:xfrm flipV="1">
              <a:off x="4199903" y="5744150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82" name="Flowchart: Connector 181">
              <a:extLst>
                <a:ext uri="{FF2B5EF4-FFF2-40B4-BE49-F238E27FC236}">
                  <a16:creationId xmlns:a16="http://schemas.microsoft.com/office/drawing/2014/main" id="{F7C7EE18-4441-CE57-8D5F-6363EBEA7442}"/>
                </a:ext>
              </a:extLst>
            </p:cNvPr>
            <p:cNvSpPr/>
            <p:nvPr/>
          </p:nvSpPr>
          <p:spPr>
            <a:xfrm flipV="1">
              <a:off x="4309521" y="574528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83" name="Flowchart: Connector 182">
              <a:extLst>
                <a:ext uri="{FF2B5EF4-FFF2-40B4-BE49-F238E27FC236}">
                  <a16:creationId xmlns:a16="http://schemas.microsoft.com/office/drawing/2014/main" id="{585DAD2F-54DC-C5BE-AFD0-C3FD65C29615}"/>
                </a:ext>
              </a:extLst>
            </p:cNvPr>
            <p:cNvSpPr/>
            <p:nvPr/>
          </p:nvSpPr>
          <p:spPr>
            <a:xfrm flipV="1">
              <a:off x="4139683" y="575260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84" name="Flowchart: Connector 183">
              <a:extLst>
                <a:ext uri="{FF2B5EF4-FFF2-40B4-BE49-F238E27FC236}">
                  <a16:creationId xmlns:a16="http://schemas.microsoft.com/office/drawing/2014/main" id="{9D35712B-DC8F-BB65-6A83-7E5258CFD764}"/>
                </a:ext>
              </a:extLst>
            </p:cNvPr>
            <p:cNvSpPr/>
            <p:nvPr/>
          </p:nvSpPr>
          <p:spPr>
            <a:xfrm flipV="1">
              <a:off x="4360444" y="573882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85" name="Flowchart: Connector 184">
              <a:extLst>
                <a:ext uri="{FF2B5EF4-FFF2-40B4-BE49-F238E27FC236}">
                  <a16:creationId xmlns:a16="http://schemas.microsoft.com/office/drawing/2014/main" id="{405C58D5-F772-7E47-BB37-765790E3AB20}"/>
                </a:ext>
              </a:extLst>
            </p:cNvPr>
            <p:cNvSpPr/>
            <p:nvPr/>
          </p:nvSpPr>
          <p:spPr>
            <a:xfrm flipV="1">
              <a:off x="4485347" y="573882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86" name="Flowchart: Connector 185">
              <a:extLst>
                <a:ext uri="{FF2B5EF4-FFF2-40B4-BE49-F238E27FC236}">
                  <a16:creationId xmlns:a16="http://schemas.microsoft.com/office/drawing/2014/main" id="{C58111A6-9CCE-771F-9DCB-D1011986F9B3}"/>
                </a:ext>
              </a:extLst>
            </p:cNvPr>
            <p:cNvSpPr/>
            <p:nvPr/>
          </p:nvSpPr>
          <p:spPr>
            <a:xfrm flipV="1">
              <a:off x="4439696" y="577038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87" name="Flowchart: Connector 186">
              <a:extLst>
                <a:ext uri="{FF2B5EF4-FFF2-40B4-BE49-F238E27FC236}">
                  <a16:creationId xmlns:a16="http://schemas.microsoft.com/office/drawing/2014/main" id="{E5193829-5F18-DFEB-9BC7-3E5CDE9CBDB3}"/>
                </a:ext>
              </a:extLst>
            </p:cNvPr>
            <p:cNvSpPr/>
            <p:nvPr/>
          </p:nvSpPr>
          <p:spPr>
            <a:xfrm flipV="1">
              <a:off x="3734627" y="574178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88" name="Flowchart: Connector 187">
              <a:extLst>
                <a:ext uri="{FF2B5EF4-FFF2-40B4-BE49-F238E27FC236}">
                  <a16:creationId xmlns:a16="http://schemas.microsoft.com/office/drawing/2014/main" id="{6FA8A199-5568-8583-3CD6-9A86080AF42B}"/>
                </a:ext>
              </a:extLst>
            </p:cNvPr>
            <p:cNvSpPr/>
            <p:nvPr/>
          </p:nvSpPr>
          <p:spPr>
            <a:xfrm flipV="1">
              <a:off x="3780544" y="577923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190" name="Flowchart: Connector 189">
              <a:extLst>
                <a:ext uri="{FF2B5EF4-FFF2-40B4-BE49-F238E27FC236}">
                  <a16:creationId xmlns:a16="http://schemas.microsoft.com/office/drawing/2014/main" id="{89A9CC2C-231B-ED47-BC52-86B048848CA8}"/>
                </a:ext>
              </a:extLst>
            </p:cNvPr>
            <p:cNvSpPr/>
            <p:nvPr/>
          </p:nvSpPr>
          <p:spPr>
            <a:xfrm flipH="1" flipV="1">
              <a:off x="3902921" y="575136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</p:grpSp>
      <p:sp>
        <p:nvSpPr>
          <p:cNvPr id="1502" name="TextBox 1501"/>
          <p:cNvSpPr txBox="1"/>
          <p:nvPr/>
        </p:nvSpPr>
        <p:spPr>
          <a:xfrm>
            <a:off x="6977988" y="199305"/>
            <a:ext cx="1452962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nl-BE" sz="1200" dirty="0" err="1"/>
              <a:t>Mosaic</a:t>
            </a:r>
            <a:r>
              <a:rPr lang="nl-BE" sz="1200" dirty="0"/>
              <a:t> </a:t>
            </a:r>
            <a:r>
              <a:rPr lang="nl-BE" sz="1200" dirty="0" err="1"/>
              <a:t>trisomy</a:t>
            </a:r>
            <a:r>
              <a:rPr lang="nl-BE" sz="1200" dirty="0"/>
              <a:t> </a:t>
            </a:r>
            <a:r>
              <a:rPr lang="nl-BE" sz="1200" dirty="0" err="1"/>
              <a:t>with</a:t>
            </a:r>
            <a:endParaRPr lang="nl-BE" sz="1200" dirty="0"/>
          </a:p>
          <a:p>
            <a:pPr algn="ctr"/>
            <a:r>
              <a:rPr lang="nl-BE" sz="1200" dirty="0"/>
              <a:t> </a:t>
            </a:r>
            <a:r>
              <a:rPr lang="nl-BE" sz="1200" dirty="0" err="1"/>
              <a:t>two</a:t>
            </a:r>
            <a:r>
              <a:rPr lang="nl-BE" sz="1200" dirty="0"/>
              <a:t> different</a:t>
            </a:r>
          </a:p>
          <a:p>
            <a:pPr algn="ctr"/>
            <a:r>
              <a:rPr lang="nl-BE" sz="1200" dirty="0" err="1"/>
              <a:t>maternal</a:t>
            </a:r>
            <a:r>
              <a:rPr lang="nl-BE" sz="1200" dirty="0"/>
              <a:t> </a:t>
            </a:r>
            <a:r>
              <a:rPr lang="nl-BE" sz="1200" dirty="0" err="1"/>
              <a:t>copies</a:t>
            </a:r>
            <a:endParaRPr lang="nl-BE" sz="1200" dirty="0"/>
          </a:p>
        </p:txBody>
      </p:sp>
      <p:grpSp>
        <p:nvGrpSpPr>
          <p:cNvPr id="1503" name="Group 1502"/>
          <p:cNvGrpSpPr/>
          <p:nvPr/>
        </p:nvGrpSpPr>
        <p:grpSpPr>
          <a:xfrm>
            <a:off x="7338454" y="2901976"/>
            <a:ext cx="690353" cy="166649"/>
            <a:chOff x="7245128" y="2906436"/>
            <a:chExt cx="690354" cy="166649"/>
          </a:xfrm>
        </p:grpSpPr>
        <p:sp>
          <p:nvSpPr>
            <p:cNvPr id="1859" name="Flowchart: Connector 1858"/>
            <p:cNvSpPr/>
            <p:nvPr/>
          </p:nvSpPr>
          <p:spPr>
            <a:xfrm flipV="1">
              <a:off x="7245128" y="2960424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60" name="Flowchart: Connector 1859"/>
            <p:cNvSpPr/>
            <p:nvPr/>
          </p:nvSpPr>
          <p:spPr>
            <a:xfrm flipV="1">
              <a:off x="7364191" y="2989558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61" name="Flowchart: Connector 1860"/>
            <p:cNvSpPr/>
            <p:nvPr/>
          </p:nvSpPr>
          <p:spPr>
            <a:xfrm flipV="1">
              <a:off x="7677043" y="2906436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62" name="Flowchart: Connector 1861"/>
            <p:cNvSpPr/>
            <p:nvPr/>
          </p:nvSpPr>
          <p:spPr>
            <a:xfrm flipV="1">
              <a:off x="7657994" y="3027367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63" name="Flowchart: Connector 1862"/>
            <p:cNvSpPr/>
            <p:nvPr/>
          </p:nvSpPr>
          <p:spPr>
            <a:xfrm flipV="1">
              <a:off x="7296816" y="2998922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64" name="Flowchart: Connector 1863"/>
            <p:cNvSpPr/>
            <p:nvPr/>
          </p:nvSpPr>
          <p:spPr>
            <a:xfrm flipV="1">
              <a:off x="7428958" y="2966422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65" name="Flowchart: Connector 1864"/>
            <p:cNvSpPr/>
            <p:nvPr/>
          </p:nvSpPr>
          <p:spPr>
            <a:xfrm flipV="1">
              <a:off x="7701188" y="2960424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66" name="Flowchart: Connector 1865"/>
            <p:cNvSpPr/>
            <p:nvPr/>
          </p:nvSpPr>
          <p:spPr>
            <a:xfrm flipV="1">
              <a:off x="7804757" y="2985671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67" name="Flowchart: Connector 1866"/>
            <p:cNvSpPr/>
            <p:nvPr/>
          </p:nvSpPr>
          <p:spPr>
            <a:xfrm flipV="1">
              <a:off x="7889763" y="2974316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68" name="Flowchart: Connector 1867"/>
            <p:cNvSpPr/>
            <p:nvPr/>
          </p:nvSpPr>
          <p:spPr>
            <a:xfrm flipV="1">
              <a:off x="7794783" y="2940076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69" name="Flowchart: Connector 1868"/>
            <p:cNvSpPr/>
            <p:nvPr/>
          </p:nvSpPr>
          <p:spPr>
            <a:xfrm flipV="1">
              <a:off x="7752876" y="2998922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70" name="Flowchart: Connector 1869"/>
            <p:cNvSpPr/>
            <p:nvPr/>
          </p:nvSpPr>
          <p:spPr>
            <a:xfrm flipV="1">
              <a:off x="7887399" y="2966422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71" name="Flowchart: Connector 1870"/>
            <p:cNvSpPr/>
            <p:nvPr/>
          </p:nvSpPr>
          <p:spPr>
            <a:xfrm flipV="1">
              <a:off x="7511787" y="3022743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72" name="Flowchart: Connector 1871"/>
            <p:cNvSpPr/>
            <p:nvPr/>
          </p:nvSpPr>
          <p:spPr>
            <a:xfrm flipV="1">
              <a:off x="7495952" y="2943320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73" name="Flowchart: Connector 1872"/>
            <p:cNvSpPr/>
            <p:nvPr/>
          </p:nvSpPr>
          <p:spPr>
            <a:xfrm flipV="1">
              <a:off x="7563743" y="2986659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74" name="Flowchart: Connector 1873"/>
            <p:cNvSpPr/>
            <p:nvPr/>
          </p:nvSpPr>
          <p:spPr>
            <a:xfrm flipV="1">
              <a:off x="7343629" y="2923821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75" name="Flowchart: Connector 1874"/>
            <p:cNvSpPr/>
            <p:nvPr/>
          </p:nvSpPr>
          <p:spPr>
            <a:xfrm flipV="1">
              <a:off x="7629527" y="2981260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</p:grpSp>
      <p:cxnSp>
        <p:nvCxnSpPr>
          <p:cNvPr id="1504" name="Straight Connector 1503"/>
          <p:cNvCxnSpPr/>
          <p:nvPr/>
        </p:nvCxnSpPr>
        <p:spPr>
          <a:xfrm>
            <a:off x="7528668" y="999888"/>
            <a:ext cx="0" cy="8388112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05" name="Group 1504"/>
          <p:cNvGrpSpPr/>
          <p:nvPr/>
        </p:nvGrpSpPr>
        <p:grpSpPr>
          <a:xfrm>
            <a:off x="7296345" y="1607376"/>
            <a:ext cx="774570" cy="136566"/>
            <a:chOff x="7215078" y="1742923"/>
            <a:chExt cx="774571" cy="136566"/>
          </a:xfrm>
        </p:grpSpPr>
        <p:sp>
          <p:nvSpPr>
            <p:cNvPr id="1857" name="Rectangle 1856"/>
            <p:cNvSpPr/>
            <p:nvPr/>
          </p:nvSpPr>
          <p:spPr>
            <a:xfrm>
              <a:off x="7215078" y="1787455"/>
              <a:ext cx="774571" cy="475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58" name="Oval 1857"/>
            <p:cNvSpPr/>
            <p:nvPr/>
          </p:nvSpPr>
          <p:spPr>
            <a:xfrm>
              <a:off x="7310082" y="1742923"/>
              <a:ext cx="144065" cy="1365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</p:grpSp>
      <p:grpSp>
        <p:nvGrpSpPr>
          <p:cNvPr id="1506" name="Group 1505"/>
          <p:cNvGrpSpPr/>
          <p:nvPr/>
        </p:nvGrpSpPr>
        <p:grpSpPr>
          <a:xfrm>
            <a:off x="7295761" y="1389156"/>
            <a:ext cx="775739" cy="136566"/>
            <a:chOff x="7211554" y="1572944"/>
            <a:chExt cx="775740" cy="136566"/>
          </a:xfrm>
        </p:grpSpPr>
        <p:sp>
          <p:nvSpPr>
            <p:cNvPr id="1854" name="Rectangle 1853"/>
            <p:cNvSpPr/>
            <p:nvPr/>
          </p:nvSpPr>
          <p:spPr>
            <a:xfrm>
              <a:off x="7211554" y="1617476"/>
              <a:ext cx="774571" cy="47502"/>
            </a:xfrm>
            <a:prstGeom prst="rect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55" name="Oval 1854"/>
            <p:cNvSpPr/>
            <p:nvPr/>
          </p:nvSpPr>
          <p:spPr>
            <a:xfrm>
              <a:off x="7306558" y="1572944"/>
              <a:ext cx="144065" cy="13656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56" name="Rectangle 1855"/>
            <p:cNvSpPr/>
            <p:nvPr/>
          </p:nvSpPr>
          <p:spPr>
            <a:xfrm>
              <a:off x="7449424" y="1619259"/>
              <a:ext cx="537870" cy="53572"/>
            </a:xfrm>
            <a:prstGeom prst="rect">
              <a:avLst/>
            </a:prstGeom>
            <a:pattFill prst="wdDnDiag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</p:grpSp>
      <p:grpSp>
        <p:nvGrpSpPr>
          <p:cNvPr id="1507" name="Group 1506"/>
          <p:cNvGrpSpPr/>
          <p:nvPr/>
        </p:nvGrpSpPr>
        <p:grpSpPr>
          <a:xfrm>
            <a:off x="7296345" y="1170936"/>
            <a:ext cx="774570" cy="136566"/>
            <a:chOff x="7211554" y="1382156"/>
            <a:chExt cx="774571" cy="136566"/>
          </a:xfrm>
        </p:grpSpPr>
        <p:sp>
          <p:nvSpPr>
            <p:cNvPr id="1851" name="Rectangle 1850"/>
            <p:cNvSpPr/>
            <p:nvPr/>
          </p:nvSpPr>
          <p:spPr>
            <a:xfrm>
              <a:off x="7211554" y="1426688"/>
              <a:ext cx="774571" cy="47502"/>
            </a:xfrm>
            <a:prstGeom prst="rect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52" name="Oval 1851"/>
            <p:cNvSpPr/>
            <p:nvPr/>
          </p:nvSpPr>
          <p:spPr>
            <a:xfrm>
              <a:off x="7306558" y="1382156"/>
              <a:ext cx="144065" cy="13656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53" name="Rectangle 1852"/>
            <p:cNvSpPr/>
            <p:nvPr/>
          </p:nvSpPr>
          <p:spPr>
            <a:xfrm>
              <a:off x="7826521" y="1427580"/>
              <a:ext cx="159603" cy="45719"/>
            </a:xfrm>
            <a:prstGeom prst="rect">
              <a:avLst/>
            </a:prstGeom>
            <a:pattFill prst="wdDnDiag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</p:grpSp>
      <p:grpSp>
        <p:nvGrpSpPr>
          <p:cNvPr id="1508" name="Group 1507"/>
          <p:cNvGrpSpPr/>
          <p:nvPr/>
        </p:nvGrpSpPr>
        <p:grpSpPr>
          <a:xfrm>
            <a:off x="7139089" y="968640"/>
            <a:ext cx="1130761" cy="276999"/>
            <a:chOff x="7086484" y="1119150"/>
            <a:chExt cx="1130762" cy="276999"/>
          </a:xfrm>
        </p:grpSpPr>
        <p:sp>
          <p:nvSpPr>
            <p:cNvPr id="1848" name="TextBox 1847"/>
            <p:cNvSpPr txBox="1"/>
            <p:nvPr/>
          </p:nvSpPr>
          <p:spPr>
            <a:xfrm>
              <a:off x="7086484" y="1119150"/>
              <a:ext cx="4315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sz="1200" dirty="0"/>
                <a:t>SPH</a:t>
              </a:r>
            </a:p>
          </p:txBody>
        </p:sp>
        <p:sp>
          <p:nvSpPr>
            <p:cNvPr id="1849" name="TextBox 1848"/>
            <p:cNvSpPr txBox="1"/>
            <p:nvPr/>
          </p:nvSpPr>
          <p:spPr>
            <a:xfrm>
              <a:off x="7430490" y="1119150"/>
              <a:ext cx="4443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sz="1200" dirty="0"/>
                <a:t>BPH</a:t>
              </a:r>
            </a:p>
          </p:txBody>
        </p:sp>
        <p:sp>
          <p:nvSpPr>
            <p:cNvPr id="1850" name="TextBox 1849"/>
            <p:cNvSpPr txBox="1"/>
            <p:nvPr/>
          </p:nvSpPr>
          <p:spPr>
            <a:xfrm>
              <a:off x="7785718" y="1119150"/>
              <a:ext cx="4315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sz="1200" dirty="0"/>
                <a:t>SPH</a:t>
              </a:r>
            </a:p>
          </p:txBody>
        </p:sp>
      </p:grpSp>
      <p:grpSp>
        <p:nvGrpSpPr>
          <p:cNvPr id="1509" name="Group 1508"/>
          <p:cNvGrpSpPr/>
          <p:nvPr/>
        </p:nvGrpSpPr>
        <p:grpSpPr>
          <a:xfrm>
            <a:off x="7296345" y="2262038"/>
            <a:ext cx="774570" cy="136566"/>
            <a:chOff x="7210585" y="2264725"/>
            <a:chExt cx="774571" cy="136566"/>
          </a:xfrm>
        </p:grpSpPr>
        <p:sp>
          <p:nvSpPr>
            <p:cNvPr id="1846" name="Rectangle 1845"/>
            <p:cNvSpPr/>
            <p:nvPr/>
          </p:nvSpPr>
          <p:spPr>
            <a:xfrm>
              <a:off x="7210585" y="2309257"/>
              <a:ext cx="774571" cy="475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47" name="Oval 1846"/>
            <p:cNvSpPr/>
            <p:nvPr/>
          </p:nvSpPr>
          <p:spPr>
            <a:xfrm>
              <a:off x="7305589" y="2264725"/>
              <a:ext cx="144065" cy="1365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</p:grpSp>
      <p:grpSp>
        <p:nvGrpSpPr>
          <p:cNvPr id="1510" name="Group 1509"/>
          <p:cNvGrpSpPr/>
          <p:nvPr/>
        </p:nvGrpSpPr>
        <p:grpSpPr>
          <a:xfrm>
            <a:off x="7295761" y="2043816"/>
            <a:ext cx="775739" cy="136566"/>
            <a:chOff x="7207061" y="2038804"/>
            <a:chExt cx="775740" cy="136566"/>
          </a:xfrm>
        </p:grpSpPr>
        <p:sp>
          <p:nvSpPr>
            <p:cNvPr id="1843" name="Rectangle 1842"/>
            <p:cNvSpPr/>
            <p:nvPr/>
          </p:nvSpPr>
          <p:spPr>
            <a:xfrm>
              <a:off x="7207061" y="2083336"/>
              <a:ext cx="774571" cy="47502"/>
            </a:xfrm>
            <a:prstGeom prst="rect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44" name="Oval 1843"/>
            <p:cNvSpPr/>
            <p:nvPr/>
          </p:nvSpPr>
          <p:spPr>
            <a:xfrm>
              <a:off x="7302065" y="2038804"/>
              <a:ext cx="144065" cy="13656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45" name="Rectangle 1844"/>
            <p:cNvSpPr/>
            <p:nvPr/>
          </p:nvSpPr>
          <p:spPr>
            <a:xfrm>
              <a:off x="7444931" y="2085119"/>
              <a:ext cx="537870" cy="53572"/>
            </a:xfrm>
            <a:prstGeom prst="rect">
              <a:avLst/>
            </a:prstGeom>
            <a:pattFill prst="wdDnDiag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</p:grpSp>
      <p:sp>
        <p:nvSpPr>
          <p:cNvPr id="1511" name="Rounded Rectangle 1510"/>
          <p:cNvSpPr/>
          <p:nvPr/>
        </p:nvSpPr>
        <p:spPr>
          <a:xfrm>
            <a:off x="7151638" y="1909771"/>
            <a:ext cx="1063985" cy="61478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12" name="Flowchart: Connector 1511"/>
          <p:cNvSpPr/>
          <p:nvPr/>
        </p:nvSpPr>
        <p:spPr>
          <a:xfrm flipV="1">
            <a:off x="7378152" y="459885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13" name="Flowchart: Connector 1512"/>
          <p:cNvSpPr/>
          <p:nvPr/>
        </p:nvSpPr>
        <p:spPr>
          <a:xfrm flipV="1">
            <a:off x="7782781" y="466486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14" name="Flowchart: Connector 1513"/>
          <p:cNvSpPr/>
          <p:nvPr/>
        </p:nvSpPr>
        <p:spPr>
          <a:xfrm flipV="1">
            <a:off x="7470484" y="4642009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15" name="Flowchart: Connector 1514"/>
          <p:cNvSpPr/>
          <p:nvPr/>
        </p:nvSpPr>
        <p:spPr>
          <a:xfrm flipV="1">
            <a:off x="7449220" y="458161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16" name="Flowchart: Connector 1515"/>
          <p:cNvSpPr/>
          <p:nvPr/>
        </p:nvSpPr>
        <p:spPr>
          <a:xfrm flipV="1">
            <a:off x="7746308" y="4558561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17" name="Flowchart: Connector 1516"/>
          <p:cNvSpPr/>
          <p:nvPr/>
        </p:nvSpPr>
        <p:spPr>
          <a:xfrm flipV="1">
            <a:off x="7631760" y="455880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18" name="Flowchart: Connector 1517"/>
          <p:cNvSpPr/>
          <p:nvPr/>
        </p:nvSpPr>
        <p:spPr>
          <a:xfrm flipH="1" flipV="1">
            <a:off x="7522773" y="458381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19" name="Flowchart: Connector 1518"/>
          <p:cNvSpPr/>
          <p:nvPr/>
        </p:nvSpPr>
        <p:spPr>
          <a:xfrm flipV="1">
            <a:off x="7725429" y="461570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20" name="Flowchart: Connector 1519"/>
          <p:cNvSpPr/>
          <p:nvPr/>
        </p:nvSpPr>
        <p:spPr>
          <a:xfrm flipV="1">
            <a:off x="7835074" y="462858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21" name="Flowchart: Connector 1520"/>
          <p:cNvSpPr/>
          <p:nvPr/>
        </p:nvSpPr>
        <p:spPr>
          <a:xfrm flipV="1">
            <a:off x="7665210" y="462415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22" name="Flowchart: Connector 1521"/>
          <p:cNvSpPr/>
          <p:nvPr/>
        </p:nvSpPr>
        <p:spPr>
          <a:xfrm flipV="1">
            <a:off x="7900067" y="456246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23" name="Flowchart: Connector 1522"/>
          <p:cNvSpPr/>
          <p:nvPr/>
        </p:nvSpPr>
        <p:spPr>
          <a:xfrm flipV="1">
            <a:off x="8010873" y="461037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24" name="Flowchart: Connector 1523"/>
          <p:cNvSpPr/>
          <p:nvPr/>
        </p:nvSpPr>
        <p:spPr>
          <a:xfrm flipV="1">
            <a:off x="7921426" y="4650710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25" name="Flowchart: Connector 1524"/>
          <p:cNvSpPr/>
          <p:nvPr/>
        </p:nvSpPr>
        <p:spPr>
          <a:xfrm flipV="1">
            <a:off x="7306071" y="4650789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26" name="Flowchart: Connector 1525"/>
          <p:cNvSpPr/>
          <p:nvPr/>
        </p:nvSpPr>
        <p:spPr>
          <a:xfrm flipH="1" flipV="1">
            <a:off x="7594779" y="4670199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27" name="Flowchart: Connector 1526"/>
          <p:cNvSpPr/>
          <p:nvPr/>
        </p:nvSpPr>
        <p:spPr>
          <a:xfrm flipV="1">
            <a:off x="7382751" y="4710377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28" name="Flowchart: Connector 1527"/>
          <p:cNvSpPr/>
          <p:nvPr/>
        </p:nvSpPr>
        <p:spPr>
          <a:xfrm flipV="1">
            <a:off x="7756111" y="4783889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29" name="Flowchart: Connector 1528"/>
          <p:cNvSpPr/>
          <p:nvPr/>
        </p:nvSpPr>
        <p:spPr>
          <a:xfrm flipV="1">
            <a:off x="7451575" y="4768483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30" name="Flowchart: Connector 1529"/>
          <p:cNvSpPr/>
          <p:nvPr/>
        </p:nvSpPr>
        <p:spPr>
          <a:xfrm flipV="1">
            <a:off x="7460132" y="4694833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31" name="Flowchart: Connector 1530"/>
          <p:cNvSpPr/>
          <p:nvPr/>
        </p:nvSpPr>
        <p:spPr>
          <a:xfrm flipV="1">
            <a:off x="7804439" y="4675199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32" name="Flowchart: Connector 1531"/>
          <p:cNvSpPr/>
          <p:nvPr/>
        </p:nvSpPr>
        <p:spPr>
          <a:xfrm flipV="1">
            <a:off x="7636359" y="4670332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33" name="Flowchart: Connector 1532"/>
          <p:cNvSpPr/>
          <p:nvPr/>
        </p:nvSpPr>
        <p:spPr>
          <a:xfrm flipH="1" flipV="1">
            <a:off x="7527372" y="4695338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34" name="Flowchart: Connector 1533"/>
          <p:cNvSpPr/>
          <p:nvPr/>
        </p:nvSpPr>
        <p:spPr>
          <a:xfrm flipV="1">
            <a:off x="7730028" y="4727227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35" name="Flowchart: Connector 1534"/>
          <p:cNvSpPr/>
          <p:nvPr/>
        </p:nvSpPr>
        <p:spPr>
          <a:xfrm flipV="1">
            <a:off x="7830210" y="4766339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36" name="Flowchart: Connector 1535"/>
          <p:cNvSpPr/>
          <p:nvPr/>
        </p:nvSpPr>
        <p:spPr>
          <a:xfrm flipV="1">
            <a:off x="7669809" y="4735678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37" name="Flowchart: Connector 1536"/>
          <p:cNvSpPr/>
          <p:nvPr/>
        </p:nvSpPr>
        <p:spPr>
          <a:xfrm flipV="1">
            <a:off x="7904666" y="4673993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38" name="Flowchart: Connector 1537"/>
          <p:cNvSpPr/>
          <p:nvPr/>
        </p:nvSpPr>
        <p:spPr>
          <a:xfrm flipV="1">
            <a:off x="8015472" y="4721898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39" name="Flowchart: Connector 1538"/>
          <p:cNvSpPr/>
          <p:nvPr/>
        </p:nvSpPr>
        <p:spPr>
          <a:xfrm flipV="1">
            <a:off x="7926025" y="4762235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40" name="Flowchart: Connector 1539"/>
          <p:cNvSpPr/>
          <p:nvPr/>
        </p:nvSpPr>
        <p:spPr>
          <a:xfrm flipV="1">
            <a:off x="7310670" y="4762314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41" name="Flowchart: Connector 1540"/>
          <p:cNvSpPr/>
          <p:nvPr/>
        </p:nvSpPr>
        <p:spPr>
          <a:xfrm flipH="1" flipV="1">
            <a:off x="7572720" y="4758409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42" name="Flowchart: Connector 1541"/>
          <p:cNvSpPr/>
          <p:nvPr/>
        </p:nvSpPr>
        <p:spPr>
          <a:xfrm>
            <a:off x="7386495" y="7916006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43" name="Flowchart: Connector 1542"/>
          <p:cNvSpPr/>
          <p:nvPr/>
        </p:nvSpPr>
        <p:spPr>
          <a:xfrm>
            <a:off x="7488095" y="7928707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44" name="Flowchart: Connector 1543"/>
          <p:cNvSpPr/>
          <p:nvPr/>
        </p:nvSpPr>
        <p:spPr>
          <a:xfrm>
            <a:off x="7431600" y="7945196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45" name="Flowchart: Connector 1544"/>
          <p:cNvSpPr/>
          <p:nvPr/>
        </p:nvSpPr>
        <p:spPr>
          <a:xfrm>
            <a:off x="7557946" y="7916006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46" name="Flowchart: Connector 1545"/>
          <p:cNvSpPr/>
          <p:nvPr/>
        </p:nvSpPr>
        <p:spPr>
          <a:xfrm>
            <a:off x="7659546" y="7922357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47" name="Flowchart: Connector 1546"/>
          <p:cNvSpPr/>
          <p:nvPr/>
        </p:nvSpPr>
        <p:spPr>
          <a:xfrm>
            <a:off x="7501458" y="7942792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48" name="Flowchart: Connector 1547"/>
          <p:cNvSpPr/>
          <p:nvPr/>
        </p:nvSpPr>
        <p:spPr>
          <a:xfrm>
            <a:off x="7604220" y="7940368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49" name="Flowchart: Connector 1548"/>
          <p:cNvSpPr/>
          <p:nvPr/>
        </p:nvSpPr>
        <p:spPr>
          <a:xfrm>
            <a:off x="7748742" y="7909234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50" name="Flowchart: Connector 1549"/>
          <p:cNvSpPr/>
          <p:nvPr/>
        </p:nvSpPr>
        <p:spPr>
          <a:xfrm>
            <a:off x="7285713" y="7939206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51" name="Flowchart: Connector 1550"/>
          <p:cNvSpPr/>
          <p:nvPr/>
        </p:nvSpPr>
        <p:spPr>
          <a:xfrm>
            <a:off x="7885624" y="7939206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52" name="Flowchart: Connector 1551"/>
          <p:cNvSpPr/>
          <p:nvPr/>
        </p:nvSpPr>
        <p:spPr>
          <a:xfrm>
            <a:off x="7809789" y="7916289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53" name="Flowchart: Connector 1552"/>
          <p:cNvSpPr/>
          <p:nvPr/>
        </p:nvSpPr>
        <p:spPr>
          <a:xfrm>
            <a:off x="7964127" y="7949160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54" name="Flowchart: Connector 1553"/>
          <p:cNvSpPr/>
          <p:nvPr/>
        </p:nvSpPr>
        <p:spPr>
          <a:xfrm>
            <a:off x="7331424" y="7943001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55" name="Flowchart: Connector 1554"/>
          <p:cNvSpPr/>
          <p:nvPr/>
        </p:nvSpPr>
        <p:spPr>
          <a:xfrm>
            <a:off x="8028370" y="7942211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56" name="Flowchart: Connector 1555"/>
          <p:cNvSpPr/>
          <p:nvPr/>
        </p:nvSpPr>
        <p:spPr>
          <a:xfrm flipV="1">
            <a:off x="7368984" y="694995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57" name="Flowchart: Connector 1556"/>
          <p:cNvSpPr/>
          <p:nvPr/>
        </p:nvSpPr>
        <p:spPr>
          <a:xfrm flipV="1">
            <a:off x="7569910" y="698078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58" name="Flowchart: Connector 1557"/>
          <p:cNvSpPr/>
          <p:nvPr/>
        </p:nvSpPr>
        <p:spPr>
          <a:xfrm flipV="1">
            <a:off x="7420675" y="695036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59" name="Flowchart: Connector 1558"/>
          <p:cNvSpPr/>
          <p:nvPr/>
        </p:nvSpPr>
        <p:spPr>
          <a:xfrm flipV="1">
            <a:off x="7615494" y="694995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60" name="Flowchart: Connector 1559"/>
          <p:cNvSpPr/>
          <p:nvPr/>
        </p:nvSpPr>
        <p:spPr>
          <a:xfrm flipV="1">
            <a:off x="7804066" y="6951155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61" name="Flowchart: Connector 1560"/>
          <p:cNvSpPr/>
          <p:nvPr/>
        </p:nvSpPr>
        <p:spPr>
          <a:xfrm flipV="1">
            <a:off x="7667180" y="695036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62" name="Flowchart: Connector 1561"/>
          <p:cNvSpPr/>
          <p:nvPr/>
        </p:nvSpPr>
        <p:spPr>
          <a:xfrm flipH="1" flipV="1">
            <a:off x="7501466" y="6953834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63" name="Flowchart: Connector 1562"/>
          <p:cNvSpPr/>
          <p:nvPr/>
        </p:nvSpPr>
        <p:spPr>
          <a:xfrm flipV="1">
            <a:off x="7760849" y="695646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64" name="Flowchart: Connector 1563"/>
          <p:cNvSpPr/>
          <p:nvPr/>
        </p:nvSpPr>
        <p:spPr>
          <a:xfrm flipV="1">
            <a:off x="7870467" y="6957594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65" name="Flowchart: Connector 1564"/>
          <p:cNvSpPr/>
          <p:nvPr/>
        </p:nvSpPr>
        <p:spPr>
          <a:xfrm flipV="1">
            <a:off x="7700629" y="696491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66" name="Flowchart: Connector 1565"/>
          <p:cNvSpPr/>
          <p:nvPr/>
        </p:nvSpPr>
        <p:spPr>
          <a:xfrm flipV="1">
            <a:off x="7978534" y="6951134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67" name="Flowchart: Connector 1566"/>
          <p:cNvSpPr/>
          <p:nvPr/>
        </p:nvSpPr>
        <p:spPr>
          <a:xfrm flipV="1">
            <a:off x="7915668" y="695113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68" name="Flowchart: Connector 1567"/>
          <p:cNvSpPr/>
          <p:nvPr/>
        </p:nvSpPr>
        <p:spPr>
          <a:xfrm flipV="1">
            <a:off x="7870017" y="6982701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69" name="Flowchart: Connector 1568"/>
          <p:cNvSpPr/>
          <p:nvPr/>
        </p:nvSpPr>
        <p:spPr>
          <a:xfrm flipV="1">
            <a:off x="7295574" y="6954094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70" name="Flowchart: Connector 1569"/>
          <p:cNvSpPr/>
          <p:nvPr/>
        </p:nvSpPr>
        <p:spPr>
          <a:xfrm flipH="1" flipV="1">
            <a:off x="7463868" y="696367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71" name="Flowchart: Connector 1570"/>
          <p:cNvSpPr/>
          <p:nvPr/>
        </p:nvSpPr>
        <p:spPr>
          <a:xfrm flipV="1">
            <a:off x="7370234" y="737638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72" name="Flowchart: Connector 1571"/>
          <p:cNvSpPr/>
          <p:nvPr/>
        </p:nvSpPr>
        <p:spPr>
          <a:xfrm flipV="1">
            <a:off x="7774863" y="744240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73" name="Flowchart: Connector 1572"/>
          <p:cNvSpPr/>
          <p:nvPr/>
        </p:nvSpPr>
        <p:spPr>
          <a:xfrm flipV="1">
            <a:off x="7462566" y="7419544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74" name="Flowchart: Connector 1573"/>
          <p:cNvSpPr/>
          <p:nvPr/>
        </p:nvSpPr>
        <p:spPr>
          <a:xfrm flipV="1">
            <a:off x="7441302" y="735915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75" name="Flowchart: Connector 1574"/>
          <p:cNvSpPr/>
          <p:nvPr/>
        </p:nvSpPr>
        <p:spPr>
          <a:xfrm flipV="1">
            <a:off x="7738390" y="7336096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76" name="Flowchart: Connector 1575"/>
          <p:cNvSpPr/>
          <p:nvPr/>
        </p:nvSpPr>
        <p:spPr>
          <a:xfrm flipV="1">
            <a:off x="7623842" y="733634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77" name="Flowchart: Connector 1576"/>
          <p:cNvSpPr/>
          <p:nvPr/>
        </p:nvSpPr>
        <p:spPr>
          <a:xfrm flipH="1" flipV="1">
            <a:off x="7514855" y="736134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78" name="Flowchart: Connector 1577"/>
          <p:cNvSpPr/>
          <p:nvPr/>
        </p:nvSpPr>
        <p:spPr>
          <a:xfrm flipV="1">
            <a:off x="7717511" y="739323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79" name="Flowchart: Connector 1578"/>
          <p:cNvSpPr/>
          <p:nvPr/>
        </p:nvSpPr>
        <p:spPr>
          <a:xfrm flipV="1">
            <a:off x="7827156" y="740611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80" name="Flowchart: Connector 1579"/>
          <p:cNvSpPr/>
          <p:nvPr/>
        </p:nvSpPr>
        <p:spPr>
          <a:xfrm flipV="1">
            <a:off x="7657292" y="740168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81" name="Flowchart: Connector 1580"/>
          <p:cNvSpPr/>
          <p:nvPr/>
        </p:nvSpPr>
        <p:spPr>
          <a:xfrm flipV="1">
            <a:off x="7892149" y="734000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82" name="Flowchart: Connector 1581"/>
          <p:cNvSpPr/>
          <p:nvPr/>
        </p:nvSpPr>
        <p:spPr>
          <a:xfrm flipV="1">
            <a:off x="8002955" y="738790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83" name="Flowchart: Connector 1582"/>
          <p:cNvSpPr/>
          <p:nvPr/>
        </p:nvSpPr>
        <p:spPr>
          <a:xfrm flipV="1">
            <a:off x="7927870" y="7425899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84" name="Flowchart: Connector 1583"/>
          <p:cNvSpPr/>
          <p:nvPr/>
        </p:nvSpPr>
        <p:spPr>
          <a:xfrm flipV="1">
            <a:off x="7298153" y="7428324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85" name="Flowchart: Connector 1584"/>
          <p:cNvSpPr/>
          <p:nvPr/>
        </p:nvSpPr>
        <p:spPr>
          <a:xfrm flipH="1" flipV="1">
            <a:off x="7586861" y="7447734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86" name="Flowchart: Connector 1585"/>
          <p:cNvSpPr/>
          <p:nvPr/>
        </p:nvSpPr>
        <p:spPr>
          <a:xfrm flipV="1">
            <a:off x="7374833" y="7489802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87" name="Flowchart: Connector 1586"/>
          <p:cNvSpPr/>
          <p:nvPr/>
        </p:nvSpPr>
        <p:spPr>
          <a:xfrm flipV="1">
            <a:off x="7748193" y="7563314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88" name="Flowchart: Connector 1587"/>
          <p:cNvSpPr/>
          <p:nvPr/>
        </p:nvSpPr>
        <p:spPr>
          <a:xfrm flipV="1">
            <a:off x="7443657" y="7547908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89" name="Flowchart: Connector 1588"/>
          <p:cNvSpPr/>
          <p:nvPr/>
        </p:nvSpPr>
        <p:spPr>
          <a:xfrm flipV="1">
            <a:off x="7452214" y="7464733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90" name="Flowchart: Connector 1589"/>
          <p:cNvSpPr/>
          <p:nvPr/>
        </p:nvSpPr>
        <p:spPr>
          <a:xfrm flipV="1">
            <a:off x="7815609" y="7481441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91" name="Flowchart: Connector 1590"/>
          <p:cNvSpPr/>
          <p:nvPr/>
        </p:nvSpPr>
        <p:spPr>
          <a:xfrm flipV="1">
            <a:off x="7628441" y="7440232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92" name="Flowchart: Connector 1591"/>
          <p:cNvSpPr/>
          <p:nvPr/>
        </p:nvSpPr>
        <p:spPr>
          <a:xfrm flipH="1" flipV="1">
            <a:off x="7519454" y="7465238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93" name="Flowchart: Connector 1592"/>
          <p:cNvSpPr/>
          <p:nvPr/>
        </p:nvSpPr>
        <p:spPr>
          <a:xfrm flipV="1">
            <a:off x="7722110" y="7506652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94" name="Flowchart: Connector 1593"/>
          <p:cNvSpPr/>
          <p:nvPr/>
        </p:nvSpPr>
        <p:spPr>
          <a:xfrm flipV="1">
            <a:off x="7822292" y="7545764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95" name="Flowchart: Connector 1594"/>
          <p:cNvSpPr/>
          <p:nvPr/>
        </p:nvSpPr>
        <p:spPr>
          <a:xfrm flipV="1">
            <a:off x="7661891" y="7515103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96" name="Flowchart: Connector 1595"/>
          <p:cNvSpPr/>
          <p:nvPr/>
        </p:nvSpPr>
        <p:spPr>
          <a:xfrm flipV="1">
            <a:off x="7871004" y="7439797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97" name="Flowchart: Connector 1596"/>
          <p:cNvSpPr/>
          <p:nvPr/>
        </p:nvSpPr>
        <p:spPr>
          <a:xfrm flipV="1">
            <a:off x="8007554" y="7501323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98" name="Flowchart: Connector 1597"/>
          <p:cNvSpPr/>
          <p:nvPr/>
        </p:nvSpPr>
        <p:spPr>
          <a:xfrm flipV="1">
            <a:off x="7918107" y="7541660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599" name="Flowchart: Connector 1598"/>
          <p:cNvSpPr/>
          <p:nvPr/>
        </p:nvSpPr>
        <p:spPr>
          <a:xfrm flipV="1">
            <a:off x="7302752" y="7541739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00" name="Flowchart: Connector 1599"/>
          <p:cNvSpPr/>
          <p:nvPr/>
        </p:nvSpPr>
        <p:spPr>
          <a:xfrm flipH="1" flipV="1">
            <a:off x="7564802" y="7537834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01" name="Flowchart: Connector 1600"/>
          <p:cNvSpPr/>
          <p:nvPr/>
        </p:nvSpPr>
        <p:spPr>
          <a:xfrm>
            <a:off x="7379072" y="6534215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02" name="Flowchart: Connector 1601"/>
          <p:cNvSpPr/>
          <p:nvPr/>
        </p:nvSpPr>
        <p:spPr>
          <a:xfrm>
            <a:off x="7480672" y="6546916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03" name="Flowchart: Connector 1602"/>
          <p:cNvSpPr/>
          <p:nvPr/>
        </p:nvSpPr>
        <p:spPr>
          <a:xfrm>
            <a:off x="7424177" y="6563405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04" name="Flowchart: Connector 1603"/>
          <p:cNvSpPr/>
          <p:nvPr/>
        </p:nvSpPr>
        <p:spPr>
          <a:xfrm>
            <a:off x="7278290" y="6557415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05" name="Flowchart: Connector 1604"/>
          <p:cNvSpPr/>
          <p:nvPr/>
        </p:nvSpPr>
        <p:spPr>
          <a:xfrm>
            <a:off x="7324001" y="6561210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06" name="Flowchart: Connector 1605"/>
          <p:cNvSpPr/>
          <p:nvPr/>
        </p:nvSpPr>
        <p:spPr>
          <a:xfrm flipV="1">
            <a:off x="7350769" y="5561825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07" name="Flowchart: Connector 1606"/>
          <p:cNvSpPr/>
          <p:nvPr/>
        </p:nvSpPr>
        <p:spPr>
          <a:xfrm flipV="1">
            <a:off x="7402460" y="5562234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08" name="Flowchart: Connector 1607"/>
          <p:cNvSpPr/>
          <p:nvPr/>
        </p:nvSpPr>
        <p:spPr>
          <a:xfrm flipH="1" flipV="1">
            <a:off x="7483251" y="5565701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09" name="Flowchart: Connector 1608"/>
          <p:cNvSpPr/>
          <p:nvPr/>
        </p:nvSpPr>
        <p:spPr>
          <a:xfrm flipV="1">
            <a:off x="7277359" y="5565961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10" name="Flowchart: Connector 1609"/>
          <p:cNvSpPr/>
          <p:nvPr/>
        </p:nvSpPr>
        <p:spPr>
          <a:xfrm flipV="1">
            <a:off x="7323276" y="5603416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11" name="Flowchart: Connector 1610"/>
          <p:cNvSpPr/>
          <p:nvPr/>
        </p:nvSpPr>
        <p:spPr>
          <a:xfrm flipH="1" flipV="1">
            <a:off x="7445653" y="5575544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12" name="Flowchart: Connector 1611"/>
          <p:cNvSpPr/>
          <p:nvPr/>
        </p:nvSpPr>
        <p:spPr>
          <a:xfrm>
            <a:off x="8020795" y="6534239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13" name="Flowchart: Connector 1612"/>
          <p:cNvSpPr/>
          <p:nvPr/>
        </p:nvSpPr>
        <p:spPr>
          <a:xfrm>
            <a:off x="7920013" y="6557439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14" name="Flowchart: Connector 1613"/>
          <p:cNvSpPr/>
          <p:nvPr/>
        </p:nvSpPr>
        <p:spPr>
          <a:xfrm>
            <a:off x="7965724" y="6561234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15" name="Flowchart: Connector 1614"/>
          <p:cNvSpPr/>
          <p:nvPr/>
        </p:nvSpPr>
        <p:spPr>
          <a:xfrm flipV="1">
            <a:off x="7992492" y="5561849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16" name="Flowchart: Connector 1615"/>
          <p:cNvSpPr/>
          <p:nvPr/>
        </p:nvSpPr>
        <p:spPr>
          <a:xfrm flipV="1">
            <a:off x="8044183" y="556225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17" name="Flowchart: Connector 1616"/>
          <p:cNvSpPr/>
          <p:nvPr/>
        </p:nvSpPr>
        <p:spPr>
          <a:xfrm flipV="1">
            <a:off x="7919082" y="5565985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18" name="Flowchart: Connector 1617"/>
          <p:cNvSpPr/>
          <p:nvPr/>
        </p:nvSpPr>
        <p:spPr>
          <a:xfrm flipV="1">
            <a:off x="7964999" y="5603440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19" name="Flowchart: Connector 1618"/>
          <p:cNvSpPr/>
          <p:nvPr/>
        </p:nvSpPr>
        <p:spPr>
          <a:xfrm flipV="1">
            <a:off x="7798802" y="566091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20" name="Flowchart: Connector 1619"/>
          <p:cNvSpPr/>
          <p:nvPr/>
        </p:nvSpPr>
        <p:spPr>
          <a:xfrm flipV="1">
            <a:off x="7698545" y="5649395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21" name="Flowchart: Connector 1620"/>
          <p:cNvSpPr/>
          <p:nvPr/>
        </p:nvSpPr>
        <p:spPr>
          <a:xfrm flipV="1">
            <a:off x="7614183" y="5678875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22" name="Flowchart: Connector 1621"/>
          <p:cNvSpPr/>
          <p:nvPr/>
        </p:nvSpPr>
        <p:spPr>
          <a:xfrm flipV="1">
            <a:off x="7548962" y="5632446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23" name="Flowchart: Connector 1622"/>
          <p:cNvSpPr/>
          <p:nvPr/>
        </p:nvSpPr>
        <p:spPr>
          <a:xfrm flipV="1">
            <a:off x="7734367" y="6487088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24" name="Flowchart: Connector 1623"/>
          <p:cNvSpPr/>
          <p:nvPr/>
        </p:nvSpPr>
        <p:spPr>
          <a:xfrm flipV="1">
            <a:off x="7806972" y="6463220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25" name="Flowchart: Connector 1624"/>
          <p:cNvSpPr/>
          <p:nvPr/>
        </p:nvSpPr>
        <p:spPr>
          <a:xfrm flipV="1">
            <a:off x="7644557" y="6455968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26" name="Flowchart: Connector 1625"/>
          <p:cNvSpPr/>
          <p:nvPr/>
        </p:nvSpPr>
        <p:spPr>
          <a:xfrm flipH="1" flipV="1">
            <a:off x="7565095" y="6474961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27" name="Flowchart: Connector 1626"/>
          <p:cNvSpPr/>
          <p:nvPr/>
        </p:nvSpPr>
        <p:spPr>
          <a:xfrm flipV="1">
            <a:off x="7372844" y="5993279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28" name="Flowchart: Connector 1627"/>
          <p:cNvSpPr/>
          <p:nvPr/>
        </p:nvSpPr>
        <p:spPr>
          <a:xfrm flipV="1">
            <a:off x="7465176" y="6036436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29" name="Flowchart: Connector 1628"/>
          <p:cNvSpPr/>
          <p:nvPr/>
        </p:nvSpPr>
        <p:spPr>
          <a:xfrm flipV="1">
            <a:off x="7443912" y="5976044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30" name="Flowchart: Connector 1629"/>
          <p:cNvSpPr/>
          <p:nvPr/>
        </p:nvSpPr>
        <p:spPr>
          <a:xfrm flipH="1" flipV="1">
            <a:off x="7517465" y="600681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31" name="Flowchart: Connector 1630"/>
          <p:cNvSpPr/>
          <p:nvPr/>
        </p:nvSpPr>
        <p:spPr>
          <a:xfrm flipV="1">
            <a:off x="7715366" y="6035000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32" name="Flowchart: Connector 1631"/>
          <p:cNvSpPr/>
          <p:nvPr/>
        </p:nvSpPr>
        <p:spPr>
          <a:xfrm flipV="1">
            <a:off x="7829766" y="6023010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33" name="Flowchart: Connector 1632"/>
          <p:cNvSpPr/>
          <p:nvPr/>
        </p:nvSpPr>
        <p:spPr>
          <a:xfrm flipV="1">
            <a:off x="7894759" y="5956895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34" name="Flowchart: Connector 1633"/>
          <p:cNvSpPr/>
          <p:nvPr/>
        </p:nvSpPr>
        <p:spPr>
          <a:xfrm flipV="1">
            <a:off x="8005565" y="6004800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35" name="Flowchart: Connector 1634"/>
          <p:cNvSpPr/>
          <p:nvPr/>
        </p:nvSpPr>
        <p:spPr>
          <a:xfrm flipV="1">
            <a:off x="7916118" y="6045137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36" name="Flowchart: Connector 1635"/>
          <p:cNvSpPr/>
          <p:nvPr/>
        </p:nvSpPr>
        <p:spPr>
          <a:xfrm flipV="1">
            <a:off x="7300763" y="6045216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37" name="Flowchart: Connector 1636"/>
          <p:cNvSpPr/>
          <p:nvPr/>
        </p:nvSpPr>
        <p:spPr>
          <a:xfrm flipH="1" flipV="1">
            <a:off x="7625195" y="598133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38" name="Flowchart: Connector 1637"/>
          <p:cNvSpPr/>
          <p:nvPr/>
        </p:nvSpPr>
        <p:spPr>
          <a:xfrm flipV="1">
            <a:off x="7377443" y="6123836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39" name="Flowchart: Connector 1638"/>
          <p:cNvSpPr/>
          <p:nvPr/>
        </p:nvSpPr>
        <p:spPr>
          <a:xfrm flipV="1">
            <a:off x="7446267" y="618194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40" name="Flowchart: Connector 1639"/>
          <p:cNvSpPr/>
          <p:nvPr/>
        </p:nvSpPr>
        <p:spPr>
          <a:xfrm flipV="1">
            <a:off x="7454824" y="610829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41" name="Flowchart: Connector 1640"/>
          <p:cNvSpPr/>
          <p:nvPr/>
        </p:nvSpPr>
        <p:spPr>
          <a:xfrm flipV="1">
            <a:off x="7799131" y="6088658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42" name="Flowchart: Connector 1641"/>
          <p:cNvSpPr/>
          <p:nvPr/>
        </p:nvSpPr>
        <p:spPr>
          <a:xfrm flipV="1">
            <a:off x="7631051" y="6093315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43" name="Flowchart: Connector 1642"/>
          <p:cNvSpPr/>
          <p:nvPr/>
        </p:nvSpPr>
        <p:spPr>
          <a:xfrm flipH="1" flipV="1">
            <a:off x="7522064" y="6108797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44" name="Flowchart: Connector 1643"/>
          <p:cNvSpPr/>
          <p:nvPr/>
        </p:nvSpPr>
        <p:spPr>
          <a:xfrm flipV="1">
            <a:off x="7724720" y="6140686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45" name="Flowchart: Connector 1644"/>
          <p:cNvSpPr/>
          <p:nvPr/>
        </p:nvSpPr>
        <p:spPr>
          <a:xfrm flipV="1">
            <a:off x="7899358" y="608745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46" name="Flowchart: Connector 1645"/>
          <p:cNvSpPr/>
          <p:nvPr/>
        </p:nvSpPr>
        <p:spPr>
          <a:xfrm flipV="1">
            <a:off x="8010164" y="613535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47" name="Flowchart: Connector 1646"/>
          <p:cNvSpPr/>
          <p:nvPr/>
        </p:nvSpPr>
        <p:spPr>
          <a:xfrm flipV="1">
            <a:off x="7920717" y="6175694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48" name="Flowchart: Connector 1647"/>
          <p:cNvSpPr/>
          <p:nvPr/>
        </p:nvSpPr>
        <p:spPr>
          <a:xfrm flipV="1">
            <a:off x="7305362" y="617577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49" name="Rounded Rectangle 1648"/>
          <p:cNvSpPr/>
          <p:nvPr/>
        </p:nvSpPr>
        <p:spPr>
          <a:xfrm>
            <a:off x="7151638" y="987987"/>
            <a:ext cx="1063985" cy="887152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cxnSp>
        <p:nvCxnSpPr>
          <p:cNvPr id="1650" name="Straight Connector 1649"/>
          <p:cNvCxnSpPr/>
          <p:nvPr/>
        </p:nvCxnSpPr>
        <p:spPr>
          <a:xfrm>
            <a:off x="7902875" y="999888"/>
            <a:ext cx="0" cy="8388112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1" name="Straight Arrow Connector 1650"/>
          <p:cNvCxnSpPr/>
          <p:nvPr/>
        </p:nvCxnSpPr>
        <p:spPr>
          <a:xfrm>
            <a:off x="8218654" y="4640406"/>
            <a:ext cx="0" cy="146993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4" name="TextBox 1303"/>
          <p:cNvSpPr txBox="1"/>
          <p:nvPr/>
        </p:nvSpPr>
        <p:spPr>
          <a:xfrm>
            <a:off x="7034320" y="9994552"/>
            <a:ext cx="13403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1200" dirty="0"/>
              <a:t>0&lt;</a:t>
            </a:r>
            <a:r>
              <a:rPr lang="nl-BE" sz="1200" dirty="0" err="1"/>
              <a:t>Delta_BAF</a:t>
            </a:r>
            <a:r>
              <a:rPr lang="nl-BE" sz="1200" dirty="0"/>
              <a:t>&lt;0.33</a:t>
            </a:r>
          </a:p>
        </p:txBody>
      </p:sp>
      <p:sp>
        <p:nvSpPr>
          <p:cNvPr id="1049" name="Rectangle 1048"/>
          <p:cNvSpPr/>
          <p:nvPr/>
        </p:nvSpPr>
        <p:spPr>
          <a:xfrm>
            <a:off x="10602156" y="226805"/>
            <a:ext cx="1348844" cy="102221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2A72BDEB-99CC-5BBC-CC6B-550D7FF22A13}"/>
              </a:ext>
            </a:extLst>
          </p:cNvPr>
          <p:cNvGrpSpPr/>
          <p:nvPr/>
        </p:nvGrpSpPr>
        <p:grpSpPr>
          <a:xfrm>
            <a:off x="10878355" y="8332399"/>
            <a:ext cx="796439" cy="1050955"/>
            <a:chOff x="3734627" y="5737646"/>
            <a:chExt cx="796439" cy="1050955"/>
          </a:xfrm>
        </p:grpSpPr>
        <p:sp>
          <p:nvSpPr>
            <p:cNvPr id="230" name="Flowchart: Connector 229">
              <a:extLst>
                <a:ext uri="{FF2B5EF4-FFF2-40B4-BE49-F238E27FC236}">
                  <a16:creationId xmlns:a16="http://schemas.microsoft.com/office/drawing/2014/main" id="{1AF7F017-E0B8-3874-AC7C-55A4B17D92B9}"/>
                </a:ext>
              </a:extLst>
            </p:cNvPr>
            <p:cNvSpPr/>
            <p:nvPr/>
          </p:nvSpPr>
          <p:spPr>
            <a:xfrm>
              <a:off x="3835710" y="670972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31" name="Flowchart: Connector 230">
              <a:extLst>
                <a:ext uri="{FF2B5EF4-FFF2-40B4-BE49-F238E27FC236}">
                  <a16:creationId xmlns:a16="http://schemas.microsoft.com/office/drawing/2014/main" id="{17C1AF05-75B6-8E5B-D711-916D2E922096}"/>
                </a:ext>
              </a:extLst>
            </p:cNvPr>
            <p:cNvSpPr/>
            <p:nvPr/>
          </p:nvSpPr>
          <p:spPr>
            <a:xfrm>
              <a:off x="3937310" y="672242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32" name="Flowchart: Connector 231">
              <a:extLst>
                <a:ext uri="{FF2B5EF4-FFF2-40B4-BE49-F238E27FC236}">
                  <a16:creationId xmlns:a16="http://schemas.microsoft.com/office/drawing/2014/main" id="{00DC37C4-9F67-DCEB-FA9E-721467F8C8CC}"/>
                </a:ext>
              </a:extLst>
            </p:cNvPr>
            <p:cNvSpPr/>
            <p:nvPr/>
          </p:nvSpPr>
          <p:spPr>
            <a:xfrm>
              <a:off x="3880815" y="673891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33" name="Flowchart: Connector 232">
              <a:extLst>
                <a:ext uri="{FF2B5EF4-FFF2-40B4-BE49-F238E27FC236}">
                  <a16:creationId xmlns:a16="http://schemas.microsoft.com/office/drawing/2014/main" id="{CAB03907-B100-4515-2F71-6E1C696B6B23}"/>
                </a:ext>
              </a:extLst>
            </p:cNvPr>
            <p:cNvSpPr/>
            <p:nvPr/>
          </p:nvSpPr>
          <p:spPr>
            <a:xfrm>
              <a:off x="4007161" y="670972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34" name="Flowchart: Connector 233">
              <a:extLst>
                <a:ext uri="{FF2B5EF4-FFF2-40B4-BE49-F238E27FC236}">
                  <a16:creationId xmlns:a16="http://schemas.microsoft.com/office/drawing/2014/main" id="{C2DF1EC2-3639-A263-7770-5755319085F7}"/>
                </a:ext>
              </a:extLst>
            </p:cNvPr>
            <p:cNvSpPr/>
            <p:nvPr/>
          </p:nvSpPr>
          <p:spPr>
            <a:xfrm>
              <a:off x="4108761" y="671607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35" name="Flowchart: Connector 234">
              <a:extLst>
                <a:ext uri="{FF2B5EF4-FFF2-40B4-BE49-F238E27FC236}">
                  <a16:creationId xmlns:a16="http://schemas.microsoft.com/office/drawing/2014/main" id="{8E78AB8A-32AA-36A3-0FBC-16549EA24A72}"/>
                </a:ext>
              </a:extLst>
            </p:cNvPr>
            <p:cNvSpPr/>
            <p:nvPr/>
          </p:nvSpPr>
          <p:spPr>
            <a:xfrm>
              <a:off x="3950673" y="6736514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36" name="Flowchart: Connector 235">
              <a:extLst>
                <a:ext uri="{FF2B5EF4-FFF2-40B4-BE49-F238E27FC236}">
                  <a16:creationId xmlns:a16="http://schemas.microsoft.com/office/drawing/2014/main" id="{8C13F341-8D46-9C4D-7775-2DA133B3EE23}"/>
                </a:ext>
              </a:extLst>
            </p:cNvPr>
            <p:cNvSpPr/>
            <p:nvPr/>
          </p:nvSpPr>
          <p:spPr>
            <a:xfrm>
              <a:off x="4053435" y="673409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37" name="Flowchart: Connector 236">
              <a:extLst>
                <a:ext uri="{FF2B5EF4-FFF2-40B4-BE49-F238E27FC236}">
                  <a16:creationId xmlns:a16="http://schemas.microsoft.com/office/drawing/2014/main" id="{95D04DC1-0EB9-F2E2-9598-781A58B99F3E}"/>
                </a:ext>
              </a:extLst>
            </p:cNvPr>
            <p:cNvSpPr/>
            <p:nvPr/>
          </p:nvSpPr>
          <p:spPr>
            <a:xfrm>
              <a:off x="4197958" y="670295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38" name="Flowchart: Connector 237">
              <a:extLst>
                <a:ext uri="{FF2B5EF4-FFF2-40B4-BE49-F238E27FC236}">
                  <a16:creationId xmlns:a16="http://schemas.microsoft.com/office/drawing/2014/main" id="{9A2985AB-EA46-979A-6A73-1A97EE9EE7EC}"/>
                </a:ext>
              </a:extLst>
            </p:cNvPr>
            <p:cNvSpPr/>
            <p:nvPr/>
          </p:nvSpPr>
          <p:spPr>
            <a:xfrm>
              <a:off x="3734928" y="673292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39" name="Flowchart: Connector 238">
              <a:extLst>
                <a:ext uri="{FF2B5EF4-FFF2-40B4-BE49-F238E27FC236}">
                  <a16:creationId xmlns:a16="http://schemas.microsoft.com/office/drawing/2014/main" id="{04F354E0-D6D4-48D9-72D8-CA2D5E5AEF59}"/>
                </a:ext>
              </a:extLst>
            </p:cNvPr>
            <p:cNvSpPr/>
            <p:nvPr/>
          </p:nvSpPr>
          <p:spPr>
            <a:xfrm>
              <a:off x="4334840" y="673292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40" name="Flowchart: Connector 239">
              <a:extLst>
                <a:ext uri="{FF2B5EF4-FFF2-40B4-BE49-F238E27FC236}">
                  <a16:creationId xmlns:a16="http://schemas.microsoft.com/office/drawing/2014/main" id="{59D291CE-A7C3-2056-B454-004FCB84BF5A}"/>
                </a:ext>
              </a:extLst>
            </p:cNvPr>
            <p:cNvSpPr/>
            <p:nvPr/>
          </p:nvSpPr>
          <p:spPr>
            <a:xfrm>
              <a:off x="4259005" y="6710011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41" name="Flowchart: Connector 240">
              <a:extLst>
                <a:ext uri="{FF2B5EF4-FFF2-40B4-BE49-F238E27FC236}">
                  <a16:creationId xmlns:a16="http://schemas.microsoft.com/office/drawing/2014/main" id="{4C16BB05-105D-F0CC-A216-5B91874D0EF5}"/>
                </a:ext>
              </a:extLst>
            </p:cNvPr>
            <p:cNvSpPr/>
            <p:nvPr/>
          </p:nvSpPr>
          <p:spPr>
            <a:xfrm>
              <a:off x="4413343" y="6742882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42" name="Flowchart: Connector 241">
              <a:extLst>
                <a:ext uri="{FF2B5EF4-FFF2-40B4-BE49-F238E27FC236}">
                  <a16:creationId xmlns:a16="http://schemas.microsoft.com/office/drawing/2014/main" id="{3B4AE954-A290-51A9-A951-E788BBFBAB03}"/>
                </a:ext>
              </a:extLst>
            </p:cNvPr>
            <p:cNvSpPr/>
            <p:nvPr/>
          </p:nvSpPr>
          <p:spPr>
            <a:xfrm>
              <a:off x="3780639" y="673672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43" name="Flowchart: Connector 242">
              <a:extLst>
                <a:ext uri="{FF2B5EF4-FFF2-40B4-BE49-F238E27FC236}">
                  <a16:creationId xmlns:a16="http://schemas.microsoft.com/office/drawing/2014/main" id="{3550923C-9E48-8E96-B94B-72AE419BF175}"/>
                </a:ext>
              </a:extLst>
            </p:cNvPr>
            <p:cNvSpPr/>
            <p:nvPr/>
          </p:nvSpPr>
          <p:spPr>
            <a:xfrm>
              <a:off x="4477586" y="673593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44" name="Flowchart: Connector 243">
              <a:extLst>
                <a:ext uri="{FF2B5EF4-FFF2-40B4-BE49-F238E27FC236}">
                  <a16:creationId xmlns:a16="http://schemas.microsoft.com/office/drawing/2014/main" id="{3871BCFE-84B7-64FA-3D80-7ACA206FCCD9}"/>
                </a:ext>
              </a:extLst>
            </p:cNvPr>
            <p:cNvSpPr/>
            <p:nvPr/>
          </p:nvSpPr>
          <p:spPr>
            <a:xfrm flipV="1">
              <a:off x="3808037" y="573764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45" name="Flowchart: Connector 244">
              <a:extLst>
                <a:ext uri="{FF2B5EF4-FFF2-40B4-BE49-F238E27FC236}">
                  <a16:creationId xmlns:a16="http://schemas.microsoft.com/office/drawing/2014/main" id="{AD7424FB-3AE0-EA20-FDF8-2F23F7A31C31}"/>
                </a:ext>
              </a:extLst>
            </p:cNvPr>
            <p:cNvSpPr/>
            <p:nvPr/>
          </p:nvSpPr>
          <p:spPr>
            <a:xfrm flipV="1">
              <a:off x="4008963" y="576847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46" name="Flowchart: Connector 245">
              <a:extLst>
                <a:ext uri="{FF2B5EF4-FFF2-40B4-BE49-F238E27FC236}">
                  <a16:creationId xmlns:a16="http://schemas.microsoft.com/office/drawing/2014/main" id="{7783DA7F-5F26-CD91-3B62-41B8BB51521A}"/>
                </a:ext>
              </a:extLst>
            </p:cNvPr>
            <p:cNvSpPr/>
            <p:nvPr/>
          </p:nvSpPr>
          <p:spPr>
            <a:xfrm flipV="1">
              <a:off x="3859728" y="573805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47" name="Flowchart: Connector 246">
              <a:extLst>
                <a:ext uri="{FF2B5EF4-FFF2-40B4-BE49-F238E27FC236}">
                  <a16:creationId xmlns:a16="http://schemas.microsoft.com/office/drawing/2014/main" id="{D1F8245E-474A-A085-8396-0E8297F2C258}"/>
                </a:ext>
              </a:extLst>
            </p:cNvPr>
            <p:cNvSpPr/>
            <p:nvPr/>
          </p:nvSpPr>
          <p:spPr>
            <a:xfrm flipV="1">
              <a:off x="4054547" y="573764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48" name="Flowchart: Connector 247">
              <a:extLst>
                <a:ext uri="{FF2B5EF4-FFF2-40B4-BE49-F238E27FC236}">
                  <a16:creationId xmlns:a16="http://schemas.microsoft.com/office/drawing/2014/main" id="{1CB8BC69-F8DC-1FA1-3BC5-CB3DE8E37540}"/>
                </a:ext>
              </a:extLst>
            </p:cNvPr>
            <p:cNvSpPr/>
            <p:nvPr/>
          </p:nvSpPr>
          <p:spPr>
            <a:xfrm flipV="1">
              <a:off x="4243120" y="573884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49" name="Flowchart: Connector 248">
              <a:extLst>
                <a:ext uri="{FF2B5EF4-FFF2-40B4-BE49-F238E27FC236}">
                  <a16:creationId xmlns:a16="http://schemas.microsoft.com/office/drawing/2014/main" id="{55E4E9D1-6ECE-3249-8FA9-1FA4BE1D4172}"/>
                </a:ext>
              </a:extLst>
            </p:cNvPr>
            <p:cNvSpPr/>
            <p:nvPr/>
          </p:nvSpPr>
          <p:spPr>
            <a:xfrm flipV="1">
              <a:off x="4106233" y="573805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50" name="Flowchart: Connector 249">
              <a:extLst>
                <a:ext uri="{FF2B5EF4-FFF2-40B4-BE49-F238E27FC236}">
                  <a16:creationId xmlns:a16="http://schemas.microsoft.com/office/drawing/2014/main" id="{6D30477E-E159-1DCC-08FF-3EC4F241B546}"/>
                </a:ext>
              </a:extLst>
            </p:cNvPr>
            <p:cNvSpPr/>
            <p:nvPr/>
          </p:nvSpPr>
          <p:spPr>
            <a:xfrm flipH="1" flipV="1">
              <a:off x="3940519" y="574152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51" name="Flowchart: Connector 250">
              <a:extLst>
                <a:ext uri="{FF2B5EF4-FFF2-40B4-BE49-F238E27FC236}">
                  <a16:creationId xmlns:a16="http://schemas.microsoft.com/office/drawing/2014/main" id="{B628649C-9F15-BBB0-CB7A-FF248B2FB576}"/>
                </a:ext>
              </a:extLst>
            </p:cNvPr>
            <p:cNvSpPr/>
            <p:nvPr/>
          </p:nvSpPr>
          <p:spPr>
            <a:xfrm flipV="1">
              <a:off x="4199903" y="5744150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52" name="Flowchart: Connector 251">
              <a:extLst>
                <a:ext uri="{FF2B5EF4-FFF2-40B4-BE49-F238E27FC236}">
                  <a16:creationId xmlns:a16="http://schemas.microsoft.com/office/drawing/2014/main" id="{4396E4E0-220E-E280-DF53-E9D62044F077}"/>
                </a:ext>
              </a:extLst>
            </p:cNvPr>
            <p:cNvSpPr/>
            <p:nvPr/>
          </p:nvSpPr>
          <p:spPr>
            <a:xfrm flipV="1">
              <a:off x="4309521" y="574528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53" name="Flowchart: Connector 252">
              <a:extLst>
                <a:ext uri="{FF2B5EF4-FFF2-40B4-BE49-F238E27FC236}">
                  <a16:creationId xmlns:a16="http://schemas.microsoft.com/office/drawing/2014/main" id="{92AD5889-5B6F-5AD0-A914-949614320463}"/>
                </a:ext>
              </a:extLst>
            </p:cNvPr>
            <p:cNvSpPr/>
            <p:nvPr/>
          </p:nvSpPr>
          <p:spPr>
            <a:xfrm flipV="1">
              <a:off x="4139683" y="575260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54" name="Flowchart: Connector 253">
              <a:extLst>
                <a:ext uri="{FF2B5EF4-FFF2-40B4-BE49-F238E27FC236}">
                  <a16:creationId xmlns:a16="http://schemas.microsoft.com/office/drawing/2014/main" id="{0FF7A970-CCCA-FF0D-1B1C-B33E7A1A46AD}"/>
                </a:ext>
              </a:extLst>
            </p:cNvPr>
            <p:cNvSpPr/>
            <p:nvPr/>
          </p:nvSpPr>
          <p:spPr>
            <a:xfrm flipV="1">
              <a:off x="4360444" y="573882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55" name="Flowchart: Connector 254">
              <a:extLst>
                <a:ext uri="{FF2B5EF4-FFF2-40B4-BE49-F238E27FC236}">
                  <a16:creationId xmlns:a16="http://schemas.microsoft.com/office/drawing/2014/main" id="{35AADAA6-0B7E-1E21-0632-39E4A95A13D5}"/>
                </a:ext>
              </a:extLst>
            </p:cNvPr>
            <p:cNvSpPr/>
            <p:nvPr/>
          </p:nvSpPr>
          <p:spPr>
            <a:xfrm flipV="1">
              <a:off x="4485347" y="573882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56" name="Flowchart: Connector 255">
              <a:extLst>
                <a:ext uri="{FF2B5EF4-FFF2-40B4-BE49-F238E27FC236}">
                  <a16:creationId xmlns:a16="http://schemas.microsoft.com/office/drawing/2014/main" id="{FC3AD470-6EF4-5262-6FCF-957CCF8D123D}"/>
                </a:ext>
              </a:extLst>
            </p:cNvPr>
            <p:cNvSpPr/>
            <p:nvPr/>
          </p:nvSpPr>
          <p:spPr>
            <a:xfrm flipV="1">
              <a:off x="4439696" y="577038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57" name="Flowchart: Connector 256">
              <a:extLst>
                <a:ext uri="{FF2B5EF4-FFF2-40B4-BE49-F238E27FC236}">
                  <a16:creationId xmlns:a16="http://schemas.microsoft.com/office/drawing/2014/main" id="{7AD6EF09-4AA3-5FBA-5095-B8D45DA22885}"/>
                </a:ext>
              </a:extLst>
            </p:cNvPr>
            <p:cNvSpPr/>
            <p:nvPr/>
          </p:nvSpPr>
          <p:spPr>
            <a:xfrm flipV="1">
              <a:off x="3734627" y="574178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58" name="Flowchart: Connector 257">
              <a:extLst>
                <a:ext uri="{FF2B5EF4-FFF2-40B4-BE49-F238E27FC236}">
                  <a16:creationId xmlns:a16="http://schemas.microsoft.com/office/drawing/2014/main" id="{32AB752B-25F6-554F-EB5A-95474E4D767C}"/>
                </a:ext>
              </a:extLst>
            </p:cNvPr>
            <p:cNvSpPr/>
            <p:nvPr/>
          </p:nvSpPr>
          <p:spPr>
            <a:xfrm flipV="1">
              <a:off x="3780544" y="577923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  <p:sp>
          <p:nvSpPr>
            <p:cNvPr id="259" name="Flowchart: Connector 258">
              <a:extLst>
                <a:ext uri="{FF2B5EF4-FFF2-40B4-BE49-F238E27FC236}">
                  <a16:creationId xmlns:a16="http://schemas.microsoft.com/office/drawing/2014/main" id="{24278D1C-807D-9952-D40F-94AD2F726B01}"/>
                </a:ext>
              </a:extLst>
            </p:cNvPr>
            <p:cNvSpPr/>
            <p:nvPr/>
          </p:nvSpPr>
          <p:spPr>
            <a:xfrm flipH="1" flipV="1">
              <a:off x="3902921" y="575136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801"/>
            </a:p>
          </p:txBody>
        </p:sp>
      </p:grpSp>
      <p:sp>
        <p:nvSpPr>
          <p:cNvPr id="1652" name="TextBox 1651"/>
          <p:cNvSpPr txBox="1"/>
          <p:nvPr/>
        </p:nvSpPr>
        <p:spPr>
          <a:xfrm>
            <a:off x="10550704" y="200703"/>
            <a:ext cx="1452962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nl-BE" sz="1200" dirty="0" err="1"/>
              <a:t>Mosaic</a:t>
            </a:r>
            <a:r>
              <a:rPr lang="nl-BE" sz="1200" dirty="0"/>
              <a:t> </a:t>
            </a:r>
            <a:r>
              <a:rPr lang="nl-BE" sz="1200" dirty="0" err="1"/>
              <a:t>trisomy</a:t>
            </a:r>
            <a:r>
              <a:rPr lang="nl-BE" sz="1200" dirty="0"/>
              <a:t> </a:t>
            </a:r>
            <a:r>
              <a:rPr lang="nl-BE" sz="1200" dirty="0" err="1"/>
              <a:t>with</a:t>
            </a:r>
            <a:endParaRPr lang="nl-BE" sz="1200" dirty="0"/>
          </a:p>
          <a:p>
            <a:pPr algn="ctr"/>
            <a:r>
              <a:rPr lang="nl-BE" sz="1200" dirty="0" err="1"/>
              <a:t>two</a:t>
            </a:r>
            <a:r>
              <a:rPr lang="nl-BE" sz="1200" dirty="0"/>
              <a:t> </a:t>
            </a:r>
            <a:r>
              <a:rPr lang="nl-BE" sz="1200" dirty="0" err="1"/>
              <a:t>identical</a:t>
            </a:r>
            <a:endParaRPr lang="nl-BE" sz="1200" dirty="0"/>
          </a:p>
          <a:p>
            <a:pPr algn="ctr"/>
            <a:r>
              <a:rPr lang="nl-BE" sz="1200" dirty="0" err="1"/>
              <a:t>paternal</a:t>
            </a:r>
            <a:r>
              <a:rPr lang="nl-BE" sz="1200" dirty="0"/>
              <a:t> </a:t>
            </a:r>
            <a:r>
              <a:rPr lang="nl-BE" sz="1200" dirty="0" err="1"/>
              <a:t>copies</a:t>
            </a:r>
            <a:endParaRPr lang="nl-BE" sz="1200" dirty="0"/>
          </a:p>
        </p:txBody>
      </p:sp>
      <p:sp>
        <p:nvSpPr>
          <p:cNvPr id="1653" name="Flowchart: Connector 1652"/>
          <p:cNvSpPr/>
          <p:nvPr/>
        </p:nvSpPr>
        <p:spPr>
          <a:xfrm flipV="1">
            <a:off x="10971706" y="4581482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54" name="Flowchart: Connector 1653"/>
          <p:cNvSpPr/>
          <p:nvPr/>
        </p:nvSpPr>
        <p:spPr>
          <a:xfrm flipV="1">
            <a:off x="11376336" y="4647498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55" name="Flowchart: Connector 1654"/>
          <p:cNvSpPr/>
          <p:nvPr/>
        </p:nvSpPr>
        <p:spPr>
          <a:xfrm flipV="1">
            <a:off x="11064038" y="4624639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56" name="Flowchart: Connector 1655"/>
          <p:cNvSpPr/>
          <p:nvPr/>
        </p:nvSpPr>
        <p:spPr>
          <a:xfrm flipV="1">
            <a:off x="11042774" y="4564247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57" name="Flowchart: Connector 1656"/>
          <p:cNvSpPr/>
          <p:nvPr/>
        </p:nvSpPr>
        <p:spPr>
          <a:xfrm flipV="1">
            <a:off x="11339863" y="4541191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58" name="Flowchart: Connector 1657"/>
          <p:cNvSpPr/>
          <p:nvPr/>
        </p:nvSpPr>
        <p:spPr>
          <a:xfrm flipV="1">
            <a:off x="11225314" y="4541437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59" name="Flowchart: Connector 1658"/>
          <p:cNvSpPr/>
          <p:nvPr/>
        </p:nvSpPr>
        <p:spPr>
          <a:xfrm flipH="1" flipV="1">
            <a:off x="11116327" y="4566443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60" name="Flowchart: Connector 1659"/>
          <p:cNvSpPr/>
          <p:nvPr/>
        </p:nvSpPr>
        <p:spPr>
          <a:xfrm flipV="1">
            <a:off x="11318984" y="4598332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61" name="Flowchart: Connector 1660"/>
          <p:cNvSpPr/>
          <p:nvPr/>
        </p:nvSpPr>
        <p:spPr>
          <a:xfrm flipV="1">
            <a:off x="11428629" y="4611213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62" name="Flowchart: Connector 1661"/>
          <p:cNvSpPr/>
          <p:nvPr/>
        </p:nvSpPr>
        <p:spPr>
          <a:xfrm flipV="1">
            <a:off x="11258764" y="4606783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63" name="Flowchart: Connector 1662"/>
          <p:cNvSpPr/>
          <p:nvPr/>
        </p:nvSpPr>
        <p:spPr>
          <a:xfrm flipV="1">
            <a:off x="11493622" y="4545098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64" name="Flowchart: Connector 1663"/>
          <p:cNvSpPr/>
          <p:nvPr/>
        </p:nvSpPr>
        <p:spPr>
          <a:xfrm flipV="1">
            <a:off x="11604428" y="4593003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65" name="Flowchart: Connector 1664"/>
          <p:cNvSpPr/>
          <p:nvPr/>
        </p:nvSpPr>
        <p:spPr>
          <a:xfrm flipV="1">
            <a:off x="11514981" y="4633340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66" name="Flowchart: Connector 1665"/>
          <p:cNvSpPr/>
          <p:nvPr/>
        </p:nvSpPr>
        <p:spPr>
          <a:xfrm flipV="1">
            <a:off x="10899625" y="4633419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67" name="Flowchart: Connector 1666"/>
          <p:cNvSpPr/>
          <p:nvPr/>
        </p:nvSpPr>
        <p:spPr>
          <a:xfrm flipH="1" flipV="1">
            <a:off x="11188333" y="4652829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68" name="Flowchart: Connector 1667"/>
          <p:cNvSpPr/>
          <p:nvPr/>
        </p:nvSpPr>
        <p:spPr>
          <a:xfrm flipV="1">
            <a:off x="10976305" y="4717071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69" name="Flowchart: Connector 1668"/>
          <p:cNvSpPr/>
          <p:nvPr/>
        </p:nvSpPr>
        <p:spPr>
          <a:xfrm flipV="1">
            <a:off x="11349666" y="479058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70" name="Flowchart: Connector 1669"/>
          <p:cNvSpPr/>
          <p:nvPr/>
        </p:nvSpPr>
        <p:spPr>
          <a:xfrm flipV="1">
            <a:off x="11045129" y="477517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71" name="Flowchart: Connector 1670"/>
          <p:cNvSpPr/>
          <p:nvPr/>
        </p:nvSpPr>
        <p:spPr>
          <a:xfrm flipV="1">
            <a:off x="11053686" y="470152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72" name="Flowchart: Connector 1671"/>
          <p:cNvSpPr/>
          <p:nvPr/>
        </p:nvSpPr>
        <p:spPr>
          <a:xfrm flipV="1">
            <a:off x="11397994" y="468189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73" name="Flowchart: Connector 1672"/>
          <p:cNvSpPr/>
          <p:nvPr/>
        </p:nvSpPr>
        <p:spPr>
          <a:xfrm flipV="1">
            <a:off x="11229913" y="4677026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74" name="Flowchart: Connector 1673"/>
          <p:cNvSpPr/>
          <p:nvPr/>
        </p:nvSpPr>
        <p:spPr>
          <a:xfrm flipH="1" flipV="1">
            <a:off x="11120926" y="470203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75" name="Flowchart: Connector 1674"/>
          <p:cNvSpPr/>
          <p:nvPr/>
        </p:nvSpPr>
        <p:spPr>
          <a:xfrm flipV="1">
            <a:off x="11323583" y="4733921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76" name="Flowchart: Connector 1675"/>
          <p:cNvSpPr/>
          <p:nvPr/>
        </p:nvSpPr>
        <p:spPr>
          <a:xfrm flipV="1">
            <a:off x="11423765" y="477303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77" name="Flowchart: Connector 1676"/>
          <p:cNvSpPr/>
          <p:nvPr/>
        </p:nvSpPr>
        <p:spPr>
          <a:xfrm flipV="1">
            <a:off x="11263363" y="474237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78" name="Flowchart: Connector 1677"/>
          <p:cNvSpPr/>
          <p:nvPr/>
        </p:nvSpPr>
        <p:spPr>
          <a:xfrm flipV="1">
            <a:off x="11498221" y="468068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79" name="Flowchart: Connector 1678"/>
          <p:cNvSpPr/>
          <p:nvPr/>
        </p:nvSpPr>
        <p:spPr>
          <a:xfrm flipV="1">
            <a:off x="11609027" y="472859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80" name="Flowchart: Connector 1679"/>
          <p:cNvSpPr/>
          <p:nvPr/>
        </p:nvSpPr>
        <p:spPr>
          <a:xfrm flipV="1">
            <a:off x="11519580" y="4768929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81" name="Flowchart: Connector 1680"/>
          <p:cNvSpPr/>
          <p:nvPr/>
        </p:nvSpPr>
        <p:spPr>
          <a:xfrm flipV="1">
            <a:off x="10904224" y="476900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82" name="Flowchart: Connector 1681"/>
          <p:cNvSpPr/>
          <p:nvPr/>
        </p:nvSpPr>
        <p:spPr>
          <a:xfrm flipH="1" flipV="1">
            <a:off x="11166274" y="476510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grpSp>
        <p:nvGrpSpPr>
          <p:cNvPr id="1683" name="Group 1682"/>
          <p:cNvGrpSpPr/>
          <p:nvPr/>
        </p:nvGrpSpPr>
        <p:grpSpPr>
          <a:xfrm>
            <a:off x="10889900" y="1172334"/>
            <a:ext cx="774571" cy="136566"/>
            <a:chOff x="10757479" y="1393073"/>
            <a:chExt cx="774571" cy="136566"/>
          </a:xfrm>
        </p:grpSpPr>
        <p:sp>
          <p:nvSpPr>
            <p:cNvPr id="1841" name="Rectangle 1840"/>
            <p:cNvSpPr/>
            <p:nvPr/>
          </p:nvSpPr>
          <p:spPr>
            <a:xfrm>
              <a:off x="10757479" y="1437605"/>
              <a:ext cx="774571" cy="4750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42" name="Oval 1841"/>
            <p:cNvSpPr/>
            <p:nvPr/>
          </p:nvSpPr>
          <p:spPr>
            <a:xfrm>
              <a:off x="10852483" y="1393073"/>
              <a:ext cx="144065" cy="1365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</p:grpSp>
      <p:sp>
        <p:nvSpPr>
          <p:cNvPr id="1684" name="Flowchart: Connector 1683"/>
          <p:cNvSpPr/>
          <p:nvPr/>
        </p:nvSpPr>
        <p:spPr>
          <a:xfrm flipV="1">
            <a:off x="10963788" y="5985946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85" name="Flowchart: Connector 1684"/>
          <p:cNvSpPr/>
          <p:nvPr/>
        </p:nvSpPr>
        <p:spPr>
          <a:xfrm flipV="1">
            <a:off x="11368418" y="605196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86" name="Flowchart: Connector 1685"/>
          <p:cNvSpPr/>
          <p:nvPr/>
        </p:nvSpPr>
        <p:spPr>
          <a:xfrm flipV="1">
            <a:off x="11056120" y="602910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87" name="Flowchart: Connector 1686"/>
          <p:cNvSpPr/>
          <p:nvPr/>
        </p:nvSpPr>
        <p:spPr>
          <a:xfrm flipV="1">
            <a:off x="11034856" y="5968711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88" name="Flowchart: Connector 1687"/>
          <p:cNvSpPr/>
          <p:nvPr/>
        </p:nvSpPr>
        <p:spPr>
          <a:xfrm flipV="1">
            <a:off x="11331945" y="5945655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89" name="Flowchart: Connector 1688"/>
          <p:cNvSpPr/>
          <p:nvPr/>
        </p:nvSpPr>
        <p:spPr>
          <a:xfrm flipV="1">
            <a:off x="11217396" y="5945901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90" name="Flowchart: Connector 1689"/>
          <p:cNvSpPr/>
          <p:nvPr/>
        </p:nvSpPr>
        <p:spPr>
          <a:xfrm flipH="1" flipV="1">
            <a:off x="11108409" y="597090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91" name="Flowchart: Connector 1690"/>
          <p:cNvSpPr/>
          <p:nvPr/>
        </p:nvSpPr>
        <p:spPr>
          <a:xfrm flipV="1">
            <a:off x="11311066" y="6002796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92" name="Flowchart: Connector 1691"/>
          <p:cNvSpPr/>
          <p:nvPr/>
        </p:nvSpPr>
        <p:spPr>
          <a:xfrm flipV="1">
            <a:off x="11420711" y="601567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93" name="Flowchart: Connector 1692"/>
          <p:cNvSpPr/>
          <p:nvPr/>
        </p:nvSpPr>
        <p:spPr>
          <a:xfrm flipV="1">
            <a:off x="11250846" y="601124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94" name="Flowchart: Connector 1693"/>
          <p:cNvSpPr/>
          <p:nvPr/>
        </p:nvSpPr>
        <p:spPr>
          <a:xfrm flipV="1">
            <a:off x="11485704" y="594956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95" name="Flowchart: Connector 1694"/>
          <p:cNvSpPr/>
          <p:nvPr/>
        </p:nvSpPr>
        <p:spPr>
          <a:xfrm flipV="1">
            <a:off x="11596510" y="599746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96" name="Flowchart: Connector 1695"/>
          <p:cNvSpPr/>
          <p:nvPr/>
        </p:nvSpPr>
        <p:spPr>
          <a:xfrm flipV="1">
            <a:off x="11507063" y="6037804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97" name="Flowchart: Connector 1696"/>
          <p:cNvSpPr/>
          <p:nvPr/>
        </p:nvSpPr>
        <p:spPr>
          <a:xfrm flipV="1">
            <a:off x="10891707" y="603788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98" name="Flowchart: Connector 1697"/>
          <p:cNvSpPr/>
          <p:nvPr/>
        </p:nvSpPr>
        <p:spPr>
          <a:xfrm flipH="1" flipV="1">
            <a:off x="11180415" y="605729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699" name="Flowchart: Connector 1698"/>
          <p:cNvSpPr/>
          <p:nvPr/>
        </p:nvSpPr>
        <p:spPr>
          <a:xfrm flipV="1">
            <a:off x="10968387" y="6130392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00" name="Flowchart: Connector 1699"/>
          <p:cNvSpPr/>
          <p:nvPr/>
        </p:nvSpPr>
        <p:spPr>
          <a:xfrm flipV="1">
            <a:off x="11341748" y="6203904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01" name="Flowchart: Connector 1700"/>
          <p:cNvSpPr/>
          <p:nvPr/>
        </p:nvSpPr>
        <p:spPr>
          <a:xfrm flipV="1">
            <a:off x="11037211" y="6188498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02" name="Flowchart: Connector 1701"/>
          <p:cNvSpPr/>
          <p:nvPr/>
        </p:nvSpPr>
        <p:spPr>
          <a:xfrm flipV="1">
            <a:off x="11045768" y="6114848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03" name="Flowchart: Connector 1702"/>
          <p:cNvSpPr/>
          <p:nvPr/>
        </p:nvSpPr>
        <p:spPr>
          <a:xfrm flipV="1">
            <a:off x="11390076" y="6095214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04" name="Flowchart: Connector 1703"/>
          <p:cNvSpPr/>
          <p:nvPr/>
        </p:nvSpPr>
        <p:spPr>
          <a:xfrm flipV="1">
            <a:off x="11221995" y="6090347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05" name="Flowchart: Connector 1704"/>
          <p:cNvSpPr/>
          <p:nvPr/>
        </p:nvSpPr>
        <p:spPr>
          <a:xfrm flipH="1" flipV="1">
            <a:off x="11113008" y="6115353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06" name="Flowchart: Connector 1705"/>
          <p:cNvSpPr/>
          <p:nvPr/>
        </p:nvSpPr>
        <p:spPr>
          <a:xfrm flipV="1">
            <a:off x="11315665" y="6147242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07" name="Flowchart: Connector 1706"/>
          <p:cNvSpPr/>
          <p:nvPr/>
        </p:nvSpPr>
        <p:spPr>
          <a:xfrm flipV="1">
            <a:off x="11415847" y="6186354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08" name="Flowchart: Connector 1707"/>
          <p:cNvSpPr/>
          <p:nvPr/>
        </p:nvSpPr>
        <p:spPr>
          <a:xfrm flipV="1">
            <a:off x="11255445" y="6155693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09" name="Flowchart: Connector 1708"/>
          <p:cNvSpPr/>
          <p:nvPr/>
        </p:nvSpPr>
        <p:spPr>
          <a:xfrm flipV="1">
            <a:off x="11490303" y="6094008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10" name="Flowchart: Connector 1709"/>
          <p:cNvSpPr/>
          <p:nvPr/>
        </p:nvSpPr>
        <p:spPr>
          <a:xfrm flipV="1">
            <a:off x="11601109" y="6141913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11" name="Flowchart: Connector 1710"/>
          <p:cNvSpPr/>
          <p:nvPr/>
        </p:nvSpPr>
        <p:spPr>
          <a:xfrm flipV="1">
            <a:off x="11511662" y="6182250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12" name="Flowchart: Connector 1711"/>
          <p:cNvSpPr/>
          <p:nvPr/>
        </p:nvSpPr>
        <p:spPr>
          <a:xfrm flipV="1">
            <a:off x="10896306" y="6182329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13" name="Flowchart: Connector 1712"/>
          <p:cNvSpPr/>
          <p:nvPr/>
        </p:nvSpPr>
        <p:spPr>
          <a:xfrm flipH="1" flipV="1">
            <a:off x="11158356" y="6178424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14" name="Flowchart: Connector 1713"/>
          <p:cNvSpPr/>
          <p:nvPr/>
        </p:nvSpPr>
        <p:spPr>
          <a:xfrm>
            <a:off x="10980049" y="6534333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15" name="Flowchart: Connector 1714"/>
          <p:cNvSpPr/>
          <p:nvPr/>
        </p:nvSpPr>
        <p:spPr>
          <a:xfrm>
            <a:off x="11081649" y="6547034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16" name="Flowchart: Connector 1715"/>
          <p:cNvSpPr/>
          <p:nvPr/>
        </p:nvSpPr>
        <p:spPr>
          <a:xfrm>
            <a:off x="11025154" y="6563523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17" name="Flowchart: Connector 1716"/>
          <p:cNvSpPr/>
          <p:nvPr/>
        </p:nvSpPr>
        <p:spPr>
          <a:xfrm>
            <a:off x="11151500" y="6534333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18" name="Flowchart: Connector 1717"/>
          <p:cNvSpPr/>
          <p:nvPr/>
        </p:nvSpPr>
        <p:spPr>
          <a:xfrm>
            <a:off x="11253100" y="6540684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19" name="Flowchart: Connector 1718"/>
          <p:cNvSpPr/>
          <p:nvPr/>
        </p:nvSpPr>
        <p:spPr>
          <a:xfrm>
            <a:off x="11095012" y="6561119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20" name="Flowchart: Connector 1719"/>
          <p:cNvSpPr/>
          <p:nvPr/>
        </p:nvSpPr>
        <p:spPr>
          <a:xfrm>
            <a:off x="11197774" y="6558695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21" name="Flowchart: Connector 1720"/>
          <p:cNvSpPr/>
          <p:nvPr/>
        </p:nvSpPr>
        <p:spPr>
          <a:xfrm>
            <a:off x="11342297" y="6527561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22" name="Flowchart: Connector 1721"/>
          <p:cNvSpPr/>
          <p:nvPr/>
        </p:nvSpPr>
        <p:spPr>
          <a:xfrm>
            <a:off x="10879267" y="6557533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23" name="Flowchart: Connector 1722"/>
          <p:cNvSpPr/>
          <p:nvPr/>
        </p:nvSpPr>
        <p:spPr>
          <a:xfrm>
            <a:off x="11479179" y="6557533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24" name="Flowchart: Connector 1723"/>
          <p:cNvSpPr/>
          <p:nvPr/>
        </p:nvSpPr>
        <p:spPr>
          <a:xfrm>
            <a:off x="11403344" y="6534616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25" name="Flowchart: Connector 1724"/>
          <p:cNvSpPr/>
          <p:nvPr/>
        </p:nvSpPr>
        <p:spPr>
          <a:xfrm>
            <a:off x="11557682" y="6567487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26" name="Flowchart: Connector 1725"/>
          <p:cNvSpPr/>
          <p:nvPr/>
        </p:nvSpPr>
        <p:spPr>
          <a:xfrm>
            <a:off x="10924978" y="6561328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27" name="Flowchart: Connector 1726"/>
          <p:cNvSpPr/>
          <p:nvPr/>
        </p:nvSpPr>
        <p:spPr>
          <a:xfrm>
            <a:off x="11621925" y="6560538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28" name="Flowchart: Connector 1727"/>
          <p:cNvSpPr/>
          <p:nvPr/>
        </p:nvSpPr>
        <p:spPr>
          <a:xfrm flipV="1">
            <a:off x="10962538" y="5568285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29" name="Flowchart: Connector 1728"/>
          <p:cNvSpPr/>
          <p:nvPr/>
        </p:nvSpPr>
        <p:spPr>
          <a:xfrm flipV="1">
            <a:off x="11163464" y="5599110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30" name="Flowchart: Connector 1729"/>
          <p:cNvSpPr/>
          <p:nvPr/>
        </p:nvSpPr>
        <p:spPr>
          <a:xfrm flipV="1">
            <a:off x="11014229" y="5568694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31" name="Flowchart: Connector 1730"/>
          <p:cNvSpPr/>
          <p:nvPr/>
        </p:nvSpPr>
        <p:spPr>
          <a:xfrm flipV="1">
            <a:off x="11209048" y="5568285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32" name="Flowchart: Connector 1731"/>
          <p:cNvSpPr/>
          <p:nvPr/>
        </p:nvSpPr>
        <p:spPr>
          <a:xfrm flipV="1">
            <a:off x="11397621" y="556948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33" name="Flowchart: Connector 1732"/>
          <p:cNvSpPr/>
          <p:nvPr/>
        </p:nvSpPr>
        <p:spPr>
          <a:xfrm flipV="1">
            <a:off x="11260734" y="5568694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34" name="Flowchart: Connector 1733"/>
          <p:cNvSpPr/>
          <p:nvPr/>
        </p:nvSpPr>
        <p:spPr>
          <a:xfrm flipH="1" flipV="1">
            <a:off x="11095020" y="5572161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35" name="Flowchart: Connector 1734"/>
          <p:cNvSpPr/>
          <p:nvPr/>
        </p:nvSpPr>
        <p:spPr>
          <a:xfrm flipV="1">
            <a:off x="11354404" y="5574789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36" name="Flowchart: Connector 1735"/>
          <p:cNvSpPr/>
          <p:nvPr/>
        </p:nvSpPr>
        <p:spPr>
          <a:xfrm flipV="1">
            <a:off x="11464022" y="5575921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37" name="Flowchart: Connector 1736"/>
          <p:cNvSpPr/>
          <p:nvPr/>
        </p:nvSpPr>
        <p:spPr>
          <a:xfrm flipV="1">
            <a:off x="11294184" y="5583240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38" name="Flowchart: Connector 1737"/>
          <p:cNvSpPr/>
          <p:nvPr/>
        </p:nvSpPr>
        <p:spPr>
          <a:xfrm flipV="1">
            <a:off x="11572089" y="5569461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39" name="Flowchart: Connector 1738"/>
          <p:cNvSpPr/>
          <p:nvPr/>
        </p:nvSpPr>
        <p:spPr>
          <a:xfrm flipV="1">
            <a:off x="11509223" y="5569460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40" name="Flowchart: Connector 1739"/>
          <p:cNvSpPr/>
          <p:nvPr/>
        </p:nvSpPr>
        <p:spPr>
          <a:xfrm flipV="1">
            <a:off x="11463572" y="560102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41" name="Flowchart: Connector 1740"/>
          <p:cNvSpPr/>
          <p:nvPr/>
        </p:nvSpPr>
        <p:spPr>
          <a:xfrm flipV="1">
            <a:off x="10889128" y="5572421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42" name="Flowchart: Connector 1741"/>
          <p:cNvSpPr/>
          <p:nvPr/>
        </p:nvSpPr>
        <p:spPr>
          <a:xfrm flipH="1" flipV="1">
            <a:off x="11057422" y="5582004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grpSp>
        <p:nvGrpSpPr>
          <p:cNvPr id="1743" name="Group 1742"/>
          <p:cNvGrpSpPr/>
          <p:nvPr/>
        </p:nvGrpSpPr>
        <p:grpSpPr>
          <a:xfrm>
            <a:off x="10889900" y="1390554"/>
            <a:ext cx="774571" cy="136566"/>
            <a:chOff x="10772366" y="1603197"/>
            <a:chExt cx="774571" cy="136566"/>
          </a:xfrm>
        </p:grpSpPr>
        <p:sp>
          <p:nvSpPr>
            <p:cNvPr id="1838" name="Rectangle 1837"/>
            <p:cNvSpPr/>
            <p:nvPr/>
          </p:nvSpPr>
          <p:spPr>
            <a:xfrm>
              <a:off x="10772366" y="1647729"/>
              <a:ext cx="774571" cy="47502"/>
            </a:xfrm>
            <a:prstGeom prst="rect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39" name="Oval 1838"/>
            <p:cNvSpPr/>
            <p:nvPr/>
          </p:nvSpPr>
          <p:spPr>
            <a:xfrm>
              <a:off x="10866335" y="1603197"/>
              <a:ext cx="144065" cy="136566"/>
            </a:xfrm>
            <a:prstGeom prst="ellipse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40" name="Rectangle 1839"/>
            <p:cNvSpPr/>
            <p:nvPr/>
          </p:nvSpPr>
          <p:spPr>
            <a:xfrm>
              <a:off x="11203594" y="1647729"/>
              <a:ext cx="343343" cy="49925"/>
            </a:xfrm>
            <a:prstGeom prst="rect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</p:grpSp>
      <p:grpSp>
        <p:nvGrpSpPr>
          <p:cNvPr id="1744" name="Group 1743"/>
          <p:cNvGrpSpPr/>
          <p:nvPr/>
        </p:nvGrpSpPr>
        <p:grpSpPr>
          <a:xfrm>
            <a:off x="10870851" y="2916982"/>
            <a:ext cx="812669" cy="166649"/>
            <a:chOff x="10733947" y="2920044"/>
            <a:chExt cx="812669" cy="166649"/>
          </a:xfrm>
        </p:grpSpPr>
        <p:sp>
          <p:nvSpPr>
            <p:cNvPr id="1819" name="Flowchart: Connector 1818"/>
            <p:cNvSpPr/>
            <p:nvPr/>
          </p:nvSpPr>
          <p:spPr>
            <a:xfrm flipV="1">
              <a:off x="10733947" y="2974032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20" name="Flowchart: Connector 1819"/>
            <p:cNvSpPr/>
            <p:nvPr/>
          </p:nvSpPr>
          <p:spPr>
            <a:xfrm flipV="1">
              <a:off x="10853010" y="3003166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21" name="Flowchart: Connector 1820"/>
            <p:cNvSpPr/>
            <p:nvPr/>
          </p:nvSpPr>
          <p:spPr>
            <a:xfrm flipV="1">
              <a:off x="11165862" y="2920044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22" name="Flowchart: Connector 1821"/>
            <p:cNvSpPr/>
            <p:nvPr/>
          </p:nvSpPr>
          <p:spPr>
            <a:xfrm flipV="1">
              <a:off x="11146813" y="3040975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23" name="Flowchart: Connector 1822"/>
            <p:cNvSpPr/>
            <p:nvPr/>
          </p:nvSpPr>
          <p:spPr>
            <a:xfrm flipV="1">
              <a:off x="10785635" y="3012530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24" name="Flowchart: Connector 1823"/>
            <p:cNvSpPr/>
            <p:nvPr/>
          </p:nvSpPr>
          <p:spPr>
            <a:xfrm flipV="1">
              <a:off x="10917777" y="2980030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25" name="Flowchart: Connector 1824"/>
            <p:cNvSpPr/>
            <p:nvPr/>
          </p:nvSpPr>
          <p:spPr>
            <a:xfrm flipV="1">
              <a:off x="11190007" y="2974032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26" name="Flowchart: Connector 1825"/>
            <p:cNvSpPr/>
            <p:nvPr/>
          </p:nvSpPr>
          <p:spPr>
            <a:xfrm flipV="1">
              <a:off x="11325746" y="3007433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27" name="Flowchart: Connector 1826"/>
            <p:cNvSpPr/>
            <p:nvPr/>
          </p:nvSpPr>
          <p:spPr>
            <a:xfrm flipV="1">
              <a:off x="11378582" y="2987924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28" name="Flowchart: Connector 1827"/>
            <p:cNvSpPr/>
            <p:nvPr/>
          </p:nvSpPr>
          <p:spPr>
            <a:xfrm flipV="1">
              <a:off x="11283602" y="2953684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29" name="Flowchart: Connector 1828"/>
            <p:cNvSpPr/>
            <p:nvPr/>
          </p:nvSpPr>
          <p:spPr>
            <a:xfrm flipV="1">
              <a:off x="11241695" y="3012530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30" name="Flowchart: Connector 1829"/>
            <p:cNvSpPr/>
            <p:nvPr/>
          </p:nvSpPr>
          <p:spPr>
            <a:xfrm flipV="1">
              <a:off x="11425748" y="3000600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31" name="Flowchart: Connector 1830"/>
            <p:cNvSpPr/>
            <p:nvPr/>
          </p:nvSpPr>
          <p:spPr>
            <a:xfrm flipV="1">
              <a:off x="11000606" y="3036351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32" name="Flowchart: Connector 1831"/>
            <p:cNvSpPr/>
            <p:nvPr/>
          </p:nvSpPr>
          <p:spPr>
            <a:xfrm flipV="1">
              <a:off x="10984771" y="2956928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33" name="Flowchart: Connector 1832"/>
            <p:cNvSpPr/>
            <p:nvPr/>
          </p:nvSpPr>
          <p:spPr>
            <a:xfrm flipV="1">
              <a:off x="11052562" y="3000267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34" name="Flowchart: Connector 1833"/>
            <p:cNvSpPr/>
            <p:nvPr/>
          </p:nvSpPr>
          <p:spPr>
            <a:xfrm flipV="1">
              <a:off x="10832448" y="2937429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35" name="Flowchart: Connector 1834"/>
            <p:cNvSpPr/>
            <p:nvPr/>
          </p:nvSpPr>
          <p:spPr>
            <a:xfrm flipV="1">
              <a:off x="11118346" y="2994868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36" name="Flowchart: Connector 1835"/>
            <p:cNvSpPr/>
            <p:nvPr/>
          </p:nvSpPr>
          <p:spPr>
            <a:xfrm flipV="1">
              <a:off x="11500897" y="2970622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37" name="Flowchart: Connector 1836"/>
            <p:cNvSpPr/>
            <p:nvPr/>
          </p:nvSpPr>
          <p:spPr>
            <a:xfrm flipV="1">
              <a:off x="11422959" y="2938976"/>
              <a:ext cx="45719" cy="45718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</p:grpSp>
      <p:grpSp>
        <p:nvGrpSpPr>
          <p:cNvPr id="1745" name="Group 1744"/>
          <p:cNvGrpSpPr/>
          <p:nvPr/>
        </p:nvGrpSpPr>
        <p:grpSpPr>
          <a:xfrm>
            <a:off x="10889900" y="1608774"/>
            <a:ext cx="774571" cy="136566"/>
            <a:chOff x="10771331" y="1793985"/>
            <a:chExt cx="774571" cy="136566"/>
          </a:xfrm>
        </p:grpSpPr>
        <p:sp>
          <p:nvSpPr>
            <p:cNvPr id="1816" name="Rectangle 1815"/>
            <p:cNvSpPr/>
            <p:nvPr/>
          </p:nvSpPr>
          <p:spPr>
            <a:xfrm>
              <a:off x="10771331" y="1838517"/>
              <a:ext cx="774571" cy="47502"/>
            </a:xfrm>
            <a:prstGeom prst="rect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17" name="Oval 1816"/>
            <p:cNvSpPr/>
            <p:nvPr/>
          </p:nvSpPr>
          <p:spPr>
            <a:xfrm>
              <a:off x="10866335" y="1793985"/>
              <a:ext cx="144065" cy="136566"/>
            </a:xfrm>
            <a:prstGeom prst="ellipse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18" name="Rectangle 1817"/>
            <p:cNvSpPr/>
            <p:nvPr/>
          </p:nvSpPr>
          <p:spPr>
            <a:xfrm>
              <a:off x="11202559" y="1838517"/>
              <a:ext cx="343343" cy="49925"/>
            </a:xfrm>
            <a:prstGeom prst="rect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</p:grpSp>
      <p:sp>
        <p:nvSpPr>
          <p:cNvPr id="1746" name="Flowchart: Connector 1745"/>
          <p:cNvSpPr/>
          <p:nvPr/>
        </p:nvSpPr>
        <p:spPr>
          <a:xfrm>
            <a:off x="11374366" y="7922210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47" name="Flowchart: Connector 1746"/>
          <p:cNvSpPr/>
          <p:nvPr/>
        </p:nvSpPr>
        <p:spPr>
          <a:xfrm>
            <a:off x="11419471" y="7951400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48" name="Flowchart: Connector 1747"/>
          <p:cNvSpPr/>
          <p:nvPr/>
        </p:nvSpPr>
        <p:spPr>
          <a:xfrm>
            <a:off x="11319295" y="7949205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49" name="Flowchart: Connector 1748"/>
          <p:cNvSpPr/>
          <p:nvPr/>
        </p:nvSpPr>
        <p:spPr>
          <a:xfrm flipV="1">
            <a:off x="11346063" y="6949820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50" name="Flowchart: Connector 1749"/>
          <p:cNvSpPr/>
          <p:nvPr/>
        </p:nvSpPr>
        <p:spPr>
          <a:xfrm flipV="1">
            <a:off x="11397754" y="6950229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51" name="Flowchart: Connector 1750"/>
          <p:cNvSpPr/>
          <p:nvPr/>
        </p:nvSpPr>
        <p:spPr>
          <a:xfrm flipV="1">
            <a:off x="11272653" y="6953956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52" name="Flowchart: Connector 1751"/>
          <p:cNvSpPr/>
          <p:nvPr/>
        </p:nvSpPr>
        <p:spPr>
          <a:xfrm flipV="1">
            <a:off x="11318570" y="6991411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53" name="Flowchart: Connector 1752"/>
          <p:cNvSpPr/>
          <p:nvPr/>
        </p:nvSpPr>
        <p:spPr>
          <a:xfrm flipH="1" flipV="1">
            <a:off x="11440947" y="6963539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54" name="Flowchart: Connector 1753"/>
          <p:cNvSpPr/>
          <p:nvPr/>
        </p:nvSpPr>
        <p:spPr>
          <a:xfrm>
            <a:off x="11594041" y="7921898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55" name="Flowchart: Connector 1754"/>
          <p:cNvSpPr/>
          <p:nvPr/>
        </p:nvSpPr>
        <p:spPr>
          <a:xfrm>
            <a:off x="11493259" y="7945098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56" name="Flowchart: Connector 1755"/>
          <p:cNvSpPr/>
          <p:nvPr/>
        </p:nvSpPr>
        <p:spPr>
          <a:xfrm>
            <a:off x="11538970" y="7948893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57" name="Flowchart: Connector 1756"/>
          <p:cNvSpPr/>
          <p:nvPr/>
        </p:nvSpPr>
        <p:spPr>
          <a:xfrm flipV="1">
            <a:off x="11565738" y="694950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58" name="Flowchart: Connector 1757"/>
          <p:cNvSpPr/>
          <p:nvPr/>
        </p:nvSpPr>
        <p:spPr>
          <a:xfrm flipV="1">
            <a:off x="11617429" y="694991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59" name="Flowchart: Connector 1758"/>
          <p:cNvSpPr/>
          <p:nvPr/>
        </p:nvSpPr>
        <p:spPr>
          <a:xfrm flipV="1">
            <a:off x="11492328" y="6953644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60" name="Flowchart: Connector 1759"/>
          <p:cNvSpPr/>
          <p:nvPr/>
        </p:nvSpPr>
        <p:spPr>
          <a:xfrm flipV="1">
            <a:off x="11538245" y="6991099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61" name="Flowchart: Connector 1760"/>
          <p:cNvSpPr/>
          <p:nvPr/>
        </p:nvSpPr>
        <p:spPr>
          <a:xfrm flipV="1">
            <a:off x="11368138" y="7374535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62" name="Flowchart: Connector 1761"/>
          <p:cNvSpPr/>
          <p:nvPr/>
        </p:nvSpPr>
        <p:spPr>
          <a:xfrm flipV="1">
            <a:off x="10984030" y="7436123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63" name="Flowchart: Connector 1762"/>
          <p:cNvSpPr/>
          <p:nvPr/>
        </p:nvSpPr>
        <p:spPr>
          <a:xfrm flipV="1">
            <a:off x="11460470" y="7417692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64" name="Flowchart: Connector 1763"/>
          <p:cNvSpPr/>
          <p:nvPr/>
        </p:nvSpPr>
        <p:spPr>
          <a:xfrm flipV="1">
            <a:off x="11439206" y="7357300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65" name="Flowchart: Connector 1764"/>
          <p:cNvSpPr/>
          <p:nvPr/>
        </p:nvSpPr>
        <p:spPr>
          <a:xfrm flipV="1">
            <a:off x="10947557" y="7329816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66" name="Flowchart: Connector 1765"/>
          <p:cNvSpPr/>
          <p:nvPr/>
        </p:nvSpPr>
        <p:spPr>
          <a:xfrm flipV="1">
            <a:off x="11199697" y="7334154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67" name="Flowchart: Connector 1766"/>
          <p:cNvSpPr/>
          <p:nvPr/>
        </p:nvSpPr>
        <p:spPr>
          <a:xfrm flipH="1" flipV="1">
            <a:off x="11090710" y="7359160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68" name="Flowchart: Connector 1767"/>
          <p:cNvSpPr/>
          <p:nvPr/>
        </p:nvSpPr>
        <p:spPr>
          <a:xfrm flipV="1">
            <a:off x="10913978" y="7386957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69" name="Flowchart: Connector 1768"/>
          <p:cNvSpPr/>
          <p:nvPr/>
        </p:nvSpPr>
        <p:spPr>
          <a:xfrm flipV="1">
            <a:off x="11036323" y="7399838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70" name="Flowchart: Connector 1769"/>
          <p:cNvSpPr/>
          <p:nvPr/>
        </p:nvSpPr>
        <p:spPr>
          <a:xfrm flipV="1">
            <a:off x="11233147" y="7399500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71" name="Flowchart: Connector 1770"/>
          <p:cNvSpPr/>
          <p:nvPr/>
        </p:nvSpPr>
        <p:spPr>
          <a:xfrm flipV="1">
            <a:off x="11468005" y="7337815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72" name="Flowchart: Connector 1771"/>
          <p:cNvSpPr/>
          <p:nvPr/>
        </p:nvSpPr>
        <p:spPr>
          <a:xfrm flipV="1">
            <a:off x="11578811" y="7385720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73" name="Flowchart: Connector 1772"/>
          <p:cNvSpPr/>
          <p:nvPr/>
        </p:nvSpPr>
        <p:spPr>
          <a:xfrm flipV="1">
            <a:off x="11489364" y="7426057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74" name="Flowchart: Connector 1773"/>
          <p:cNvSpPr/>
          <p:nvPr/>
        </p:nvSpPr>
        <p:spPr>
          <a:xfrm flipV="1">
            <a:off x="11296057" y="7426472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75" name="Flowchart: Connector 1774"/>
          <p:cNvSpPr/>
          <p:nvPr/>
        </p:nvSpPr>
        <p:spPr>
          <a:xfrm flipH="1" flipV="1">
            <a:off x="11162716" y="7445546"/>
            <a:ext cx="4571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76" name="Flowchart: Connector 1775"/>
          <p:cNvSpPr/>
          <p:nvPr/>
        </p:nvSpPr>
        <p:spPr>
          <a:xfrm flipV="1">
            <a:off x="11372737" y="751539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77" name="Flowchart: Connector 1776"/>
          <p:cNvSpPr/>
          <p:nvPr/>
        </p:nvSpPr>
        <p:spPr>
          <a:xfrm flipV="1">
            <a:off x="10957360" y="758447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78" name="Flowchart: Connector 1777"/>
          <p:cNvSpPr/>
          <p:nvPr/>
        </p:nvSpPr>
        <p:spPr>
          <a:xfrm flipV="1">
            <a:off x="11441561" y="7573499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79" name="Flowchart: Connector 1778"/>
          <p:cNvSpPr/>
          <p:nvPr/>
        </p:nvSpPr>
        <p:spPr>
          <a:xfrm flipV="1">
            <a:off x="11450118" y="7499849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80" name="Flowchart: Connector 1779"/>
          <p:cNvSpPr/>
          <p:nvPr/>
        </p:nvSpPr>
        <p:spPr>
          <a:xfrm flipV="1">
            <a:off x="11005688" y="747578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81" name="Flowchart: Connector 1780"/>
          <p:cNvSpPr/>
          <p:nvPr/>
        </p:nvSpPr>
        <p:spPr>
          <a:xfrm flipV="1">
            <a:off x="11204296" y="747501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82" name="Flowchart: Connector 1781"/>
          <p:cNvSpPr/>
          <p:nvPr/>
        </p:nvSpPr>
        <p:spPr>
          <a:xfrm flipH="1" flipV="1">
            <a:off x="11095309" y="750001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83" name="Flowchart: Connector 1782"/>
          <p:cNvSpPr/>
          <p:nvPr/>
        </p:nvSpPr>
        <p:spPr>
          <a:xfrm flipV="1">
            <a:off x="10918577" y="7527815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84" name="Flowchart: Connector 1783"/>
          <p:cNvSpPr/>
          <p:nvPr/>
        </p:nvSpPr>
        <p:spPr>
          <a:xfrm flipV="1">
            <a:off x="11031459" y="756692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85" name="Flowchart: Connector 1784"/>
          <p:cNvSpPr/>
          <p:nvPr/>
        </p:nvSpPr>
        <p:spPr>
          <a:xfrm flipV="1">
            <a:off x="11237746" y="754035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86" name="Flowchart: Connector 1785"/>
          <p:cNvSpPr/>
          <p:nvPr/>
        </p:nvSpPr>
        <p:spPr>
          <a:xfrm flipV="1">
            <a:off x="11472604" y="7478673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87" name="Flowchart: Connector 1786"/>
          <p:cNvSpPr/>
          <p:nvPr/>
        </p:nvSpPr>
        <p:spPr>
          <a:xfrm flipV="1">
            <a:off x="11583410" y="752657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88" name="Flowchart: Connector 1787"/>
          <p:cNvSpPr/>
          <p:nvPr/>
        </p:nvSpPr>
        <p:spPr>
          <a:xfrm flipV="1">
            <a:off x="11493963" y="7566915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89" name="Flowchart: Connector 1788"/>
          <p:cNvSpPr/>
          <p:nvPr/>
        </p:nvSpPr>
        <p:spPr>
          <a:xfrm flipV="1">
            <a:off x="11300656" y="7567330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90" name="Flowchart: Connector 1789"/>
          <p:cNvSpPr/>
          <p:nvPr/>
        </p:nvSpPr>
        <p:spPr>
          <a:xfrm flipH="1" flipV="1">
            <a:off x="11140657" y="7563089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91" name="Flowchart: Connector 1790"/>
          <p:cNvSpPr/>
          <p:nvPr/>
        </p:nvSpPr>
        <p:spPr>
          <a:xfrm flipV="1">
            <a:off x="10964632" y="694592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92" name="Flowchart: Connector 1791"/>
          <p:cNvSpPr/>
          <p:nvPr/>
        </p:nvSpPr>
        <p:spPr>
          <a:xfrm flipV="1">
            <a:off x="11165558" y="6976747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93" name="Flowchart: Connector 1792"/>
          <p:cNvSpPr/>
          <p:nvPr/>
        </p:nvSpPr>
        <p:spPr>
          <a:xfrm flipV="1">
            <a:off x="11016323" y="6946331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94" name="Flowchart: Connector 1793"/>
          <p:cNvSpPr/>
          <p:nvPr/>
        </p:nvSpPr>
        <p:spPr>
          <a:xfrm flipV="1">
            <a:off x="11211142" y="6945922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95" name="Flowchart: Connector 1794"/>
          <p:cNvSpPr/>
          <p:nvPr/>
        </p:nvSpPr>
        <p:spPr>
          <a:xfrm flipH="1" flipV="1">
            <a:off x="11097114" y="694979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96" name="Flowchart: Connector 1795"/>
          <p:cNvSpPr/>
          <p:nvPr/>
        </p:nvSpPr>
        <p:spPr>
          <a:xfrm flipV="1">
            <a:off x="10891222" y="6950058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97" name="Flowchart: Connector 1796"/>
          <p:cNvSpPr/>
          <p:nvPr/>
        </p:nvSpPr>
        <p:spPr>
          <a:xfrm flipH="1" flipV="1">
            <a:off x="11059516" y="6959641"/>
            <a:ext cx="45719" cy="45719"/>
          </a:xfrm>
          <a:prstGeom prst="flowChartConnector">
            <a:avLst/>
          </a:prstGeom>
          <a:solidFill>
            <a:srgbClr val="F8766D"/>
          </a:solidFill>
          <a:ln>
            <a:solidFill>
              <a:srgbClr val="F876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98" name="Flowchart: Connector 1797"/>
          <p:cNvSpPr/>
          <p:nvPr/>
        </p:nvSpPr>
        <p:spPr>
          <a:xfrm>
            <a:off x="11020000" y="7915087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799" name="Flowchart: Connector 1798"/>
          <p:cNvSpPr/>
          <p:nvPr/>
        </p:nvSpPr>
        <p:spPr>
          <a:xfrm>
            <a:off x="11121600" y="7927788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800" name="Flowchart: Connector 1799"/>
          <p:cNvSpPr/>
          <p:nvPr/>
        </p:nvSpPr>
        <p:spPr>
          <a:xfrm>
            <a:off x="11065105" y="7944277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801" name="Flowchart: Connector 1800"/>
          <p:cNvSpPr/>
          <p:nvPr/>
        </p:nvSpPr>
        <p:spPr>
          <a:xfrm>
            <a:off x="11191451" y="7915087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802" name="Flowchart: Connector 1801"/>
          <p:cNvSpPr/>
          <p:nvPr/>
        </p:nvSpPr>
        <p:spPr>
          <a:xfrm>
            <a:off x="11134963" y="7941873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803" name="Flowchart: Connector 1802"/>
          <p:cNvSpPr/>
          <p:nvPr/>
        </p:nvSpPr>
        <p:spPr>
          <a:xfrm>
            <a:off x="11237725" y="7939449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804" name="Flowchart: Connector 1803"/>
          <p:cNvSpPr/>
          <p:nvPr/>
        </p:nvSpPr>
        <p:spPr>
          <a:xfrm>
            <a:off x="10919218" y="7938287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805" name="Flowchart: Connector 1804"/>
          <p:cNvSpPr/>
          <p:nvPr/>
        </p:nvSpPr>
        <p:spPr>
          <a:xfrm>
            <a:off x="10964929" y="7942082"/>
            <a:ext cx="53179" cy="45719"/>
          </a:xfrm>
          <a:prstGeom prst="flowChartConnector">
            <a:avLst/>
          </a:prstGeom>
          <a:solidFill>
            <a:srgbClr val="00BFC4"/>
          </a:solidFill>
          <a:ln>
            <a:solidFill>
              <a:srgbClr val="00B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grpSp>
        <p:nvGrpSpPr>
          <p:cNvPr id="1806" name="Group 1805"/>
          <p:cNvGrpSpPr/>
          <p:nvPr/>
        </p:nvGrpSpPr>
        <p:grpSpPr>
          <a:xfrm>
            <a:off x="10889900" y="2045214"/>
            <a:ext cx="774571" cy="136566"/>
            <a:chOff x="10770230" y="1994369"/>
            <a:chExt cx="774571" cy="136566"/>
          </a:xfrm>
        </p:grpSpPr>
        <p:sp>
          <p:nvSpPr>
            <p:cNvPr id="1814" name="Rectangle 1813"/>
            <p:cNvSpPr/>
            <p:nvPr/>
          </p:nvSpPr>
          <p:spPr>
            <a:xfrm>
              <a:off x="10770230" y="2038901"/>
              <a:ext cx="774571" cy="4750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15" name="Oval 1814"/>
            <p:cNvSpPr/>
            <p:nvPr/>
          </p:nvSpPr>
          <p:spPr>
            <a:xfrm>
              <a:off x="10865234" y="1994369"/>
              <a:ext cx="144065" cy="1365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</p:grpSp>
      <p:grpSp>
        <p:nvGrpSpPr>
          <p:cNvPr id="1807" name="Group 1806"/>
          <p:cNvGrpSpPr/>
          <p:nvPr/>
        </p:nvGrpSpPr>
        <p:grpSpPr>
          <a:xfrm>
            <a:off x="10889900" y="2263436"/>
            <a:ext cx="774571" cy="136566"/>
            <a:chOff x="10785117" y="2204493"/>
            <a:chExt cx="774571" cy="136566"/>
          </a:xfrm>
        </p:grpSpPr>
        <p:sp>
          <p:nvSpPr>
            <p:cNvPr id="1811" name="Rectangle 1810"/>
            <p:cNvSpPr/>
            <p:nvPr/>
          </p:nvSpPr>
          <p:spPr>
            <a:xfrm>
              <a:off x="10785117" y="2249025"/>
              <a:ext cx="774571" cy="47502"/>
            </a:xfrm>
            <a:prstGeom prst="rect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12" name="Oval 1811"/>
            <p:cNvSpPr/>
            <p:nvPr/>
          </p:nvSpPr>
          <p:spPr>
            <a:xfrm>
              <a:off x="10879086" y="2204493"/>
              <a:ext cx="144065" cy="136566"/>
            </a:xfrm>
            <a:prstGeom prst="ellipse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813" name="Rectangle 1812"/>
            <p:cNvSpPr/>
            <p:nvPr/>
          </p:nvSpPr>
          <p:spPr>
            <a:xfrm>
              <a:off x="11216345" y="2249025"/>
              <a:ext cx="343343" cy="49925"/>
            </a:xfrm>
            <a:prstGeom prst="rect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</p:grpSp>
      <p:sp>
        <p:nvSpPr>
          <p:cNvPr id="1808" name="Rounded Rectangle 1807"/>
          <p:cNvSpPr/>
          <p:nvPr/>
        </p:nvSpPr>
        <p:spPr>
          <a:xfrm>
            <a:off x="10745191" y="1911169"/>
            <a:ext cx="1063986" cy="61478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sp>
        <p:nvSpPr>
          <p:cNvPr id="1809" name="Rounded Rectangle 1808"/>
          <p:cNvSpPr/>
          <p:nvPr/>
        </p:nvSpPr>
        <p:spPr>
          <a:xfrm>
            <a:off x="10745191" y="989385"/>
            <a:ext cx="1063986" cy="887152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200"/>
          </a:p>
        </p:txBody>
      </p:sp>
      <p:cxnSp>
        <p:nvCxnSpPr>
          <p:cNvPr id="1810" name="Straight Arrow Connector 1809"/>
          <p:cNvCxnSpPr/>
          <p:nvPr/>
        </p:nvCxnSpPr>
        <p:spPr>
          <a:xfrm>
            <a:off x="11785220" y="4641804"/>
            <a:ext cx="0" cy="146993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05" name="TextBox 1304"/>
              <p:cNvSpPr txBox="1"/>
              <p:nvPr/>
            </p:nvSpPr>
            <p:spPr>
              <a:xfrm>
                <a:off x="10549326" y="9995950"/>
                <a:ext cx="14557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nl-BE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nl-BE" sz="1200" dirty="0"/>
                  <a:t>0.33&lt;</a:t>
                </a:r>
                <a:r>
                  <a:rPr lang="nl-BE" sz="1200" dirty="0" err="1"/>
                  <a:t>Delta_BAF</a:t>
                </a:r>
                <a:r>
                  <a:rPr lang="nl-BE" sz="1200" dirty="0"/>
                  <a:t>&lt;0</a:t>
                </a:r>
              </a:p>
            </p:txBody>
          </p:sp>
        </mc:Choice>
        <mc:Fallback>
          <p:sp>
            <p:nvSpPr>
              <p:cNvPr id="1305" name="TextBox 13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9326" y="9995950"/>
                <a:ext cx="1455720" cy="276999"/>
              </a:xfrm>
              <a:prstGeom prst="rect">
                <a:avLst/>
              </a:prstGeom>
              <a:blipFill>
                <a:blip r:embed="rId3"/>
                <a:stretch>
                  <a:fillRect t="-2222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09A94FA1-6986-D263-D132-CE8BE4834A91}"/>
              </a:ext>
            </a:extLst>
          </p:cNvPr>
          <p:cNvGrpSpPr/>
          <p:nvPr/>
        </p:nvGrpSpPr>
        <p:grpSpPr>
          <a:xfrm>
            <a:off x="2289126" y="4050954"/>
            <a:ext cx="9961385" cy="1327671"/>
            <a:chOff x="2289126" y="4050954"/>
            <a:chExt cx="9961385" cy="1327671"/>
          </a:xfrm>
        </p:grpSpPr>
        <p:sp>
          <p:nvSpPr>
            <p:cNvPr id="47" name="TextBox 46"/>
            <p:cNvSpPr txBox="1"/>
            <p:nvPr/>
          </p:nvSpPr>
          <p:spPr>
            <a:xfrm>
              <a:off x="2406141" y="5101626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</a:t>
              </a: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>
              <a:off x="2723003" y="5231188"/>
              <a:ext cx="952750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2603291" y="5232986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2406141" y="4050954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1</a:t>
              </a:r>
            </a:p>
          </p:txBody>
        </p:sp>
        <p:cxnSp>
          <p:nvCxnSpPr>
            <p:cNvPr id="52" name="Straight Connector 51"/>
            <p:cNvCxnSpPr/>
            <p:nvPr/>
          </p:nvCxnSpPr>
          <p:spPr>
            <a:xfrm flipV="1">
              <a:off x="2603291" y="4172057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2289126" y="4582126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0,5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 flipV="1">
              <a:off x="2603291" y="4702521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>
              <a:off x="2723006" y="4172915"/>
              <a:ext cx="952750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>
              <a:off x="2722998" y="4172065"/>
              <a:ext cx="0" cy="10565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>
              <a:off x="2723006" y="4703076"/>
              <a:ext cx="952750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7EFF2CE-9B21-8A37-1DBF-ACA6177AEFEC}"/>
              </a:ext>
            </a:extLst>
          </p:cNvPr>
          <p:cNvGrpSpPr/>
          <p:nvPr/>
        </p:nvGrpSpPr>
        <p:grpSpPr>
          <a:xfrm>
            <a:off x="2289126" y="5436197"/>
            <a:ext cx="9979787" cy="1327672"/>
            <a:chOff x="2289126" y="5435640"/>
            <a:chExt cx="9979787" cy="1327672"/>
          </a:xfrm>
        </p:grpSpPr>
        <p:sp>
          <p:nvSpPr>
            <p:cNvPr id="283" name="TextBox 282"/>
            <p:cNvSpPr txBox="1"/>
            <p:nvPr/>
          </p:nvSpPr>
          <p:spPr>
            <a:xfrm>
              <a:off x="2406144" y="5435640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1</a:t>
              </a:r>
            </a:p>
          </p:txBody>
        </p:sp>
        <p:cxnSp>
          <p:nvCxnSpPr>
            <p:cNvPr id="280" name="Straight Arrow Connector 279"/>
            <p:cNvCxnSpPr/>
            <p:nvPr/>
          </p:nvCxnSpPr>
          <p:spPr>
            <a:xfrm>
              <a:off x="2723001" y="6615883"/>
              <a:ext cx="954338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TextBox 280"/>
            <p:cNvSpPr txBox="1"/>
            <p:nvPr/>
          </p:nvSpPr>
          <p:spPr>
            <a:xfrm>
              <a:off x="2406144" y="6486313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</a:t>
              </a:r>
            </a:p>
          </p:txBody>
        </p:sp>
        <p:cxnSp>
          <p:nvCxnSpPr>
            <p:cNvPr id="282" name="Straight Connector 281"/>
            <p:cNvCxnSpPr/>
            <p:nvPr/>
          </p:nvCxnSpPr>
          <p:spPr>
            <a:xfrm flipV="1">
              <a:off x="2603294" y="6617678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/>
          </p:nvCxnSpPr>
          <p:spPr>
            <a:xfrm flipV="1">
              <a:off x="2603294" y="5556752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/>
          </p:nvCxnSpPr>
          <p:spPr>
            <a:xfrm flipV="1">
              <a:off x="2603294" y="6087216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/>
          </p:nvCxnSpPr>
          <p:spPr>
            <a:xfrm flipV="1">
              <a:off x="2724241" y="5557605"/>
              <a:ext cx="9544672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/>
          </p:nvCxnSpPr>
          <p:spPr>
            <a:xfrm>
              <a:off x="2724241" y="5556750"/>
              <a:ext cx="0" cy="10565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/>
          </p:nvCxnSpPr>
          <p:spPr>
            <a:xfrm flipV="1">
              <a:off x="2724241" y="6087762"/>
              <a:ext cx="9544672" cy="4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0" name="TextBox 329"/>
            <p:cNvSpPr txBox="1"/>
            <p:nvPr/>
          </p:nvSpPr>
          <p:spPr>
            <a:xfrm>
              <a:off x="2289126" y="5958116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0,5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289126" y="6821441"/>
            <a:ext cx="9980432" cy="1327670"/>
            <a:chOff x="2289123" y="6994171"/>
            <a:chExt cx="9980432" cy="1327670"/>
          </a:xfrm>
        </p:grpSpPr>
        <p:sp>
          <p:nvSpPr>
            <p:cNvPr id="334" name="TextBox 333"/>
            <p:cNvSpPr txBox="1"/>
            <p:nvPr/>
          </p:nvSpPr>
          <p:spPr>
            <a:xfrm>
              <a:off x="2406141" y="6994171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1</a:t>
              </a:r>
            </a:p>
          </p:txBody>
        </p:sp>
        <p:cxnSp>
          <p:nvCxnSpPr>
            <p:cNvPr id="331" name="Straight Arrow Connector 330"/>
            <p:cNvCxnSpPr/>
            <p:nvPr/>
          </p:nvCxnSpPr>
          <p:spPr>
            <a:xfrm>
              <a:off x="2724883" y="8170885"/>
              <a:ext cx="9544672" cy="932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TextBox 331"/>
            <p:cNvSpPr txBox="1"/>
            <p:nvPr/>
          </p:nvSpPr>
          <p:spPr>
            <a:xfrm>
              <a:off x="2406141" y="8044842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</a:t>
              </a:r>
            </a:p>
          </p:txBody>
        </p:sp>
        <p:cxnSp>
          <p:nvCxnSpPr>
            <p:cNvPr id="333" name="Straight Connector 332"/>
            <p:cNvCxnSpPr/>
            <p:nvPr/>
          </p:nvCxnSpPr>
          <p:spPr>
            <a:xfrm flipV="1">
              <a:off x="2603291" y="8176209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/>
          </p:nvCxnSpPr>
          <p:spPr>
            <a:xfrm flipV="1">
              <a:off x="2603291" y="7115280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/>
          </p:nvCxnSpPr>
          <p:spPr>
            <a:xfrm flipV="1">
              <a:off x="2603291" y="7645744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/>
          </p:nvCxnSpPr>
          <p:spPr>
            <a:xfrm flipV="1">
              <a:off x="2724883" y="7116137"/>
              <a:ext cx="9544672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/>
          </p:nvCxnSpPr>
          <p:spPr>
            <a:xfrm>
              <a:off x="2724883" y="7115281"/>
              <a:ext cx="0" cy="10565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/>
          </p:nvCxnSpPr>
          <p:spPr>
            <a:xfrm flipV="1">
              <a:off x="2724883" y="7646293"/>
              <a:ext cx="9544672" cy="4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1" name="TextBox 380"/>
            <p:cNvSpPr txBox="1"/>
            <p:nvPr/>
          </p:nvSpPr>
          <p:spPr>
            <a:xfrm>
              <a:off x="2289123" y="7516652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0,5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210575" y="2526972"/>
            <a:ext cx="10012624" cy="1304016"/>
            <a:chOff x="2210576" y="2700813"/>
            <a:chExt cx="10012624" cy="1304016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2723202" y="2700813"/>
              <a:ext cx="0" cy="103473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723209" y="3258014"/>
              <a:ext cx="949999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406140" y="3152494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210576" y="2940839"/>
              <a:ext cx="4587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0,58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2603291" y="3259815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2603291" y="3066199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406142" y="2797467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1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2603291" y="2909482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359655" y="3464277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-1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2603291" y="3576296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2663388" y="3694436"/>
              <a:ext cx="150516" cy="822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2644541" y="3736265"/>
              <a:ext cx="150516" cy="822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723202" y="3777371"/>
              <a:ext cx="0" cy="2274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2723802" y="3065236"/>
              <a:ext cx="949939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2722998" y="2909275"/>
              <a:ext cx="950020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2725534" y="3576722"/>
              <a:ext cx="9497666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422212" y="2803084"/>
            <a:ext cx="954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00" dirty="0"/>
              <a:t>Log</a:t>
            </a:r>
            <a:r>
              <a:rPr lang="nl-BE" sz="1200" baseline="-25000" dirty="0"/>
              <a:t>2</a:t>
            </a:r>
            <a:r>
              <a:rPr lang="nl-BE" sz="1200" dirty="0"/>
              <a:t>R</a:t>
            </a:r>
          </a:p>
          <a:p>
            <a:r>
              <a:rPr lang="nl-BE" sz="1200" dirty="0"/>
              <a:t>(</a:t>
            </a:r>
            <a:r>
              <a:rPr lang="nl-BE" sz="1200" dirty="0" err="1"/>
              <a:t>theoretical</a:t>
            </a:r>
            <a:r>
              <a:rPr lang="nl-BE" sz="1200" dirty="0"/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2212" y="4295239"/>
            <a:ext cx="2241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err="1"/>
              <a:t>Category</a:t>
            </a:r>
            <a:r>
              <a:rPr lang="nl-BE" sz="1200" dirty="0"/>
              <a:t> 1, BAF </a:t>
            </a:r>
          </a:p>
          <a:p>
            <a:r>
              <a:rPr lang="nl-BE" sz="1200" dirty="0" err="1"/>
              <a:t>Subcat</a:t>
            </a:r>
            <a:r>
              <a:rPr lang="nl-BE" sz="1200" dirty="0"/>
              <a:t> 1A:      BB,     AA: </a:t>
            </a:r>
          </a:p>
          <a:p>
            <a:r>
              <a:rPr lang="nl-BE" sz="1200" dirty="0" err="1"/>
              <a:t>Subcat</a:t>
            </a:r>
            <a:r>
              <a:rPr lang="nl-BE" sz="1200" dirty="0"/>
              <a:t> 1B:      AA,     BB: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2212" y="5692958"/>
            <a:ext cx="1762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err="1"/>
              <a:t>Category</a:t>
            </a:r>
            <a:r>
              <a:rPr lang="nl-BE" sz="1200" dirty="0"/>
              <a:t> 2, BAF </a:t>
            </a:r>
          </a:p>
          <a:p>
            <a:r>
              <a:rPr lang="nl-BE" sz="1200" dirty="0" err="1"/>
              <a:t>Subcat</a:t>
            </a:r>
            <a:r>
              <a:rPr lang="nl-BE" sz="1200" dirty="0"/>
              <a:t> 2A:      BB,     AB: </a:t>
            </a:r>
          </a:p>
          <a:p>
            <a:r>
              <a:rPr lang="nl-BE" sz="1200" dirty="0" err="1"/>
              <a:t>Subcat</a:t>
            </a:r>
            <a:r>
              <a:rPr lang="nl-BE" sz="1200" dirty="0"/>
              <a:t> 2B:      AA,     AB: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2212" y="6984766"/>
            <a:ext cx="1769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err="1"/>
              <a:t>Category</a:t>
            </a:r>
            <a:r>
              <a:rPr lang="nl-BE" sz="1200" dirty="0"/>
              <a:t> 3, BAF </a:t>
            </a:r>
          </a:p>
          <a:p>
            <a:r>
              <a:rPr lang="nl-BE" sz="1200" dirty="0" err="1"/>
              <a:t>Subcat</a:t>
            </a:r>
            <a:r>
              <a:rPr lang="nl-BE" sz="1200" dirty="0"/>
              <a:t> 3A:      AB,     BB: </a:t>
            </a:r>
          </a:p>
          <a:p>
            <a:r>
              <a:rPr lang="nl-BE" sz="1200" dirty="0" err="1"/>
              <a:t>Subcat</a:t>
            </a:r>
            <a:r>
              <a:rPr lang="nl-BE" sz="1200" dirty="0"/>
              <a:t> 3B:      AB,     AA: 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13C3331-8334-35CA-8BD6-23B21F7484B4}"/>
              </a:ext>
            </a:extLst>
          </p:cNvPr>
          <p:cNvGrpSpPr/>
          <p:nvPr/>
        </p:nvGrpSpPr>
        <p:grpSpPr>
          <a:xfrm>
            <a:off x="2289126" y="8206683"/>
            <a:ext cx="9980432" cy="1327670"/>
            <a:chOff x="2289123" y="6994171"/>
            <a:chExt cx="9980432" cy="1327670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0F2CCEB4-60B5-B2F6-1803-F77204E93E4B}"/>
                </a:ext>
              </a:extLst>
            </p:cNvPr>
            <p:cNvSpPr txBox="1"/>
            <p:nvPr/>
          </p:nvSpPr>
          <p:spPr>
            <a:xfrm>
              <a:off x="2406141" y="6994171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1</a:t>
              </a:r>
            </a:p>
          </p:txBody>
        </p: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D9053181-385F-0431-BEA1-B369FB6AF062}"/>
                </a:ext>
              </a:extLst>
            </p:cNvPr>
            <p:cNvCxnSpPr/>
            <p:nvPr/>
          </p:nvCxnSpPr>
          <p:spPr>
            <a:xfrm>
              <a:off x="2724883" y="8170885"/>
              <a:ext cx="9544672" cy="932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2EAD2EB6-8169-91BC-76A6-BD1252D797D1}"/>
                </a:ext>
              </a:extLst>
            </p:cNvPr>
            <p:cNvSpPr txBox="1"/>
            <p:nvPr/>
          </p:nvSpPr>
          <p:spPr>
            <a:xfrm>
              <a:off x="2406141" y="8044842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</a:t>
              </a: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07BC5B6A-AEF2-688B-2C79-213039CE6F60}"/>
                </a:ext>
              </a:extLst>
            </p:cNvPr>
            <p:cNvCxnSpPr/>
            <p:nvPr/>
          </p:nvCxnSpPr>
          <p:spPr>
            <a:xfrm flipV="1">
              <a:off x="2603291" y="8176209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4DB1BB5D-B837-735D-6EED-CCB71782EE5E}"/>
                </a:ext>
              </a:extLst>
            </p:cNvPr>
            <p:cNvCxnSpPr/>
            <p:nvPr/>
          </p:nvCxnSpPr>
          <p:spPr>
            <a:xfrm flipV="1">
              <a:off x="2603291" y="7115280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4C75279-9995-7A64-B0C0-314DCC58498F}"/>
                </a:ext>
              </a:extLst>
            </p:cNvPr>
            <p:cNvCxnSpPr/>
            <p:nvPr/>
          </p:nvCxnSpPr>
          <p:spPr>
            <a:xfrm flipV="1">
              <a:off x="2603291" y="7645744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AEC1C0BB-B71A-DE43-9202-28C2642BDA29}"/>
                </a:ext>
              </a:extLst>
            </p:cNvPr>
            <p:cNvCxnSpPr/>
            <p:nvPr/>
          </p:nvCxnSpPr>
          <p:spPr>
            <a:xfrm flipV="1">
              <a:off x="2724883" y="7116137"/>
              <a:ext cx="9544672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8041A8F0-F28B-D714-FC50-A7BEA5B21A8A}"/>
                </a:ext>
              </a:extLst>
            </p:cNvPr>
            <p:cNvCxnSpPr/>
            <p:nvPr/>
          </p:nvCxnSpPr>
          <p:spPr>
            <a:xfrm>
              <a:off x="2724883" y="7115281"/>
              <a:ext cx="0" cy="10565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035ED79-FAA8-81CB-56A3-E7C7B8E7306A}"/>
                </a:ext>
              </a:extLst>
            </p:cNvPr>
            <p:cNvCxnSpPr/>
            <p:nvPr/>
          </p:nvCxnSpPr>
          <p:spPr>
            <a:xfrm flipV="1">
              <a:off x="2724883" y="7646293"/>
              <a:ext cx="9544672" cy="4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D0112139-A43F-32FD-9832-80F8EA04365C}"/>
                </a:ext>
              </a:extLst>
            </p:cNvPr>
            <p:cNvSpPr txBox="1"/>
            <p:nvPr/>
          </p:nvSpPr>
          <p:spPr>
            <a:xfrm>
              <a:off x="2289123" y="7516652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0,5</a:t>
              </a: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27CCEE39-C21C-46FE-6985-7AF0AE560726}"/>
              </a:ext>
            </a:extLst>
          </p:cNvPr>
          <p:cNvSpPr txBox="1"/>
          <p:nvPr/>
        </p:nvSpPr>
        <p:spPr>
          <a:xfrm>
            <a:off x="422212" y="8493207"/>
            <a:ext cx="1779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err="1"/>
              <a:t>Category</a:t>
            </a:r>
            <a:r>
              <a:rPr lang="nl-BE" sz="1200" dirty="0"/>
              <a:t> 4, BAF </a:t>
            </a:r>
          </a:p>
          <a:p>
            <a:r>
              <a:rPr lang="nl-BE" sz="1200" dirty="0" err="1"/>
              <a:t>Subcat</a:t>
            </a:r>
            <a:r>
              <a:rPr lang="nl-BE" sz="1200" dirty="0"/>
              <a:t> 3A:      BB,     BB: </a:t>
            </a:r>
          </a:p>
          <a:p>
            <a:r>
              <a:rPr lang="nl-BE" sz="1200" dirty="0" err="1"/>
              <a:t>Subcat</a:t>
            </a:r>
            <a:r>
              <a:rPr lang="nl-BE" sz="1200" dirty="0"/>
              <a:t> 3B:      AA,     AA: 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F8D8C53C-005B-D452-750C-8BA6EF6C188B}"/>
              </a:ext>
            </a:extLst>
          </p:cNvPr>
          <p:cNvGrpSpPr/>
          <p:nvPr/>
        </p:nvGrpSpPr>
        <p:grpSpPr>
          <a:xfrm>
            <a:off x="1203069" y="4515991"/>
            <a:ext cx="934169" cy="382840"/>
            <a:chOff x="1203069" y="4515991"/>
            <a:chExt cx="934169" cy="382840"/>
          </a:xfrm>
        </p:grpSpPr>
        <p:sp>
          <p:nvSpPr>
            <p:cNvPr id="211" name="Flowchart: Connector 210"/>
            <p:cNvSpPr/>
            <p:nvPr/>
          </p:nvSpPr>
          <p:spPr>
            <a:xfrm>
              <a:off x="2061272" y="4754330"/>
              <a:ext cx="75966" cy="86941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212" name="Flowchart: Connector 211"/>
            <p:cNvSpPr/>
            <p:nvPr/>
          </p:nvSpPr>
          <p:spPr>
            <a:xfrm>
              <a:off x="2061272" y="4569701"/>
              <a:ext cx="75966" cy="86941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pic>
          <p:nvPicPr>
            <p:cNvPr id="855" name="Picture 8" descr="Image result for male  symbol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5" t="13909" r="12656" b="16288"/>
            <a:stretch/>
          </p:blipFill>
          <p:spPr bwMode="auto">
            <a:xfrm>
              <a:off x="1203069" y="4515991"/>
              <a:ext cx="146577" cy="164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2" descr="Image result for female symbol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81" r="17458"/>
            <a:stretch/>
          </p:blipFill>
          <p:spPr bwMode="auto">
            <a:xfrm>
              <a:off x="1619718" y="4515991"/>
              <a:ext cx="114237" cy="20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9" name="Picture 8" descr="Image result for male  symbol">
              <a:extLst>
                <a:ext uri="{FF2B5EF4-FFF2-40B4-BE49-F238E27FC236}">
                  <a16:creationId xmlns:a16="http://schemas.microsoft.com/office/drawing/2014/main" id="{1F593D66-F1CC-0AC9-4A81-B7F9B94F1EB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5" t="13909" r="12656" b="16288"/>
            <a:stretch/>
          </p:blipFill>
          <p:spPr bwMode="auto">
            <a:xfrm>
              <a:off x="1203069" y="4698728"/>
              <a:ext cx="146577" cy="164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0" name="Picture 12" descr="Image result for female symbol">
              <a:extLst>
                <a:ext uri="{FF2B5EF4-FFF2-40B4-BE49-F238E27FC236}">
                  <a16:creationId xmlns:a16="http://schemas.microsoft.com/office/drawing/2014/main" id="{815B3229-E29C-F917-62AD-8C2988C8B3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81" r="17458"/>
            <a:stretch/>
          </p:blipFill>
          <p:spPr bwMode="auto">
            <a:xfrm>
              <a:off x="1619718" y="4698728"/>
              <a:ext cx="114237" cy="20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3" name="Group 312">
            <a:extLst>
              <a:ext uri="{FF2B5EF4-FFF2-40B4-BE49-F238E27FC236}">
                <a16:creationId xmlns:a16="http://schemas.microsoft.com/office/drawing/2014/main" id="{DE8E2F3A-7026-041B-4E42-036E339747CD}"/>
              </a:ext>
            </a:extLst>
          </p:cNvPr>
          <p:cNvGrpSpPr/>
          <p:nvPr/>
        </p:nvGrpSpPr>
        <p:grpSpPr>
          <a:xfrm>
            <a:off x="1203069" y="5905752"/>
            <a:ext cx="934169" cy="382840"/>
            <a:chOff x="1203069" y="5905752"/>
            <a:chExt cx="934169" cy="382840"/>
          </a:xfrm>
        </p:grpSpPr>
        <p:sp>
          <p:nvSpPr>
            <p:cNvPr id="293" name="Flowchart: Connector 292">
              <a:extLst>
                <a:ext uri="{FF2B5EF4-FFF2-40B4-BE49-F238E27FC236}">
                  <a16:creationId xmlns:a16="http://schemas.microsoft.com/office/drawing/2014/main" id="{5E47F773-3A20-D981-61A6-5CC189F977C5}"/>
                </a:ext>
              </a:extLst>
            </p:cNvPr>
            <p:cNvSpPr/>
            <p:nvPr/>
          </p:nvSpPr>
          <p:spPr>
            <a:xfrm>
              <a:off x="2061272" y="6144091"/>
              <a:ext cx="75966" cy="86941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294" name="Flowchart: Connector 293">
              <a:extLst>
                <a:ext uri="{FF2B5EF4-FFF2-40B4-BE49-F238E27FC236}">
                  <a16:creationId xmlns:a16="http://schemas.microsoft.com/office/drawing/2014/main" id="{1D9062B8-880F-DE21-EA74-64823AFF5439}"/>
                </a:ext>
              </a:extLst>
            </p:cNvPr>
            <p:cNvSpPr/>
            <p:nvPr/>
          </p:nvSpPr>
          <p:spPr>
            <a:xfrm>
              <a:off x="2061272" y="5959462"/>
              <a:ext cx="75966" cy="86941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pic>
          <p:nvPicPr>
            <p:cNvPr id="295" name="Picture 8" descr="Image result for male  symbol">
              <a:extLst>
                <a:ext uri="{FF2B5EF4-FFF2-40B4-BE49-F238E27FC236}">
                  <a16:creationId xmlns:a16="http://schemas.microsoft.com/office/drawing/2014/main" id="{7C4E41DD-7E08-0B15-1953-816984E5337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5" t="13909" r="12656" b="16288"/>
            <a:stretch/>
          </p:blipFill>
          <p:spPr bwMode="auto">
            <a:xfrm>
              <a:off x="1203069" y="5905752"/>
              <a:ext cx="146577" cy="164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6" name="Picture 12" descr="Image result for female symbol">
              <a:extLst>
                <a:ext uri="{FF2B5EF4-FFF2-40B4-BE49-F238E27FC236}">
                  <a16:creationId xmlns:a16="http://schemas.microsoft.com/office/drawing/2014/main" id="{5A3F3A30-1436-60A9-40A6-8912BAFD8FF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81" r="17458"/>
            <a:stretch/>
          </p:blipFill>
          <p:spPr bwMode="auto">
            <a:xfrm>
              <a:off x="1619718" y="5905752"/>
              <a:ext cx="114237" cy="20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7" name="Picture 8" descr="Image result for male  symbol">
              <a:extLst>
                <a:ext uri="{FF2B5EF4-FFF2-40B4-BE49-F238E27FC236}">
                  <a16:creationId xmlns:a16="http://schemas.microsoft.com/office/drawing/2014/main" id="{DC05B844-83E6-B471-81F6-84EE4EF1683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5" t="13909" r="12656" b="16288"/>
            <a:stretch/>
          </p:blipFill>
          <p:spPr bwMode="auto">
            <a:xfrm>
              <a:off x="1203069" y="6088489"/>
              <a:ext cx="146577" cy="164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8" name="Picture 12" descr="Image result for female symbol">
              <a:extLst>
                <a:ext uri="{FF2B5EF4-FFF2-40B4-BE49-F238E27FC236}">
                  <a16:creationId xmlns:a16="http://schemas.microsoft.com/office/drawing/2014/main" id="{2BCB43DB-6521-74D1-624F-DB4C4C63B1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81" r="17458"/>
            <a:stretch/>
          </p:blipFill>
          <p:spPr bwMode="auto">
            <a:xfrm>
              <a:off x="1619718" y="6088489"/>
              <a:ext cx="114237" cy="20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3CAE207F-CFF8-0F67-F1A4-9A2E4AFF6E76}"/>
              </a:ext>
            </a:extLst>
          </p:cNvPr>
          <p:cNvGrpSpPr/>
          <p:nvPr/>
        </p:nvGrpSpPr>
        <p:grpSpPr>
          <a:xfrm>
            <a:off x="1203069" y="7195987"/>
            <a:ext cx="934169" cy="382840"/>
            <a:chOff x="1203069" y="4515991"/>
            <a:chExt cx="934169" cy="382840"/>
          </a:xfrm>
        </p:grpSpPr>
        <p:sp>
          <p:nvSpPr>
            <p:cNvPr id="300" name="Flowchart: Connector 299">
              <a:extLst>
                <a:ext uri="{FF2B5EF4-FFF2-40B4-BE49-F238E27FC236}">
                  <a16:creationId xmlns:a16="http://schemas.microsoft.com/office/drawing/2014/main" id="{BB7B0556-4C89-C467-AB79-5C80FE1C2BC5}"/>
                </a:ext>
              </a:extLst>
            </p:cNvPr>
            <p:cNvSpPr/>
            <p:nvPr/>
          </p:nvSpPr>
          <p:spPr>
            <a:xfrm>
              <a:off x="2061272" y="4754330"/>
              <a:ext cx="75966" cy="86941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01" name="Flowchart: Connector 300">
              <a:extLst>
                <a:ext uri="{FF2B5EF4-FFF2-40B4-BE49-F238E27FC236}">
                  <a16:creationId xmlns:a16="http://schemas.microsoft.com/office/drawing/2014/main" id="{2402064A-E578-C700-2F86-199958BB4EC4}"/>
                </a:ext>
              </a:extLst>
            </p:cNvPr>
            <p:cNvSpPr/>
            <p:nvPr/>
          </p:nvSpPr>
          <p:spPr>
            <a:xfrm>
              <a:off x="2061272" y="4569701"/>
              <a:ext cx="75966" cy="86941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pic>
          <p:nvPicPr>
            <p:cNvPr id="302" name="Picture 8" descr="Image result for male  symbol">
              <a:extLst>
                <a:ext uri="{FF2B5EF4-FFF2-40B4-BE49-F238E27FC236}">
                  <a16:creationId xmlns:a16="http://schemas.microsoft.com/office/drawing/2014/main" id="{D3FE33B0-D652-DCA8-AC81-439394A7CA7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5" t="13909" r="12656" b="16288"/>
            <a:stretch/>
          </p:blipFill>
          <p:spPr bwMode="auto">
            <a:xfrm>
              <a:off x="1203069" y="4515991"/>
              <a:ext cx="146577" cy="164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3" name="Picture 12" descr="Image result for female symbol">
              <a:extLst>
                <a:ext uri="{FF2B5EF4-FFF2-40B4-BE49-F238E27FC236}">
                  <a16:creationId xmlns:a16="http://schemas.microsoft.com/office/drawing/2014/main" id="{915D00E8-B8D2-FCA0-35A1-F7E9B186571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81" r="17458"/>
            <a:stretch/>
          </p:blipFill>
          <p:spPr bwMode="auto">
            <a:xfrm>
              <a:off x="1619718" y="4515991"/>
              <a:ext cx="114237" cy="20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4" name="Picture 8" descr="Image result for male  symbol">
              <a:extLst>
                <a:ext uri="{FF2B5EF4-FFF2-40B4-BE49-F238E27FC236}">
                  <a16:creationId xmlns:a16="http://schemas.microsoft.com/office/drawing/2014/main" id="{0A6C4ADA-6072-D45D-23EC-210A8EB5D56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5" t="13909" r="12656" b="16288"/>
            <a:stretch/>
          </p:blipFill>
          <p:spPr bwMode="auto">
            <a:xfrm>
              <a:off x="1203069" y="4698728"/>
              <a:ext cx="146577" cy="164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5" name="Picture 12" descr="Image result for female symbol">
              <a:extLst>
                <a:ext uri="{FF2B5EF4-FFF2-40B4-BE49-F238E27FC236}">
                  <a16:creationId xmlns:a16="http://schemas.microsoft.com/office/drawing/2014/main" id="{0C619ABD-2604-9B06-5EE8-1CE572591B4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81" r="17458"/>
            <a:stretch/>
          </p:blipFill>
          <p:spPr bwMode="auto">
            <a:xfrm>
              <a:off x="1619718" y="4698728"/>
              <a:ext cx="114237" cy="20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AD6A4754-F80D-525F-E9CB-E7DD6FBD94D5}"/>
              </a:ext>
            </a:extLst>
          </p:cNvPr>
          <p:cNvGrpSpPr/>
          <p:nvPr/>
        </p:nvGrpSpPr>
        <p:grpSpPr>
          <a:xfrm>
            <a:off x="1203069" y="8718976"/>
            <a:ext cx="934169" cy="382840"/>
            <a:chOff x="1203069" y="4515991"/>
            <a:chExt cx="934169" cy="382840"/>
          </a:xfrm>
        </p:grpSpPr>
        <p:sp>
          <p:nvSpPr>
            <p:cNvPr id="307" name="Flowchart: Connector 306">
              <a:extLst>
                <a:ext uri="{FF2B5EF4-FFF2-40B4-BE49-F238E27FC236}">
                  <a16:creationId xmlns:a16="http://schemas.microsoft.com/office/drawing/2014/main" id="{D751035E-AE63-9AF3-821B-07EEEB22F38F}"/>
                </a:ext>
              </a:extLst>
            </p:cNvPr>
            <p:cNvSpPr/>
            <p:nvPr/>
          </p:nvSpPr>
          <p:spPr>
            <a:xfrm>
              <a:off x="2061272" y="4754330"/>
              <a:ext cx="75966" cy="86941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08" name="Flowchart: Connector 307">
              <a:extLst>
                <a:ext uri="{FF2B5EF4-FFF2-40B4-BE49-F238E27FC236}">
                  <a16:creationId xmlns:a16="http://schemas.microsoft.com/office/drawing/2014/main" id="{ECAA41D0-9E13-EDC2-5C1C-671602E19394}"/>
                </a:ext>
              </a:extLst>
            </p:cNvPr>
            <p:cNvSpPr/>
            <p:nvPr/>
          </p:nvSpPr>
          <p:spPr>
            <a:xfrm>
              <a:off x="2061272" y="4569701"/>
              <a:ext cx="75966" cy="86941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pic>
          <p:nvPicPr>
            <p:cNvPr id="309" name="Picture 8" descr="Image result for male  symbol">
              <a:extLst>
                <a:ext uri="{FF2B5EF4-FFF2-40B4-BE49-F238E27FC236}">
                  <a16:creationId xmlns:a16="http://schemas.microsoft.com/office/drawing/2014/main" id="{6DAEBE31-903D-26C4-E311-ACF821A326D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5" t="13909" r="12656" b="16288"/>
            <a:stretch/>
          </p:blipFill>
          <p:spPr bwMode="auto">
            <a:xfrm>
              <a:off x="1203069" y="4515991"/>
              <a:ext cx="146577" cy="164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0" name="Picture 12" descr="Image result for female symbol">
              <a:extLst>
                <a:ext uri="{FF2B5EF4-FFF2-40B4-BE49-F238E27FC236}">
                  <a16:creationId xmlns:a16="http://schemas.microsoft.com/office/drawing/2014/main" id="{7BEEBA01-BF86-22F3-B066-D1CFEF0E2F7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81" r="17458"/>
            <a:stretch/>
          </p:blipFill>
          <p:spPr bwMode="auto">
            <a:xfrm>
              <a:off x="1619718" y="4515991"/>
              <a:ext cx="114237" cy="20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1" name="Picture 8" descr="Image result for male  symbol">
              <a:extLst>
                <a:ext uri="{FF2B5EF4-FFF2-40B4-BE49-F238E27FC236}">
                  <a16:creationId xmlns:a16="http://schemas.microsoft.com/office/drawing/2014/main" id="{24B082B6-A22C-1443-65AE-36F7EEEE241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5" t="13909" r="12656" b="16288"/>
            <a:stretch/>
          </p:blipFill>
          <p:spPr bwMode="auto">
            <a:xfrm>
              <a:off x="1203069" y="4698728"/>
              <a:ext cx="146577" cy="164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2" name="Picture 12" descr="Image result for female symbol">
              <a:extLst>
                <a:ext uri="{FF2B5EF4-FFF2-40B4-BE49-F238E27FC236}">
                  <a16:creationId xmlns:a16="http://schemas.microsoft.com/office/drawing/2014/main" id="{70903A08-012B-740E-D0D7-E3981C98F55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81" r="17458"/>
            <a:stretch/>
          </p:blipFill>
          <p:spPr bwMode="auto">
            <a:xfrm>
              <a:off x="1619718" y="4698728"/>
              <a:ext cx="114237" cy="20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59" name="Group 1158"/>
          <p:cNvGrpSpPr/>
          <p:nvPr/>
        </p:nvGrpSpPr>
        <p:grpSpPr>
          <a:xfrm>
            <a:off x="610095" y="878964"/>
            <a:ext cx="2828786" cy="1519126"/>
            <a:chOff x="610095" y="878964"/>
            <a:chExt cx="2828786" cy="1519126"/>
          </a:xfrm>
        </p:grpSpPr>
        <p:sp>
          <p:nvSpPr>
            <p:cNvPr id="1160" name="Rectangle 1159"/>
            <p:cNvSpPr/>
            <p:nvPr/>
          </p:nvSpPr>
          <p:spPr>
            <a:xfrm>
              <a:off x="610095" y="1268563"/>
              <a:ext cx="1095285" cy="52244"/>
            </a:xfrm>
            <a:prstGeom prst="rect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1" name="Oval 1160"/>
            <p:cNvSpPr/>
            <p:nvPr/>
          </p:nvSpPr>
          <p:spPr>
            <a:xfrm>
              <a:off x="744436" y="1219586"/>
              <a:ext cx="203716" cy="150199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2" name="Rectangle 1161"/>
            <p:cNvSpPr/>
            <p:nvPr/>
          </p:nvSpPr>
          <p:spPr>
            <a:xfrm>
              <a:off x="610095" y="1508568"/>
              <a:ext cx="1095285" cy="52244"/>
            </a:xfrm>
            <a:prstGeom prst="rect">
              <a:avLst/>
            </a:prstGeom>
            <a:pattFill prst="wdDnDiag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3" name="Oval 1162"/>
            <p:cNvSpPr/>
            <p:nvPr/>
          </p:nvSpPr>
          <p:spPr>
            <a:xfrm>
              <a:off x="744436" y="1459591"/>
              <a:ext cx="203716" cy="150199"/>
            </a:xfrm>
            <a:prstGeom prst="ellipse">
              <a:avLst/>
            </a:prstGeom>
            <a:pattFill prst="wdDnDiag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4" name="Rectangle 1163"/>
            <p:cNvSpPr/>
            <p:nvPr/>
          </p:nvSpPr>
          <p:spPr>
            <a:xfrm>
              <a:off x="610095" y="1988578"/>
              <a:ext cx="1095285" cy="52244"/>
            </a:xfrm>
            <a:prstGeom prst="rect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5" name="Oval 1164"/>
            <p:cNvSpPr/>
            <p:nvPr/>
          </p:nvSpPr>
          <p:spPr>
            <a:xfrm>
              <a:off x="744436" y="1939600"/>
              <a:ext cx="203716" cy="150199"/>
            </a:xfrm>
            <a:prstGeom prst="ellipse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6" name="Rectangle 1165"/>
            <p:cNvSpPr/>
            <p:nvPr/>
          </p:nvSpPr>
          <p:spPr>
            <a:xfrm>
              <a:off x="610095" y="2228585"/>
              <a:ext cx="1095285" cy="52244"/>
            </a:xfrm>
            <a:prstGeom prst="rect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7" name="Oval 1166"/>
            <p:cNvSpPr/>
            <p:nvPr/>
          </p:nvSpPr>
          <p:spPr>
            <a:xfrm>
              <a:off x="744436" y="2179607"/>
              <a:ext cx="203716" cy="150199"/>
            </a:xfrm>
            <a:prstGeom prst="ellipse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8" name="Rectangle 1167"/>
            <p:cNvSpPr/>
            <p:nvPr/>
          </p:nvSpPr>
          <p:spPr>
            <a:xfrm>
              <a:off x="610095" y="1028559"/>
              <a:ext cx="1095285" cy="5224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9" name="Oval 1168"/>
            <p:cNvSpPr/>
            <p:nvPr/>
          </p:nvSpPr>
          <p:spPr>
            <a:xfrm>
              <a:off x="744436" y="979581"/>
              <a:ext cx="203716" cy="15019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70" name="Rectangle 1169"/>
            <p:cNvSpPr/>
            <p:nvPr/>
          </p:nvSpPr>
          <p:spPr>
            <a:xfrm>
              <a:off x="610095" y="1748573"/>
              <a:ext cx="1095285" cy="522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71" name="Oval 1170"/>
            <p:cNvSpPr/>
            <p:nvPr/>
          </p:nvSpPr>
          <p:spPr>
            <a:xfrm>
              <a:off x="744436" y="1699595"/>
              <a:ext cx="203716" cy="15019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grpSp>
          <p:nvGrpSpPr>
            <p:cNvPr id="1172" name="Group 1171"/>
            <p:cNvGrpSpPr/>
            <p:nvPr/>
          </p:nvGrpSpPr>
          <p:grpSpPr>
            <a:xfrm>
              <a:off x="1681220" y="878964"/>
              <a:ext cx="1757661" cy="1519126"/>
              <a:chOff x="1681220" y="878964"/>
              <a:chExt cx="1757661" cy="1519126"/>
            </a:xfrm>
          </p:grpSpPr>
          <p:sp>
            <p:nvSpPr>
              <p:cNvPr id="1173" name="TextBox 1172"/>
              <p:cNvSpPr txBox="1"/>
              <p:nvPr/>
            </p:nvSpPr>
            <p:spPr>
              <a:xfrm>
                <a:off x="1681220" y="878964"/>
                <a:ext cx="175766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 err="1"/>
                  <a:t>any</a:t>
                </a:r>
                <a:r>
                  <a:rPr lang="nl-BE" sz="1200" dirty="0"/>
                  <a:t> </a:t>
                </a:r>
                <a:r>
                  <a:rPr lang="nl-BE" sz="1200" dirty="0" err="1"/>
                  <a:t>maternal</a:t>
                </a:r>
                <a:r>
                  <a:rPr lang="nl-BE" sz="1200" dirty="0"/>
                  <a:t> (M1 or M2)</a:t>
                </a:r>
              </a:p>
            </p:txBody>
          </p:sp>
          <p:sp>
            <p:nvSpPr>
              <p:cNvPr id="1174" name="TextBox 1173"/>
              <p:cNvSpPr txBox="1"/>
              <p:nvPr/>
            </p:nvSpPr>
            <p:spPr>
              <a:xfrm>
                <a:off x="1681220" y="1146769"/>
                <a:ext cx="3946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/>
                  <a:t>M1</a:t>
                </a:r>
              </a:p>
            </p:txBody>
          </p:sp>
          <p:sp>
            <p:nvSpPr>
              <p:cNvPr id="1175" name="TextBox 1174"/>
              <p:cNvSpPr txBox="1"/>
              <p:nvPr/>
            </p:nvSpPr>
            <p:spPr>
              <a:xfrm>
                <a:off x="1681220" y="1390349"/>
                <a:ext cx="3946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/>
                  <a:t>M2</a:t>
                </a:r>
              </a:p>
            </p:txBody>
          </p:sp>
          <p:sp>
            <p:nvSpPr>
              <p:cNvPr id="1176" name="TextBox 1175"/>
              <p:cNvSpPr txBox="1"/>
              <p:nvPr/>
            </p:nvSpPr>
            <p:spPr>
              <a:xfrm>
                <a:off x="1681220" y="1877510"/>
                <a:ext cx="34336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/>
                  <a:t>P1</a:t>
                </a:r>
              </a:p>
            </p:txBody>
          </p:sp>
          <p:sp>
            <p:nvSpPr>
              <p:cNvPr id="1177" name="TextBox 1176"/>
              <p:cNvSpPr txBox="1"/>
              <p:nvPr/>
            </p:nvSpPr>
            <p:spPr>
              <a:xfrm>
                <a:off x="1681220" y="2121091"/>
                <a:ext cx="34336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/>
                  <a:t>P2</a:t>
                </a:r>
              </a:p>
            </p:txBody>
          </p:sp>
          <p:sp>
            <p:nvSpPr>
              <p:cNvPr id="1178" name="TextBox 1177"/>
              <p:cNvSpPr txBox="1"/>
              <p:nvPr/>
            </p:nvSpPr>
            <p:spPr>
              <a:xfrm>
                <a:off x="1681220" y="1633929"/>
                <a:ext cx="16117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 err="1"/>
                  <a:t>any</a:t>
                </a:r>
                <a:r>
                  <a:rPr lang="nl-BE" sz="1200" dirty="0"/>
                  <a:t> </a:t>
                </a:r>
                <a:r>
                  <a:rPr lang="nl-BE" sz="1200" dirty="0" err="1"/>
                  <a:t>paternal</a:t>
                </a:r>
                <a:r>
                  <a:rPr lang="nl-BE" sz="1200" dirty="0"/>
                  <a:t> (P1 or P2)</a:t>
                </a:r>
              </a:p>
            </p:txBody>
          </p:sp>
        </p:grpSp>
      </p:grpSp>
      <p:sp>
        <p:nvSpPr>
          <p:cNvPr id="2248" name="TextBox 2247"/>
          <p:cNvSpPr txBox="1"/>
          <p:nvPr/>
        </p:nvSpPr>
        <p:spPr>
          <a:xfrm>
            <a:off x="506864" y="0"/>
            <a:ext cx="519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800" dirty="0">
                <a:solidFill>
                  <a:schemeClr val="bg1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247406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57722FA5-432B-1489-9956-6EAF796680BB}"/>
              </a:ext>
            </a:extLst>
          </p:cNvPr>
          <p:cNvGrpSpPr/>
          <p:nvPr/>
        </p:nvGrpSpPr>
        <p:grpSpPr>
          <a:xfrm>
            <a:off x="7030290" y="224475"/>
            <a:ext cx="1348844" cy="10224924"/>
            <a:chOff x="7030291" y="224475"/>
            <a:chExt cx="1348844" cy="10224924"/>
          </a:xfrm>
        </p:grpSpPr>
        <p:sp>
          <p:nvSpPr>
            <p:cNvPr id="1046" name="Rectangle 1045"/>
            <p:cNvSpPr/>
            <p:nvPr/>
          </p:nvSpPr>
          <p:spPr>
            <a:xfrm>
              <a:off x="7030291" y="224475"/>
              <a:ext cx="1348844" cy="102249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dirty="0"/>
            </a:p>
          </p:txBody>
        </p: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3688EEEA-D4D9-8309-4957-8452BDC5731A}"/>
                </a:ext>
              </a:extLst>
            </p:cNvPr>
            <p:cNvGrpSpPr/>
            <p:nvPr/>
          </p:nvGrpSpPr>
          <p:grpSpPr>
            <a:xfrm>
              <a:off x="7330726" y="8330069"/>
              <a:ext cx="796439" cy="1050955"/>
              <a:chOff x="3734627" y="5737646"/>
              <a:chExt cx="796439" cy="1050955"/>
            </a:xfrm>
          </p:grpSpPr>
          <p:sp>
            <p:nvSpPr>
              <p:cNvPr id="159" name="Flowchart: Connector 158">
                <a:extLst>
                  <a:ext uri="{FF2B5EF4-FFF2-40B4-BE49-F238E27FC236}">
                    <a16:creationId xmlns:a16="http://schemas.microsoft.com/office/drawing/2014/main" id="{D4D958AF-66FD-96FA-8697-8B7CD31B6654}"/>
                  </a:ext>
                </a:extLst>
              </p:cNvPr>
              <p:cNvSpPr/>
              <p:nvPr/>
            </p:nvSpPr>
            <p:spPr>
              <a:xfrm>
                <a:off x="3835710" y="670972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60" name="Flowchart: Connector 159">
                <a:extLst>
                  <a:ext uri="{FF2B5EF4-FFF2-40B4-BE49-F238E27FC236}">
                    <a16:creationId xmlns:a16="http://schemas.microsoft.com/office/drawing/2014/main" id="{CA60CDF9-151D-35B2-8A40-0F604BF34284}"/>
                  </a:ext>
                </a:extLst>
              </p:cNvPr>
              <p:cNvSpPr/>
              <p:nvPr/>
            </p:nvSpPr>
            <p:spPr>
              <a:xfrm>
                <a:off x="3937310" y="6722429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61" name="Flowchart: Connector 160">
                <a:extLst>
                  <a:ext uri="{FF2B5EF4-FFF2-40B4-BE49-F238E27FC236}">
                    <a16:creationId xmlns:a16="http://schemas.microsoft.com/office/drawing/2014/main" id="{42C6C9BA-83F3-07D9-EDD5-73A920BF3F82}"/>
                  </a:ext>
                </a:extLst>
              </p:cNvPr>
              <p:cNvSpPr/>
              <p:nvPr/>
            </p:nvSpPr>
            <p:spPr>
              <a:xfrm>
                <a:off x="3880815" y="673891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62" name="Flowchart: Connector 161">
                <a:extLst>
                  <a:ext uri="{FF2B5EF4-FFF2-40B4-BE49-F238E27FC236}">
                    <a16:creationId xmlns:a16="http://schemas.microsoft.com/office/drawing/2014/main" id="{53CC33C4-48A9-27AA-02D6-547ECD5969BB}"/>
                  </a:ext>
                </a:extLst>
              </p:cNvPr>
              <p:cNvSpPr/>
              <p:nvPr/>
            </p:nvSpPr>
            <p:spPr>
              <a:xfrm>
                <a:off x="4007161" y="670972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63" name="Flowchart: Connector 162">
                <a:extLst>
                  <a:ext uri="{FF2B5EF4-FFF2-40B4-BE49-F238E27FC236}">
                    <a16:creationId xmlns:a16="http://schemas.microsoft.com/office/drawing/2014/main" id="{0FD71B1E-75BA-3F7F-039A-FCDAB46134E4}"/>
                  </a:ext>
                </a:extLst>
              </p:cNvPr>
              <p:cNvSpPr/>
              <p:nvPr/>
            </p:nvSpPr>
            <p:spPr>
              <a:xfrm>
                <a:off x="4108761" y="6716079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65" name="Flowchart: Connector 164">
                <a:extLst>
                  <a:ext uri="{FF2B5EF4-FFF2-40B4-BE49-F238E27FC236}">
                    <a16:creationId xmlns:a16="http://schemas.microsoft.com/office/drawing/2014/main" id="{164CD08C-987E-3F99-E884-548E672C9724}"/>
                  </a:ext>
                </a:extLst>
              </p:cNvPr>
              <p:cNvSpPr/>
              <p:nvPr/>
            </p:nvSpPr>
            <p:spPr>
              <a:xfrm>
                <a:off x="3950673" y="6736514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66" name="Flowchart: Connector 165">
                <a:extLst>
                  <a:ext uri="{FF2B5EF4-FFF2-40B4-BE49-F238E27FC236}">
                    <a16:creationId xmlns:a16="http://schemas.microsoft.com/office/drawing/2014/main" id="{AC7CA1C9-9DF3-2319-E13E-2A02945A8D00}"/>
                  </a:ext>
                </a:extLst>
              </p:cNvPr>
              <p:cNvSpPr/>
              <p:nvPr/>
            </p:nvSpPr>
            <p:spPr>
              <a:xfrm>
                <a:off x="4053435" y="6734090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67" name="Flowchart: Connector 166">
                <a:extLst>
                  <a:ext uri="{FF2B5EF4-FFF2-40B4-BE49-F238E27FC236}">
                    <a16:creationId xmlns:a16="http://schemas.microsoft.com/office/drawing/2014/main" id="{D7B08C2C-D3E1-CDD4-0205-AB6A58958F52}"/>
                  </a:ext>
                </a:extLst>
              </p:cNvPr>
              <p:cNvSpPr/>
              <p:nvPr/>
            </p:nvSpPr>
            <p:spPr>
              <a:xfrm>
                <a:off x="4197958" y="6702956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68" name="Flowchart: Connector 167">
                <a:extLst>
                  <a:ext uri="{FF2B5EF4-FFF2-40B4-BE49-F238E27FC236}">
                    <a16:creationId xmlns:a16="http://schemas.microsoft.com/office/drawing/2014/main" id="{DFCAEB2B-3186-DF15-F78B-D146ED86763F}"/>
                  </a:ext>
                </a:extLst>
              </p:cNvPr>
              <p:cNvSpPr/>
              <p:nvPr/>
            </p:nvSpPr>
            <p:spPr>
              <a:xfrm>
                <a:off x="3734928" y="673292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69" name="Flowchart: Connector 168">
                <a:extLst>
                  <a:ext uri="{FF2B5EF4-FFF2-40B4-BE49-F238E27FC236}">
                    <a16:creationId xmlns:a16="http://schemas.microsoft.com/office/drawing/2014/main" id="{F0482ABA-6A55-C17C-BA78-36EEE0F0C256}"/>
                  </a:ext>
                </a:extLst>
              </p:cNvPr>
              <p:cNvSpPr/>
              <p:nvPr/>
            </p:nvSpPr>
            <p:spPr>
              <a:xfrm>
                <a:off x="4334840" y="673292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70" name="Flowchart: Connector 169">
                <a:extLst>
                  <a:ext uri="{FF2B5EF4-FFF2-40B4-BE49-F238E27FC236}">
                    <a16:creationId xmlns:a16="http://schemas.microsoft.com/office/drawing/2014/main" id="{CC77C211-C6B8-7503-35C0-BE38FA1FB13F}"/>
                  </a:ext>
                </a:extLst>
              </p:cNvPr>
              <p:cNvSpPr/>
              <p:nvPr/>
            </p:nvSpPr>
            <p:spPr>
              <a:xfrm>
                <a:off x="4259005" y="6710011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71" name="Flowchart: Connector 170">
                <a:extLst>
                  <a:ext uri="{FF2B5EF4-FFF2-40B4-BE49-F238E27FC236}">
                    <a16:creationId xmlns:a16="http://schemas.microsoft.com/office/drawing/2014/main" id="{061DFEE5-024C-5C7C-BBF6-B899B46D3943}"/>
                  </a:ext>
                </a:extLst>
              </p:cNvPr>
              <p:cNvSpPr/>
              <p:nvPr/>
            </p:nvSpPr>
            <p:spPr>
              <a:xfrm>
                <a:off x="4413343" y="6742882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72" name="Flowchart: Connector 171">
                <a:extLst>
                  <a:ext uri="{FF2B5EF4-FFF2-40B4-BE49-F238E27FC236}">
                    <a16:creationId xmlns:a16="http://schemas.microsoft.com/office/drawing/2014/main" id="{7AB77833-7D3F-ABBE-9BF1-5B7951D9779D}"/>
                  </a:ext>
                </a:extLst>
              </p:cNvPr>
              <p:cNvSpPr/>
              <p:nvPr/>
            </p:nvSpPr>
            <p:spPr>
              <a:xfrm>
                <a:off x="3780639" y="6736723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73" name="Flowchart: Connector 172">
                <a:extLst>
                  <a:ext uri="{FF2B5EF4-FFF2-40B4-BE49-F238E27FC236}">
                    <a16:creationId xmlns:a16="http://schemas.microsoft.com/office/drawing/2014/main" id="{D331D23F-306C-C651-EF41-A42D342EF877}"/>
                  </a:ext>
                </a:extLst>
              </p:cNvPr>
              <p:cNvSpPr/>
              <p:nvPr/>
            </p:nvSpPr>
            <p:spPr>
              <a:xfrm>
                <a:off x="4477586" y="6735933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74" name="Flowchart: Connector 173">
                <a:extLst>
                  <a:ext uri="{FF2B5EF4-FFF2-40B4-BE49-F238E27FC236}">
                    <a16:creationId xmlns:a16="http://schemas.microsoft.com/office/drawing/2014/main" id="{C2B6DD4F-9215-FB0B-E215-25CE78D7E6CD}"/>
                  </a:ext>
                </a:extLst>
              </p:cNvPr>
              <p:cNvSpPr/>
              <p:nvPr/>
            </p:nvSpPr>
            <p:spPr>
              <a:xfrm flipV="1">
                <a:off x="3808037" y="5737646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75" name="Flowchart: Connector 174">
                <a:extLst>
                  <a:ext uri="{FF2B5EF4-FFF2-40B4-BE49-F238E27FC236}">
                    <a16:creationId xmlns:a16="http://schemas.microsoft.com/office/drawing/2014/main" id="{3CE6D1CC-E3AF-D2DA-9237-C64AFBFE7186}"/>
                  </a:ext>
                </a:extLst>
              </p:cNvPr>
              <p:cNvSpPr/>
              <p:nvPr/>
            </p:nvSpPr>
            <p:spPr>
              <a:xfrm flipV="1">
                <a:off x="4008963" y="576847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76" name="Flowchart: Connector 175">
                <a:extLst>
                  <a:ext uri="{FF2B5EF4-FFF2-40B4-BE49-F238E27FC236}">
                    <a16:creationId xmlns:a16="http://schemas.microsoft.com/office/drawing/2014/main" id="{916A078D-E5B3-3898-8DB2-0DF63D7F88E1}"/>
                  </a:ext>
                </a:extLst>
              </p:cNvPr>
              <p:cNvSpPr/>
              <p:nvPr/>
            </p:nvSpPr>
            <p:spPr>
              <a:xfrm flipV="1">
                <a:off x="3859728" y="573805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77" name="Flowchart: Connector 176">
                <a:extLst>
                  <a:ext uri="{FF2B5EF4-FFF2-40B4-BE49-F238E27FC236}">
                    <a16:creationId xmlns:a16="http://schemas.microsoft.com/office/drawing/2014/main" id="{B82C85ED-2E84-21E5-904D-CEA7FA8F285B}"/>
                  </a:ext>
                </a:extLst>
              </p:cNvPr>
              <p:cNvSpPr/>
              <p:nvPr/>
            </p:nvSpPr>
            <p:spPr>
              <a:xfrm flipV="1">
                <a:off x="4054547" y="5737646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78" name="Flowchart: Connector 177">
                <a:extLst>
                  <a:ext uri="{FF2B5EF4-FFF2-40B4-BE49-F238E27FC236}">
                    <a16:creationId xmlns:a16="http://schemas.microsoft.com/office/drawing/2014/main" id="{BA6F5ABD-024F-62BA-25BF-D66B4F179796}"/>
                  </a:ext>
                </a:extLst>
              </p:cNvPr>
              <p:cNvSpPr/>
              <p:nvPr/>
            </p:nvSpPr>
            <p:spPr>
              <a:xfrm flipV="1">
                <a:off x="4243120" y="5738843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79" name="Flowchart: Connector 178">
                <a:extLst>
                  <a:ext uri="{FF2B5EF4-FFF2-40B4-BE49-F238E27FC236}">
                    <a16:creationId xmlns:a16="http://schemas.microsoft.com/office/drawing/2014/main" id="{1F13A74F-34D9-3506-C3A3-7C3F81C9685C}"/>
                  </a:ext>
                </a:extLst>
              </p:cNvPr>
              <p:cNvSpPr/>
              <p:nvPr/>
            </p:nvSpPr>
            <p:spPr>
              <a:xfrm flipV="1">
                <a:off x="4106233" y="573805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80" name="Flowchart: Connector 179">
                <a:extLst>
                  <a:ext uri="{FF2B5EF4-FFF2-40B4-BE49-F238E27FC236}">
                    <a16:creationId xmlns:a16="http://schemas.microsoft.com/office/drawing/2014/main" id="{1DD2D6D1-0397-C24A-D1E1-9B5E585BA080}"/>
                  </a:ext>
                </a:extLst>
              </p:cNvPr>
              <p:cNvSpPr/>
              <p:nvPr/>
            </p:nvSpPr>
            <p:spPr>
              <a:xfrm flipH="1" flipV="1">
                <a:off x="3940519" y="574152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81" name="Flowchart: Connector 180">
                <a:extLst>
                  <a:ext uri="{FF2B5EF4-FFF2-40B4-BE49-F238E27FC236}">
                    <a16:creationId xmlns:a16="http://schemas.microsoft.com/office/drawing/2014/main" id="{A329A763-5C31-846A-E67D-F9B71B2F62BA}"/>
                  </a:ext>
                </a:extLst>
              </p:cNvPr>
              <p:cNvSpPr/>
              <p:nvPr/>
            </p:nvSpPr>
            <p:spPr>
              <a:xfrm flipV="1">
                <a:off x="4199903" y="5744150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82" name="Flowchart: Connector 181">
                <a:extLst>
                  <a:ext uri="{FF2B5EF4-FFF2-40B4-BE49-F238E27FC236}">
                    <a16:creationId xmlns:a16="http://schemas.microsoft.com/office/drawing/2014/main" id="{F7C7EE18-4441-CE57-8D5F-6363EBEA7442}"/>
                  </a:ext>
                </a:extLst>
              </p:cNvPr>
              <p:cNvSpPr/>
              <p:nvPr/>
            </p:nvSpPr>
            <p:spPr>
              <a:xfrm flipV="1">
                <a:off x="4309521" y="574528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83" name="Flowchart: Connector 182">
                <a:extLst>
                  <a:ext uri="{FF2B5EF4-FFF2-40B4-BE49-F238E27FC236}">
                    <a16:creationId xmlns:a16="http://schemas.microsoft.com/office/drawing/2014/main" id="{585DAD2F-54DC-C5BE-AFD0-C3FD65C29615}"/>
                  </a:ext>
                </a:extLst>
              </p:cNvPr>
              <p:cNvSpPr/>
              <p:nvPr/>
            </p:nvSpPr>
            <p:spPr>
              <a:xfrm flipV="1">
                <a:off x="4139683" y="575260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84" name="Flowchart: Connector 183">
                <a:extLst>
                  <a:ext uri="{FF2B5EF4-FFF2-40B4-BE49-F238E27FC236}">
                    <a16:creationId xmlns:a16="http://schemas.microsoft.com/office/drawing/2014/main" id="{9D35712B-DC8F-BB65-6A83-7E5258CFD764}"/>
                  </a:ext>
                </a:extLst>
              </p:cNvPr>
              <p:cNvSpPr/>
              <p:nvPr/>
            </p:nvSpPr>
            <p:spPr>
              <a:xfrm flipV="1">
                <a:off x="4360444" y="573882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85" name="Flowchart: Connector 184">
                <a:extLst>
                  <a:ext uri="{FF2B5EF4-FFF2-40B4-BE49-F238E27FC236}">
                    <a16:creationId xmlns:a16="http://schemas.microsoft.com/office/drawing/2014/main" id="{405C58D5-F772-7E47-BB37-765790E3AB20}"/>
                  </a:ext>
                </a:extLst>
              </p:cNvPr>
              <p:cNvSpPr/>
              <p:nvPr/>
            </p:nvSpPr>
            <p:spPr>
              <a:xfrm flipV="1">
                <a:off x="4485347" y="573882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86" name="Flowchart: Connector 185">
                <a:extLst>
                  <a:ext uri="{FF2B5EF4-FFF2-40B4-BE49-F238E27FC236}">
                    <a16:creationId xmlns:a16="http://schemas.microsoft.com/office/drawing/2014/main" id="{C58111A6-9CCE-771F-9DCB-D1011986F9B3}"/>
                  </a:ext>
                </a:extLst>
              </p:cNvPr>
              <p:cNvSpPr/>
              <p:nvPr/>
            </p:nvSpPr>
            <p:spPr>
              <a:xfrm flipV="1">
                <a:off x="4439696" y="5770389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87" name="Flowchart: Connector 186">
                <a:extLst>
                  <a:ext uri="{FF2B5EF4-FFF2-40B4-BE49-F238E27FC236}">
                    <a16:creationId xmlns:a16="http://schemas.microsoft.com/office/drawing/2014/main" id="{E5193829-5F18-DFEB-9BC7-3E5CDE9CBDB3}"/>
                  </a:ext>
                </a:extLst>
              </p:cNvPr>
              <p:cNvSpPr/>
              <p:nvPr/>
            </p:nvSpPr>
            <p:spPr>
              <a:xfrm flipV="1">
                <a:off x="3734627" y="574178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88" name="Flowchart: Connector 187">
                <a:extLst>
                  <a:ext uri="{FF2B5EF4-FFF2-40B4-BE49-F238E27FC236}">
                    <a16:creationId xmlns:a16="http://schemas.microsoft.com/office/drawing/2014/main" id="{6FA8A199-5568-8583-3CD6-9A86080AF42B}"/>
                  </a:ext>
                </a:extLst>
              </p:cNvPr>
              <p:cNvSpPr/>
              <p:nvPr/>
            </p:nvSpPr>
            <p:spPr>
              <a:xfrm flipV="1">
                <a:off x="3780544" y="5779237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90" name="Flowchart: Connector 189">
                <a:extLst>
                  <a:ext uri="{FF2B5EF4-FFF2-40B4-BE49-F238E27FC236}">
                    <a16:creationId xmlns:a16="http://schemas.microsoft.com/office/drawing/2014/main" id="{89A9CC2C-231B-ED47-BC52-86B048848CA8}"/>
                  </a:ext>
                </a:extLst>
              </p:cNvPr>
              <p:cNvSpPr/>
              <p:nvPr/>
            </p:nvSpPr>
            <p:spPr>
              <a:xfrm flipH="1" flipV="1">
                <a:off x="3902921" y="575136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</p:grpSp>
        <p:sp>
          <p:nvSpPr>
            <p:cNvPr id="482" name="TextBox 481"/>
            <p:cNvSpPr txBox="1"/>
            <p:nvPr/>
          </p:nvSpPr>
          <p:spPr>
            <a:xfrm>
              <a:off x="7123975" y="290708"/>
              <a:ext cx="1161472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nl-BE" sz="1200" dirty="0" err="1"/>
                <a:t>Normal</a:t>
              </a:r>
              <a:r>
                <a:rPr lang="nl-BE" sz="1200" dirty="0"/>
                <a:t> </a:t>
              </a:r>
              <a:r>
                <a:rPr lang="nl-BE" sz="1200" dirty="0" err="1"/>
                <a:t>disomy</a:t>
              </a:r>
              <a:r>
                <a:rPr lang="nl-BE" sz="1200" dirty="0"/>
                <a:t>,</a:t>
              </a:r>
            </a:p>
            <a:p>
              <a:pPr algn="ctr"/>
              <a:r>
                <a:rPr lang="nl-BE" sz="1200" dirty="0" err="1"/>
                <a:t>consanguinity</a:t>
              </a:r>
              <a:endParaRPr lang="nl-BE" sz="1200" dirty="0"/>
            </a:p>
          </p:txBody>
        </p:sp>
        <p:grpSp>
          <p:nvGrpSpPr>
            <p:cNvPr id="483" name="Group 482"/>
            <p:cNvGrpSpPr/>
            <p:nvPr/>
          </p:nvGrpSpPr>
          <p:grpSpPr>
            <a:xfrm>
              <a:off x="7309210" y="2993763"/>
              <a:ext cx="690353" cy="166649"/>
              <a:chOff x="7294515" y="3002499"/>
              <a:chExt cx="690354" cy="166649"/>
            </a:xfrm>
          </p:grpSpPr>
          <p:sp>
            <p:nvSpPr>
              <p:cNvPr id="936" name="Flowchart: Connector 935"/>
              <p:cNvSpPr/>
              <p:nvPr/>
            </p:nvSpPr>
            <p:spPr>
              <a:xfrm flipV="1">
                <a:off x="7294515" y="3056487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37" name="Flowchart: Connector 936"/>
              <p:cNvSpPr/>
              <p:nvPr/>
            </p:nvSpPr>
            <p:spPr>
              <a:xfrm flipV="1">
                <a:off x="7413578" y="3085621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38" name="Flowchart: Connector 937"/>
              <p:cNvSpPr/>
              <p:nvPr/>
            </p:nvSpPr>
            <p:spPr>
              <a:xfrm flipV="1">
                <a:off x="7726430" y="3002499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39" name="Flowchart: Connector 938"/>
              <p:cNvSpPr/>
              <p:nvPr/>
            </p:nvSpPr>
            <p:spPr>
              <a:xfrm flipV="1">
                <a:off x="7707381" y="3123430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40" name="Flowchart: Connector 939"/>
              <p:cNvSpPr/>
              <p:nvPr/>
            </p:nvSpPr>
            <p:spPr>
              <a:xfrm flipV="1">
                <a:off x="7346203" y="3094985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41" name="Flowchart: Connector 940"/>
              <p:cNvSpPr/>
              <p:nvPr/>
            </p:nvSpPr>
            <p:spPr>
              <a:xfrm flipV="1">
                <a:off x="7478345" y="3062485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42" name="Flowchart: Connector 941"/>
              <p:cNvSpPr/>
              <p:nvPr/>
            </p:nvSpPr>
            <p:spPr>
              <a:xfrm flipV="1">
                <a:off x="7750575" y="3056487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43" name="Flowchart: Connector 942"/>
              <p:cNvSpPr/>
              <p:nvPr/>
            </p:nvSpPr>
            <p:spPr>
              <a:xfrm flipV="1">
                <a:off x="7854144" y="3081734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44" name="Flowchart: Connector 943"/>
              <p:cNvSpPr/>
              <p:nvPr/>
            </p:nvSpPr>
            <p:spPr>
              <a:xfrm flipV="1">
                <a:off x="7939150" y="3070379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45" name="Flowchart: Connector 944"/>
              <p:cNvSpPr/>
              <p:nvPr/>
            </p:nvSpPr>
            <p:spPr>
              <a:xfrm flipV="1">
                <a:off x="7844170" y="3036139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46" name="Flowchart: Connector 945"/>
              <p:cNvSpPr/>
              <p:nvPr/>
            </p:nvSpPr>
            <p:spPr>
              <a:xfrm flipV="1">
                <a:off x="7802263" y="3094985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47" name="Flowchart: Connector 946"/>
              <p:cNvSpPr/>
              <p:nvPr/>
            </p:nvSpPr>
            <p:spPr>
              <a:xfrm flipV="1">
                <a:off x="7936786" y="3062485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48" name="Flowchart: Connector 947"/>
              <p:cNvSpPr/>
              <p:nvPr/>
            </p:nvSpPr>
            <p:spPr>
              <a:xfrm flipV="1">
                <a:off x="7561174" y="3118806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49" name="Flowchart: Connector 948"/>
              <p:cNvSpPr/>
              <p:nvPr/>
            </p:nvSpPr>
            <p:spPr>
              <a:xfrm flipV="1">
                <a:off x="7545339" y="3039383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50" name="Flowchart: Connector 949"/>
              <p:cNvSpPr/>
              <p:nvPr/>
            </p:nvSpPr>
            <p:spPr>
              <a:xfrm flipV="1">
                <a:off x="7613130" y="3082722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51" name="Flowchart: Connector 950"/>
              <p:cNvSpPr/>
              <p:nvPr/>
            </p:nvSpPr>
            <p:spPr>
              <a:xfrm flipV="1">
                <a:off x="7393016" y="3019884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52" name="Flowchart: Connector 951"/>
              <p:cNvSpPr/>
              <p:nvPr/>
            </p:nvSpPr>
            <p:spPr>
              <a:xfrm flipV="1">
                <a:off x="7678914" y="3077323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</p:grpSp>
        <p:sp>
          <p:nvSpPr>
            <p:cNvPr id="484" name="Flowchart: Connector 483"/>
            <p:cNvSpPr/>
            <p:nvPr/>
          </p:nvSpPr>
          <p:spPr>
            <a:xfrm flipV="1">
              <a:off x="7348331" y="465294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85" name="Flowchart: Connector 484"/>
            <p:cNvSpPr/>
            <p:nvPr/>
          </p:nvSpPr>
          <p:spPr>
            <a:xfrm flipV="1">
              <a:off x="7440663" y="4696104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86" name="Flowchart: Connector 485"/>
            <p:cNvSpPr/>
            <p:nvPr/>
          </p:nvSpPr>
          <p:spPr>
            <a:xfrm flipV="1">
              <a:off x="7463523" y="4593100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87" name="Flowchart: Connector 486"/>
            <p:cNvSpPr/>
            <p:nvPr/>
          </p:nvSpPr>
          <p:spPr>
            <a:xfrm flipH="1" flipV="1">
              <a:off x="7492952" y="4637908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88" name="Flowchart: Connector 487"/>
            <p:cNvSpPr/>
            <p:nvPr/>
          </p:nvSpPr>
          <p:spPr>
            <a:xfrm flipV="1">
              <a:off x="7276250" y="4704884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89" name="Flowchart: Connector 488"/>
            <p:cNvSpPr/>
            <p:nvPr/>
          </p:nvSpPr>
          <p:spPr>
            <a:xfrm flipH="1" flipV="1">
              <a:off x="7524635" y="4739989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90" name="Flowchart: Connector 489"/>
            <p:cNvSpPr/>
            <p:nvPr/>
          </p:nvSpPr>
          <p:spPr>
            <a:xfrm flipV="1">
              <a:off x="7354345" y="7475552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91" name="Flowchart: Connector 490"/>
            <p:cNvSpPr/>
            <p:nvPr/>
          </p:nvSpPr>
          <p:spPr>
            <a:xfrm flipV="1">
              <a:off x="7382068" y="739114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92" name="Flowchart: Connector 491"/>
            <p:cNvSpPr/>
            <p:nvPr/>
          </p:nvSpPr>
          <p:spPr>
            <a:xfrm flipV="1">
              <a:off x="7458120" y="736341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93" name="Flowchart: Connector 492"/>
            <p:cNvSpPr/>
            <p:nvPr/>
          </p:nvSpPr>
          <p:spPr>
            <a:xfrm flipH="1" flipV="1">
              <a:off x="7492514" y="7429282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94" name="Flowchart: Connector 493"/>
            <p:cNvSpPr/>
            <p:nvPr/>
          </p:nvSpPr>
          <p:spPr>
            <a:xfrm flipV="1">
              <a:off x="7265906" y="742928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95" name="Flowchart: Connector 494"/>
            <p:cNvSpPr/>
            <p:nvPr/>
          </p:nvSpPr>
          <p:spPr>
            <a:xfrm flipH="1" flipV="1">
              <a:off x="7519232" y="751030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96" name="Flowchart: Connector 495"/>
            <p:cNvSpPr/>
            <p:nvPr/>
          </p:nvSpPr>
          <p:spPr>
            <a:xfrm>
              <a:off x="7353970" y="7914834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97" name="Flowchart: Connector 496"/>
            <p:cNvSpPr/>
            <p:nvPr/>
          </p:nvSpPr>
          <p:spPr>
            <a:xfrm>
              <a:off x="7455570" y="792753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98" name="Flowchart: Connector 497"/>
            <p:cNvSpPr/>
            <p:nvPr/>
          </p:nvSpPr>
          <p:spPr>
            <a:xfrm>
              <a:off x="7399075" y="7944024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99" name="Flowchart: Connector 498"/>
            <p:cNvSpPr/>
            <p:nvPr/>
          </p:nvSpPr>
          <p:spPr>
            <a:xfrm>
              <a:off x="7525421" y="7914834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00" name="Flowchart: Connector 499"/>
            <p:cNvSpPr/>
            <p:nvPr/>
          </p:nvSpPr>
          <p:spPr>
            <a:xfrm>
              <a:off x="7627021" y="792118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01" name="Flowchart: Connector 500"/>
            <p:cNvSpPr/>
            <p:nvPr/>
          </p:nvSpPr>
          <p:spPr>
            <a:xfrm>
              <a:off x="7468933" y="794162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02" name="Flowchart: Connector 501"/>
            <p:cNvSpPr/>
            <p:nvPr/>
          </p:nvSpPr>
          <p:spPr>
            <a:xfrm>
              <a:off x="7571695" y="793919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03" name="Flowchart: Connector 502"/>
            <p:cNvSpPr/>
            <p:nvPr/>
          </p:nvSpPr>
          <p:spPr>
            <a:xfrm>
              <a:off x="7716217" y="7908062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04" name="Flowchart: Connector 503"/>
            <p:cNvSpPr/>
            <p:nvPr/>
          </p:nvSpPr>
          <p:spPr>
            <a:xfrm>
              <a:off x="7253188" y="7938034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05" name="Flowchart: Connector 504"/>
            <p:cNvSpPr/>
            <p:nvPr/>
          </p:nvSpPr>
          <p:spPr>
            <a:xfrm>
              <a:off x="7853099" y="7938034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06" name="Flowchart: Connector 505"/>
            <p:cNvSpPr/>
            <p:nvPr/>
          </p:nvSpPr>
          <p:spPr>
            <a:xfrm>
              <a:off x="7777264" y="7915117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07" name="Flowchart: Connector 506"/>
            <p:cNvSpPr/>
            <p:nvPr/>
          </p:nvSpPr>
          <p:spPr>
            <a:xfrm>
              <a:off x="7931602" y="794798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08" name="Flowchart: Connector 507"/>
            <p:cNvSpPr/>
            <p:nvPr/>
          </p:nvSpPr>
          <p:spPr>
            <a:xfrm>
              <a:off x="7298899" y="794182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09" name="Flowchart: Connector 508"/>
            <p:cNvSpPr/>
            <p:nvPr/>
          </p:nvSpPr>
          <p:spPr>
            <a:xfrm>
              <a:off x="7995845" y="794103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10" name="Flowchart: Connector 509"/>
            <p:cNvSpPr/>
            <p:nvPr/>
          </p:nvSpPr>
          <p:spPr>
            <a:xfrm flipV="1">
              <a:off x="7332622" y="6947540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11" name="Flowchart: Connector 510"/>
            <p:cNvSpPr/>
            <p:nvPr/>
          </p:nvSpPr>
          <p:spPr>
            <a:xfrm flipV="1">
              <a:off x="7533548" y="697836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12" name="Flowchart: Connector 511"/>
            <p:cNvSpPr/>
            <p:nvPr/>
          </p:nvSpPr>
          <p:spPr>
            <a:xfrm flipV="1">
              <a:off x="7384313" y="694794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13" name="Flowchart: Connector 512"/>
            <p:cNvSpPr/>
            <p:nvPr/>
          </p:nvSpPr>
          <p:spPr>
            <a:xfrm flipV="1">
              <a:off x="7579132" y="6947540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14" name="Flowchart: Connector 513"/>
            <p:cNvSpPr/>
            <p:nvPr/>
          </p:nvSpPr>
          <p:spPr>
            <a:xfrm flipV="1">
              <a:off x="7767704" y="694873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15" name="Flowchart: Connector 514"/>
            <p:cNvSpPr/>
            <p:nvPr/>
          </p:nvSpPr>
          <p:spPr>
            <a:xfrm flipV="1">
              <a:off x="7630818" y="694794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16" name="Flowchart: Connector 515"/>
            <p:cNvSpPr/>
            <p:nvPr/>
          </p:nvSpPr>
          <p:spPr>
            <a:xfrm flipH="1" flipV="1">
              <a:off x="7465104" y="695141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17" name="Flowchart: Connector 516"/>
            <p:cNvSpPr/>
            <p:nvPr/>
          </p:nvSpPr>
          <p:spPr>
            <a:xfrm flipV="1">
              <a:off x="7724487" y="6954044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18" name="Flowchart: Connector 517"/>
            <p:cNvSpPr/>
            <p:nvPr/>
          </p:nvSpPr>
          <p:spPr>
            <a:xfrm flipV="1">
              <a:off x="7834105" y="695517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19" name="Flowchart: Connector 518"/>
            <p:cNvSpPr/>
            <p:nvPr/>
          </p:nvSpPr>
          <p:spPr>
            <a:xfrm flipV="1">
              <a:off x="7664267" y="696249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20" name="Flowchart: Connector 519"/>
            <p:cNvSpPr/>
            <p:nvPr/>
          </p:nvSpPr>
          <p:spPr>
            <a:xfrm flipV="1">
              <a:off x="7885028" y="694871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21" name="Flowchart: Connector 520"/>
            <p:cNvSpPr/>
            <p:nvPr/>
          </p:nvSpPr>
          <p:spPr>
            <a:xfrm flipV="1">
              <a:off x="8009931" y="694871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22" name="Flowchart: Connector 521"/>
            <p:cNvSpPr/>
            <p:nvPr/>
          </p:nvSpPr>
          <p:spPr>
            <a:xfrm flipV="1">
              <a:off x="7964280" y="698028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23" name="Flowchart: Connector 522"/>
            <p:cNvSpPr/>
            <p:nvPr/>
          </p:nvSpPr>
          <p:spPr>
            <a:xfrm flipV="1">
              <a:off x="7259212" y="695167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24" name="Flowchart: Connector 523"/>
            <p:cNvSpPr/>
            <p:nvPr/>
          </p:nvSpPr>
          <p:spPr>
            <a:xfrm flipV="1">
              <a:off x="7305129" y="698913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25" name="Flowchart: Connector 524"/>
            <p:cNvSpPr/>
            <p:nvPr/>
          </p:nvSpPr>
          <p:spPr>
            <a:xfrm flipH="1" flipV="1">
              <a:off x="7427506" y="696125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grpSp>
          <p:nvGrpSpPr>
            <p:cNvPr id="526" name="Group 525"/>
            <p:cNvGrpSpPr/>
            <p:nvPr/>
          </p:nvGrpSpPr>
          <p:grpSpPr>
            <a:xfrm>
              <a:off x="7267101" y="2042888"/>
              <a:ext cx="774570" cy="136566"/>
              <a:chOff x="7224075" y="2162523"/>
              <a:chExt cx="774571" cy="136566"/>
            </a:xfrm>
          </p:grpSpPr>
          <p:sp>
            <p:nvSpPr>
              <p:cNvPr id="933" name="Rectangle 932"/>
              <p:cNvSpPr/>
              <p:nvPr/>
            </p:nvSpPr>
            <p:spPr>
              <a:xfrm>
                <a:off x="7224075" y="2207055"/>
                <a:ext cx="774571" cy="475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34" name="Oval 933"/>
              <p:cNvSpPr/>
              <p:nvPr/>
            </p:nvSpPr>
            <p:spPr>
              <a:xfrm>
                <a:off x="7319079" y="2162523"/>
                <a:ext cx="144065" cy="13656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35" name="Rectangle 934"/>
              <p:cNvSpPr/>
              <p:nvPr/>
            </p:nvSpPr>
            <p:spPr>
              <a:xfrm>
                <a:off x="7528657" y="2207055"/>
                <a:ext cx="469989" cy="45719"/>
              </a:xfrm>
              <a:prstGeom prst="rect">
                <a:avLst/>
              </a:prstGeom>
              <a:pattFill prst="wdDnDiag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</p:grpSp>
        <p:cxnSp>
          <p:nvCxnSpPr>
            <p:cNvPr id="527" name="Straight Connector 526"/>
            <p:cNvCxnSpPr/>
            <p:nvPr/>
          </p:nvCxnSpPr>
          <p:spPr>
            <a:xfrm>
              <a:off x="7778623" y="1650641"/>
              <a:ext cx="0" cy="7726506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/>
            <p:nvPr/>
          </p:nvCxnSpPr>
          <p:spPr>
            <a:xfrm>
              <a:off x="7558863" y="1222469"/>
              <a:ext cx="0" cy="8154678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9" name="Group 528"/>
            <p:cNvGrpSpPr/>
            <p:nvPr/>
          </p:nvGrpSpPr>
          <p:grpSpPr>
            <a:xfrm>
              <a:off x="7267101" y="1606448"/>
              <a:ext cx="774570" cy="136566"/>
              <a:chOff x="7220551" y="1477550"/>
              <a:chExt cx="774571" cy="136566"/>
            </a:xfrm>
          </p:grpSpPr>
          <p:sp>
            <p:nvSpPr>
              <p:cNvPr id="929" name="Rectangle 928"/>
              <p:cNvSpPr/>
              <p:nvPr/>
            </p:nvSpPr>
            <p:spPr>
              <a:xfrm>
                <a:off x="7220551" y="1522082"/>
                <a:ext cx="774571" cy="4750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30" name="Oval 929"/>
              <p:cNvSpPr/>
              <p:nvPr/>
            </p:nvSpPr>
            <p:spPr>
              <a:xfrm>
                <a:off x="7315555" y="1477550"/>
                <a:ext cx="144065" cy="13656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31" name="Rectangle 930"/>
              <p:cNvSpPr/>
              <p:nvPr/>
            </p:nvSpPr>
            <p:spPr>
              <a:xfrm>
                <a:off x="7746288" y="1522082"/>
                <a:ext cx="248834" cy="47502"/>
              </a:xfrm>
              <a:prstGeom prst="rect">
                <a:avLst/>
              </a:prstGeom>
              <a:pattFill prst="wdDnDiag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32" name="Rectangle 931"/>
              <p:cNvSpPr/>
              <p:nvPr/>
            </p:nvSpPr>
            <p:spPr>
              <a:xfrm>
                <a:off x="7520712" y="1522082"/>
                <a:ext cx="215585" cy="45719"/>
              </a:xfrm>
              <a:prstGeom prst="rect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</p:grpSp>
        <p:sp>
          <p:nvSpPr>
            <p:cNvPr id="530" name="TextBox 529"/>
            <p:cNvSpPr txBox="1"/>
            <p:nvPr/>
          </p:nvSpPr>
          <p:spPr>
            <a:xfrm>
              <a:off x="7313342" y="1194711"/>
              <a:ext cx="9710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BE" sz="1200" dirty="0"/>
                <a:t>IBD</a:t>
              </a:r>
            </a:p>
            <a:p>
              <a:pPr algn="ctr"/>
              <a:r>
                <a:rPr lang="nl-BE" sz="1200" dirty="0"/>
                <a:t>(M2=P2)</a:t>
              </a:r>
            </a:p>
          </p:txBody>
        </p:sp>
        <p:cxnSp>
          <p:nvCxnSpPr>
            <p:cNvPr id="531" name="Straight Arrow Connector 530"/>
            <p:cNvCxnSpPr/>
            <p:nvPr/>
          </p:nvCxnSpPr>
          <p:spPr>
            <a:xfrm>
              <a:off x="7559932" y="1222469"/>
              <a:ext cx="47788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2" name="Rounded Rectangle 531"/>
            <p:cNvSpPr/>
            <p:nvPr/>
          </p:nvSpPr>
          <p:spPr>
            <a:xfrm>
              <a:off x="7125020" y="1074672"/>
              <a:ext cx="1063985" cy="1449738"/>
            </a:xfrm>
            <a:prstGeom prst="round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cxnSp>
          <p:nvCxnSpPr>
            <p:cNvPr id="533" name="Straight Connector 532"/>
            <p:cNvCxnSpPr/>
            <p:nvPr/>
          </p:nvCxnSpPr>
          <p:spPr>
            <a:xfrm>
              <a:off x="8041671" y="1222469"/>
              <a:ext cx="0" cy="8154678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4" name="Flowchart: Connector 533"/>
            <p:cNvSpPr/>
            <p:nvPr/>
          </p:nvSpPr>
          <p:spPr>
            <a:xfrm flipV="1">
              <a:off x="7380787" y="6132650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35" name="Flowchart: Connector 534"/>
            <p:cNvSpPr/>
            <p:nvPr/>
          </p:nvSpPr>
          <p:spPr>
            <a:xfrm flipV="1">
              <a:off x="7715732" y="6124408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36" name="Flowchart: Connector 535"/>
            <p:cNvSpPr/>
            <p:nvPr/>
          </p:nvSpPr>
          <p:spPr>
            <a:xfrm flipV="1">
              <a:off x="7425963" y="605261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37" name="Flowchart: Connector 536"/>
            <p:cNvSpPr/>
            <p:nvPr/>
          </p:nvSpPr>
          <p:spPr>
            <a:xfrm flipV="1">
              <a:off x="7479827" y="598370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38" name="Flowchart: Connector 537"/>
            <p:cNvSpPr/>
            <p:nvPr/>
          </p:nvSpPr>
          <p:spPr>
            <a:xfrm flipV="1">
              <a:off x="7615893" y="5971858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39" name="Flowchart: Connector 538"/>
            <p:cNvSpPr/>
            <p:nvPr/>
          </p:nvSpPr>
          <p:spPr>
            <a:xfrm flipV="1">
              <a:off x="7287613" y="604957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40" name="Flowchart: Connector 539"/>
            <p:cNvSpPr/>
            <p:nvPr/>
          </p:nvSpPr>
          <p:spPr>
            <a:xfrm flipH="1" flipV="1">
              <a:off x="7540939" y="613059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41" name="Flowchart: Connector 540"/>
            <p:cNvSpPr/>
            <p:nvPr/>
          </p:nvSpPr>
          <p:spPr>
            <a:xfrm>
              <a:off x="7357716" y="652967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42" name="Flowchart: Connector 541"/>
            <p:cNvSpPr/>
            <p:nvPr/>
          </p:nvSpPr>
          <p:spPr>
            <a:xfrm>
              <a:off x="7402821" y="655886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43" name="Flowchart: Connector 542"/>
            <p:cNvSpPr/>
            <p:nvPr/>
          </p:nvSpPr>
          <p:spPr>
            <a:xfrm>
              <a:off x="7529167" y="652967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44" name="Flowchart: Connector 543"/>
            <p:cNvSpPr/>
            <p:nvPr/>
          </p:nvSpPr>
          <p:spPr>
            <a:xfrm>
              <a:off x="7472679" y="655645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45" name="Flowchart: Connector 544"/>
            <p:cNvSpPr/>
            <p:nvPr/>
          </p:nvSpPr>
          <p:spPr>
            <a:xfrm>
              <a:off x="7675640" y="604319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46" name="Flowchart: Connector 545"/>
            <p:cNvSpPr/>
            <p:nvPr/>
          </p:nvSpPr>
          <p:spPr>
            <a:xfrm>
              <a:off x="7710557" y="6008561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47" name="Flowchart: Connector 546"/>
            <p:cNvSpPr/>
            <p:nvPr/>
          </p:nvSpPr>
          <p:spPr>
            <a:xfrm>
              <a:off x="7256934" y="655287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48" name="Flowchart: Connector 547"/>
            <p:cNvSpPr/>
            <p:nvPr/>
          </p:nvSpPr>
          <p:spPr>
            <a:xfrm>
              <a:off x="7856845" y="655287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49" name="Flowchart: Connector 548"/>
            <p:cNvSpPr/>
            <p:nvPr/>
          </p:nvSpPr>
          <p:spPr>
            <a:xfrm>
              <a:off x="7781010" y="652995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50" name="Flowchart: Connector 549"/>
            <p:cNvSpPr/>
            <p:nvPr/>
          </p:nvSpPr>
          <p:spPr>
            <a:xfrm>
              <a:off x="7935348" y="6562827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51" name="Flowchart: Connector 550"/>
            <p:cNvSpPr/>
            <p:nvPr/>
          </p:nvSpPr>
          <p:spPr>
            <a:xfrm>
              <a:off x="7999591" y="655587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52" name="Flowchart: Connector 551"/>
            <p:cNvSpPr/>
            <p:nvPr/>
          </p:nvSpPr>
          <p:spPr>
            <a:xfrm flipV="1">
              <a:off x="7530339" y="5588108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53" name="Flowchart: Connector 552"/>
            <p:cNvSpPr/>
            <p:nvPr/>
          </p:nvSpPr>
          <p:spPr>
            <a:xfrm flipV="1">
              <a:off x="7381104" y="555769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54" name="Flowchart: Connector 553"/>
            <p:cNvSpPr/>
            <p:nvPr/>
          </p:nvSpPr>
          <p:spPr>
            <a:xfrm flipV="1">
              <a:off x="7587796" y="604682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55" name="Flowchart: Connector 554"/>
            <p:cNvSpPr/>
            <p:nvPr/>
          </p:nvSpPr>
          <p:spPr>
            <a:xfrm flipV="1">
              <a:off x="7764495" y="5558480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56" name="Flowchart: Connector 555"/>
            <p:cNvSpPr/>
            <p:nvPr/>
          </p:nvSpPr>
          <p:spPr>
            <a:xfrm flipV="1">
              <a:off x="7830896" y="556491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57" name="Flowchart: Connector 556"/>
            <p:cNvSpPr/>
            <p:nvPr/>
          </p:nvSpPr>
          <p:spPr>
            <a:xfrm flipV="1">
              <a:off x="7553846" y="600924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58" name="Flowchart: Connector 557"/>
            <p:cNvSpPr/>
            <p:nvPr/>
          </p:nvSpPr>
          <p:spPr>
            <a:xfrm flipV="1">
              <a:off x="7881819" y="555845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59" name="Flowchart: Connector 558"/>
            <p:cNvSpPr/>
            <p:nvPr/>
          </p:nvSpPr>
          <p:spPr>
            <a:xfrm flipV="1">
              <a:off x="8006722" y="5558458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60" name="Flowchart: Connector 559"/>
            <p:cNvSpPr/>
            <p:nvPr/>
          </p:nvSpPr>
          <p:spPr>
            <a:xfrm flipV="1">
              <a:off x="7961071" y="559002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61" name="Flowchart: Connector 560"/>
            <p:cNvSpPr/>
            <p:nvPr/>
          </p:nvSpPr>
          <p:spPr>
            <a:xfrm flipV="1">
              <a:off x="7256003" y="556141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62" name="Flowchart: Connector 561"/>
            <p:cNvSpPr/>
            <p:nvPr/>
          </p:nvSpPr>
          <p:spPr>
            <a:xfrm flipV="1">
              <a:off x="7301920" y="5598874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63" name="Flowchart: Connector 562"/>
            <p:cNvSpPr/>
            <p:nvPr/>
          </p:nvSpPr>
          <p:spPr>
            <a:xfrm flipH="1" flipV="1">
              <a:off x="7424297" y="557100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64" name="Flowchart: Connector 563"/>
            <p:cNvSpPr/>
            <p:nvPr/>
          </p:nvSpPr>
          <p:spPr>
            <a:xfrm flipV="1">
              <a:off x="7647335" y="6137648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65" name="Flowchart: Connector 564"/>
            <p:cNvSpPr/>
            <p:nvPr/>
          </p:nvSpPr>
          <p:spPr>
            <a:xfrm>
              <a:off x="7313474" y="6113293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66" name="Flowchart: Connector 565"/>
            <p:cNvSpPr/>
            <p:nvPr/>
          </p:nvSpPr>
          <p:spPr>
            <a:xfrm>
              <a:off x="7462558" y="6118401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67" name="Flowchart: Connector 566"/>
            <p:cNvSpPr/>
            <p:nvPr/>
          </p:nvSpPr>
          <p:spPr>
            <a:xfrm>
              <a:off x="7423423" y="5977674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68" name="Flowchart: Connector 567"/>
            <p:cNvSpPr/>
            <p:nvPr/>
          </p:nvSpPr>
          <p:spPr>
            <a:xfrm flipH="1">
              <a:off x="7283357" y="5989875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69" name="Flowchart: Connector 568"/>
            <p:cNvSpPr/>
            <p:nvPr/>
          </p:nvSpPr>
          <p:spPr>
            <a:xfrm flipV="1">
              <a:off x="7361776" y="6071685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70" name="Flowchart: Connector 569"/>
            <p:cNvSpPr/>
            <p:nvPr/>
          </p:nvSpPr>
          <p:spPr>
            <a:xfrm flipH="1" flipV="1">
              <a:off x="7589297" y="6103810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985" name="TextBox 984"/>
            <p:cNvSpPr txBox="1"/>
            <p:nvPr/>
          </p:nvSpPr>
          <p:spPr>
            <a:xfrm>
              <a:off x="7210090" y="9990765"/>
              <a:ext cx="9892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sz="1200" dirty="0"/>
                <a:t>Delta_BAF≈0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88D2BC1-DA28-F66D-F39A-5B388B7EA079}"/>
              </a:ext>
            </a:extLst>
          </p:cNvPr>
          <p:cNvGrpSpPr/>
          <p:nvPr/>
        </p:nvGrpSpPr>
        <p:grpSpPr>
          <a:xfrm>
            <a:off x="5244357" y="198373"/>
            <a:ext cx="1348844" cy="10251958"/>
            <a:chOff x="5296914" y="198373"/>
            <a:chExt cx="1348844" cy="10251958"/>
          </a:xfrm>
        </p:grpSpPr>
        <p:grpSp>
          <p:nvGrpSpPr>
            <p:cNvPr id="3" name="Group 2"/>
            <p:cNvGrpSpPr/>
            <p:nvPr/>
          </p:nvGrpSpPr>
          <p:grpSpPr>
            <a:xfrm>
              <a:off x="5296914" y="224475"/>
              <a:ext cx="1348844" cy="10225856"/>
              <a:chOff x="5296914" y="224475"/>
              <a:chExt cx="1348844" cy="10225856"/>
            </a:xfrm>
          </p:grpSpPr>
          <p:sp>
            <p:nvSpPr>
              <p:cNvPr id="1045" name="Rectangle 1044"/>
              <p:cNvSpPr/>
              <p:nvPr/>
            </p:nvSpPr>
            <p:spPr>
              <a:xfrm>
                <a:off x="5296914" y="224475"/>
                <a:ext cx="1348844" cy="1022585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dirty="0"/>
              </a:p>
            </p:txBody>
          </p: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3C8DF58A-4ADC-0141-7941-84FC4D723DE5}"/>
                  </a:ext>
                </a:extLst>
              </p:cNvPr>
              <p:cNvGrpSpPr/>
              <p:nvPr/>
            </p:nvGrpSpPr>
            <p:grpSpPr>
              <a:xfrm>
                <a:off x="5540159" y="8330069"/>
                <a:ext cx="796439" cy="1050955"/>
                <a:chOff x="3734627" y="5737646"/>
                <a:chExt cx="796439" cy="1050955"/>
              </a:xfrm>
            </p:grpSpPr>
            <p:sp>
              <p:nvSpPr>
                <p:cNvPr id="128" name="Flowchart: Connector 127">
                  <a:extLst>
                    <a:ext uri="{FF2B5EF4-FFF2-40B4-BE49-F238E27FC236}">
                      <a16:creationId xmlns:a16="http://schemas.microsoft.com/office/drawing/2014/main" id="{DD1BCAAC-6CCD-69A8-89B4-778EB48DB228}"/>
                    </a:ext>
                  </a:extLst>
                </p:cNvPr>
                <p:cNvSpPr/>
                <p:nvPr/>
              </p:nvSpPr>
              <p:spPr>
                <a:xfrm>
                  <a:off x="3835710" y="6709728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29" name="Flowchart: Connector 128">
                  <a:extLst>
                    <a:ext uri="{FF2B5EF4-FFF2-40B4-BE49-F238E27FC236}">
                      <a16:creationId xmlns:a16="http://schemas.microsoft.com/office/drawing/2014/main" id="{F7FD7764-2A6A-79AF-3A80-810BE3E14A43}"/>
                    </a:ext>
                  </a:extLst>
                </p:cNvPr>
                <p:cNvSpPr/>
                <p:nvPr/>
              </p:nvSpPr>
              <p:spPr>
                <a:xfrm>
                  <a:off x="3937310" y="6722429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30" name="Flowchart: Connector 129">
                  <a:extLst>
                    <a:ext uri="{FF2B5EF4-FFF2-40B4-BE49-F238E27FC236}">
                      <a16:creationId xmlns:a16="http://schemas.microsoft.com/office/drawing/2014/main" id="{0BDED21B-7728-DA33-1414-DF2F4B153AD0}"/>
                    </a:ext>
                  </a:extLst>
                </p:cNvPr>
                <p:cNvSpPr/>
                <p:nvPr/>
              </p:nvSpPr>
              <p:spPr>
                <a:xfrm>
                  <a:off x="3880815" y="6738918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31" name="Flowchart: Connector 130">
                  <a:extLst>
                    <a:ext uri="{FF2B5EF4-FFF2-40B4-BE49-F238E27FC236}">
                      <a16:creationId xmlns:a16="http://schemas.microsoft.com/office/drawing/2014/main" id="{54DFC7DB-EF9B-2868-30DB-C55D573EED3A}"/>
                    </a:ext>
                  </a:extLst>
                </p:cNvPr>
                <p:cNvSpPr/>
                <p:nvPr/>
              </p:nvSpPr>
              <p:spPr>
                <a:xfrm>
                  <a:off x="4007161" y="6709728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32" name="Flowchart: Connector 131">
                  <a:extLst>
                    <a:ext uri="{FF2B5EF4-FFF2-40B4-BE49-F238E27FC236}">
                      <a16:creationId xmlns:a16="http://schemas.microsoft.com/office/drawing/2014/main" id="{4F124A83-9799-B5CF-C679-8EC9737189C6}"/>
                    </a:ext>
                  </a:extLst>
                </p:cNvPr>
                <p:cNvSpPr/>
                <p:nvPr/>
              </p:nvSpPr>
              <p:spPr>
                <a:xfrm>
                  <a:off x="4108761" y="6716079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33" name="Flowchart: Connector 132">
                  <a:extLst>
                    <a:ext uri="{FF2B5EF4-FFF2-40B4-BE49-F238E27FC236}">
                      <a16:creationId xmlns:a16="http://schemas.microsoft.com/office/drawing/2014/main" id="{3EC480F7-8351-8A76-E733-BC8F5399A66A}"/>
                    </a:ext>
                  </a:extLst>
                </p:cNvPr>
                <p:cNvSpPr/>
                <p:nvPr/>
              </p:nvSpPr>
              <p:spPr>
                <a:xfrm>
                  <a:off x="3950673" y="6736514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34" name="Flowchart: Connector 133">
                  <a:extLst>
                    <a:ext uri="{FF2B5EF4-FFF2-40B4-BE49-F238E27FC236}">
                      <a16:creationId xmlns:a16="http://schemas.microsoft.com/office/drawing/2014/main" id="{E45EA338-5FC8-713F-8523-727887B3416F}"/>
                    </a:ext>
                  </a:extLst>
                </p:cNvPr>
                <p:cNvSpPr/>
                <p:nvPr/>
              </p:nvSpPr>
              <p:spPr>
                <a:xfrm>
                  <a:off x="4053435" y="6734090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35" name="Flowchart: Connector 134">
                  <a:extLst>
                    <a:ext uri="{FF2B5EF4-FFF2-40B4-BE49-F238E27FC236}">
                      <a16:creationId xmlns:a16="http://schemas.microsoft.com/office/drawing/2014/main" id="{DB0034B3-0630-4661-DF81-767219E1E543}"/>
                    </a:ext>
                  </a:extLst>
                </p:cNvPr>
                <p:cNvSpPr/>
                <p:nvPr/>
              </p:nvSpPr>
              <p:spPr>
                <a:xfrm>
                  <a:off x="4197958" y="6702956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36" name="Flowchart: Connector 135">
                  <a:extLst>
                    <a:ext uri="{FF2B5EF4-FFF2-40B4-BE49-F238E27FC236}">
                      <a16:creationId xmlns:a16="http://schemas.microsoft.com/office/drawing/2014/main" id="{345944B6-910F-8579-6FA1-8A241A1C1E96}"/>
                    </a:ext>
                  </a:extLst>
                </p:cNvPr>
                <p:cNvSpPr/>
                <p:nvPr/>
              </p:nvSpPr>
              <p:spPr>
                <a:xfrm>
                  <a:off x="3734928" y="6732928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37" name="Flowchart: Connector 136">
                  <a:extLst>
                    <a:ext uri="{FF2B5EF4-FFF2-40B4-BE49-F238E27FC236}">
                      <a16:creationId xmlns:a16="http://schemas.microsoft.com/office/drawing/2014/main" id="{FA0FCEBB-DEC0-F205-E901-F9F46AAE735C}"/>
                    </a:ext>
                  </a:extLst>
                </p:cNvPr>
                <p:cNvSpPr/>
                <p:nvPr/>
              </p:nvSpPr>
              <p:spPr>
                <a:xfrm>
                  <a:off x="4334840" y="6732928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38" name="Flowchart: Connector 137">
                  <a:extLst>
                    <a:ext uri="{FF2B5EF4-FFF2-40B4-BE49-F238E27FC236}">
                      <a16:creationId xmlns:a16="http://schemas.microsoft.com/office/drawing/2014/main" id="{5B1129CE-A7F8-C3BD-6694-16CE8116B70B}"/>
                    </a:ext>
                  </a:extLst>
                </p:cNvPr>
                <p:cNvSpPr/>
                <p:nvPr/>
              </p:nvSpPr>
              <p:spPr>
                <a:xfrm>
                  <a:off x="4259005" y="6710011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39" name="Flowchart: Connector 138">
                  <a:extLst>
                    <a:ext uri="{FF2B5EF4-FFF2-40B4-BE49-F238E27FC236}">
                      <a16:creationId xmlns:a16="http://schemas.microsoft.com/office/drawing/2014/main" id="{E2B1F25C-2342-3B67-CAAB-255A22B3FCDB}"/>
                    </a:ext>
                  </a:extLst>
                </p:cNvPr>
                <p:cNvSpPr/>
                <p:nvPr/>
              </p:nvSpPr>
              <p:spPr>
                <a:xfrm>
                  <a:off x="4413343" y="6742882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40" name="Flowchart: Connector 139">
                  <a:extLst>
                    <a:ext uri="{FF2B5EF4-FFF2-40B4-BE49-F238E27FC236}">
                      <a16:creationId xmlns:a16="http://schemas.microsoft.com/office/drawing/2014/main" id="{80F493D1-4AA8-C01B-0FA5-5B026892234D}"/>
                    </a:ext>
                  </a:extLst>
                </p:cNvPr>
                <p:cNvSpPr/>
                <p:nvPr/>
              </p:nvSpPr>
              <p:spPr>
                <a:xfrm>
                  <a:off x="3780639" y="6736723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41" name="Flowchart: Connector 140">
                  <a:extLst>
                    <a:ext uri="{FF2B5EF4-FFF2-40B4-BE49-F238E27FC236}">
                      <a16:creationId xmlns:a16="http://schemas.microsoft.com/office/drawing/2014/main" id="{D459F429-1283-4DF5-36C7-291BC10E60A4}"/>
                    </a:ext>
                  </a:extLst>
                </p:cNvPr>
                <p:cNvSpPr/>
                <p:nvPr/>
              </p:nvSpPr>
              <p:spPr>
                <a:xfrm>
                  <a:off x="4477586" y="6735933"/>
                  <a:ext cx="53179" cy="45719"/>
                </a:xfrm>
                <a:prstGeom prst="flowChartConnector">
                  <a:avLst/>
                </a:prstGeom>
                <a:solidFill>
                  <a:srgbClr val="00BFC4"/>
                </a:solidFill>
                <a:ln>
                  <a:solidFill>
                    <a:srgbClr val="00BFC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42" name="Flowchart: Connector 141">
                  <a:extLst>
                    <a:ext uri="{FF2B5EF4-FFF2-40B4-BE49-F238E27FC236}">
                      <a16:creationId xmlns:a16="http://schemas.microsoft.com/office/drawing/2014/main" id="{E9D1F930-9974-25C4-D795-B12043D21C40}"/>
                    </a:ext>
                  </a:extLst>
                </p:cNvPr>
                <p:cNvSpPr/>
                <p:nvPr/>
              </p:nvSpPr>
              <p:spPr>
                <a:xfrm flipV="1">
                  <a:off x="3808037" y="5737646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43" name="Flowchart: Connector 142">
                  <a:extLst>
                    <a:ext uri="{FF2B5EF4-FFF2-40B4-BE49-F238E27FC236}">
                      <a16:creationId xmlns:a16="http://schemas.microsoft.com/office/drawing/2014/main" id="{21377F18-F501-0544-292C-027FF4BB2760}"/>
                    </a:ext>
                  </a:extLst>
                </p:cNvPr>
                <p:cNvSpPr/>
                <p:nvPr/>
              </p:nvSpPr>
              <p:spPr>
                <a:xfrm flipV="1">
                  <a:off x="4008963" y="5768471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44" name="Flowchart: Connector 143">
                  <a:extLst>
                    <a:ext uri="{FF2B5EF4-FFF2-40B4-BE49-F238E27FC236}">
                      <a16:creationId xmlns:a16="http://schemas.microsoft.com/office/drawing/2014/main" id="{42692DCB-A313-17B6-5494-722880EE6AD9}"/>
                    </a:ext>
                  </a:extLst>
                </p:cNvPr>
                <p:cNvSpPr/>
                <p:nvPr/>
              </p:nvSpPr>
              <p:spPr>
                <a:xfrm flipV="1">
                  <a:off x="3859728" y="5738055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45" name="Flowchart: Connector 144">
                  <a:extLst>
                    <a:ext uri="{FF2B5EF4-FFF2-40B4-BE49-F238E27FC236}">
                      <a16:creationId xmlns:a16="http://schemas.microsoft.com/office/drawing/2014/main" id="{9CA122EE-5DB3-FC2E-56B1-4AB71BF21E44}"/>
                    </a:ext>
                  </a:extLst>
                </p:cNvPr>
                <p:cNvSpPr/>
                <p:nvPr/>
              </p:nvSpPr>
              <p:spPr>
                <a:xfrm flipV="1">
                  <a:off x="4054547" y="5737646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46" name="Flowchart: Connector 145">
                  <a:extLst>
                    <a:ext uri="{FF2B5EF4-FFF2-40B4-BE49-F238E27FC236}">
                      <a16:creationId xmlns:a16="http://schemas.microsoft.com/office/drawing/2014/main" id="{04DE2017-CC75-53ED-2E92-053B7329A3D6}"/>
                    </a:ext>
                  </a:extLst>
                </p:cNvPr>
                <p:cNvSpPr/>
                <p:nvPr/>
              </p:nvSpPr>
              <p:spPr>
                <a:xfrm flipV="1">
                  <a:off x="4243120" y="5738843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47" name="Flowchart: Connector 146">
                  <a:extLst>
                    <a:ext uri="{FF2B5EF4-FFF2-40B4-BE49-F238E27FC236}">
                      <a16:creationId xmlns:a16="http://schemas.microsoft.com/office/drawing/2014/main" id="{2734B2AE-5081-4DEC-0700-17D853295E26}"/>
                    </a:ext>
                  </a:extLst>
                </p:cNvPr>
                <p:cNvSpPr/>
                <p:nvPr/>
              </p:nvSpPr>
              <p:spPr>
                <a:xfrm flipV="1">
                  <a:off x="4106233" y="5738055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48" name="Flowchart: Connector 147">
                  <a:extLst>
                    <a:ext uri="{FF2B5EF4-FFF2-40B4-BE49-F238E27FC236}">
                      <a16:creationId xmlns:a16="http://schemas.microsoft.com/office/drawing/2014/main" id="{1DB39960-9BE8-58A8-2E4F-B5DB8CCD520E}"/>
                    </a:ext>
                  </a:extLst>
                </p:cNvPr>
                <p:cNvSpPr/>
                <p:nvPr/>
              </p:nvSpPr>
              <p:spPr>
                <a:xfrm flipH="1" flipV="1">
                  <a:off x="3940519" y="5741522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49" name="Flowchart: Connector 148">
                  <a:extLst>
                    <a:ext uri="{FF2B5EF4-FFF2-40B4-BE49-F238E27FC236}">
                      <a16:creationId xmlns:a16="http://schemas.microsoft.com/office/drawing/2014/main" id="{AF988DFB-8567-DA68-9C05-B5070F8EDE38}"/>
                    </a:ext>
                  </a:extLst>
                </p:cNvPr>
                <p:cNvSpPr/>
                <p:nvPr/>
              </p:nvSpPr>
              <p:spPr>
                <a:xfrm flipV="1">
                  <a:off x="4199903" y="5744150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50" name="Flowchart: Connector 149">
                  <a:extLst>
                    <a:ext uri="{FF2B5EF4-FFF2-40B4-BE49-F238E27FC236}">
                      <a16:creationId xmlns:a16="http://schemas.microsoft.com/office/drawing/2014/main" id="{5EBDA9DB-6985-9517-308B-B012BFF8F340}"/>
                    </a:ext>
                  </a:extLst>
                </p:cNvPr>
                <p:cNvSpPr/>
                <p:nvPr/>
              </p:nvSpPr>
              <p:spPr>
                <a:xfrm flipV="1">
                  <a:off x="4309521" y="5745282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51" name="Flowchart: Connector 150">
                  <a:extLst>
                    <a:ext uri="{FF2B5EF4-FFF2-40B4-BE49-F238E27FC236}">
                      <a16:creationId xmlns:a16="http://schemas.microsoft.com/office/drawing/2014/main" id="{A3E007D4-B10E-B3C3-55E9-7DD7932D1C16}"/>
                    </a:ext>
                  </a:extLst>
                </p:cNvPr>
                <p:cNvSpPr/>
                <p:nvPr/>
              </p:nvSpPr>
              <p:spPr>
                <a:xfrm flipV="1">
                  <a:off x="4139683" y="5752601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52" name="Flowchart: Connector 151">
                  <a:extLst>
                    <a:ext uri="{FF2B5EF4-FFF2-40B4-BE49-F238E27FC236}">
                      <a16:creationId xmlns:a16="http://schemas.microsoft.com/office/drawing/2014/main" id="{227292B5-C211-78AB-D523-C608E2A16D63}"/>
                    </a:ext>
                  </a:extLst>
                </p:cNvPr>
                <p:cNvSpPr/>
                <p:nvPr/>
              </p:nvSpPr>
              <p:spPr>
                <a:xfrm flipV="1">
                  <a:off x="4360444" y="5738822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53" name="Flowchart: Connector 152">
                  <a:extLst>
                    <a:ext uri="{FF2B5EF4-FFF2-40B4-BE49-F238E27FC236}">
                      <a16:creationId xmlns:a16="http://schemas.microsoft.com/office/drawing/2014/main" id="{5049DC6E-3611-AC9E-F96B-F0038510D545}"/>
                    </a:ext>
                  </a:extLst>
                </p:cNvPr>
                <p:cNvSpPr/>
                <p:nvPr/>
              </p:nvSpPr>
              <p:spPr>
                <a:xfrm flipV="1">
                  <a:off x="4485347" y="5738821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54" name="Flowchart: Connector 153">
                  <a:extLst>
                    <a:ext uri="{FF2B5EF4-FFF2-40B4-BE49-F238E27FC236}">
                      <a16:creationId xmlns:a16="http://schemas.microsoft.com/office/drawing/2014/main" id="{5A8DF8C6-0E0E-B17D-D8A2-C84B564AE3E4}"/>
                    </a:ext>
                  </a:extLst>
                </p:cNvPr>
                <p:cNvSpPr/>
                <p:nvPr/>
              </p:nvSpPr>
              <p:spPr>
                <a:xfrm flipV="1">
                  <a:off x="4439696" y="5770389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55" name="Flowchart: Connector 154">
                  <a:extLst>
                    <a:ext uri="{FF2B5EF4-FFF2-40B4-BE49-F238E27FC236}">
                      <a16:creationId xmlns:a16="http://schemas.microsoft.com/office/drawing/2014/main" id="{45704C9F-9551-E69C-AE67-9C36AD8C1B1D}"/>
                    </a:ext>
                  </a:extLst>
                </p:cNvPr>
                <p:cNvSpPr/>
                <p:nvPr/>
              </p:nvSpPr>
              <p:spPr>
                <a:xfrm flipV="1">
                  <a:off x="3734627" y="5741782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56" name="Flowchart: Connector 155">
                  <a:extLst>
                    <a:ext uri="{FF2B5EF4-FFF2-40B4-BE49-F238E27FC236}">
                      <a16:creationId xmlns:a16="http://schemas.microsoft.com/office/drawing/2014/main" id="{EB2DFC2E-EFD9-4E15-ED80-161D6376D821}"/>
                    </a:ext>
                  </a:extLst>
                </p:cNvPr>
                <p:cNvSpPr/>
                <p:nvPr/>
              </p:nvSpPr>
              <p:spPr>
                <a:xfrm flipV="1">
                  <a:off x="3780544" y="5779237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  <p:sp>
              <p:nvSpPr>
                <p:cNvPr id="157" name="Flowchart: Connector 156">
                  <a:extLst>
                    <a:ext uri="{FF2B5EF4-FFF2-40B4-BE49-F238E27FC236}">
                      <a16:creationId xmlns:a16="http://schemas.microsoft.com/office/drawing/2014/main" id="{8775CD21-F97D-8EBA-EE1E-EA6F532C78F2}"/>
                    </a:ext>
                  </a:extLst>
                </p:cNvPr>
                <p:cNvSpPr/>
                <p:nvPr/>
              </p:nvSpPr>
              <p:spPr>
                <a:xfrm flipH="1" flipV="1">
                  <a:off x="3902921" y="5751365"/>
                  <a:ext cx="45719" cy="45719"/>
                </a:xfrm>
                <a:prstGeom prst="flowChartConnector">
                  <a:avLst/>
                </a:prstGeom>
                <a:solidFill>
                  <a:srgbClr val="F8766D"/>
                </a:solidFill>
                <a:ln>
                  <a:solidFill>
                    <a:srgbClr val="F8766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BE" sz="1801"/>
                </a:p>
              </p:txBody>
            </p:sp>
          </p:grpSp>
        </p:grpSp>
        <p:sp>
          <p:nvSpPr>
            <p:cNvPr id="314" name="TextBox 313"/>
            <p:cNvSpPr txBox="1"/>
            <p:nvPr/>
          </p:nvSpPr>
          <p:spPr>
            <a:xfrm>
              <a:off x="5422332" y="198373"/>
              <a:ext cx="992900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nl-BE" sz="1200" dirty="0" err="1"/>
                <a:t>Tetrasomy</a:t>
              </a:r>
              <a:r>
                <a:rPr lang="nl-BE" sz="1200" dirty="0"/>
                <a:t> of</a:t>
              </a:r>
            </a:p>
            <a:p>
              <a:pPr algn="ctr"/>
              <a:r>
                <a:rPr lang="nl-BE" sz="1200" dirty="0"/>
                <a:t>mat. </a:t>
              </a:r>
              <a:r>
                <a:rPr lang="nl-BE" sz="1200" dirty="0" err="1"/>
                <a:t>origin</a:t>
              </a:r>
              <a:r>
                <a:rPr lang="nl-BE" sz="1200" dirty="0"/>
                <a:t>, </a:t>
              </a:r>
            </a:p>
            <a:p>
              <a:pPr algn="ctr"/>
              <a:r>
                <a:rPr lang="nl-BE" sz="1200" dirty="0" err="1"/>
                <a:t>meiotic</a:t>
              </a:r>
              <a:endParaRPr lang="nl-BE" sz="1200" dirty="0"/>
            </a:p>
          </p:txBody>
        </p:sp>
        <p:grpSp>
          <p:nvGrpSpPr>
            <p:cNvPr id="315" name="Group 314"/>
            <p:cNvGrpSpPr/>
            <p:nvPr/>
          </p:nvGrpSpPr>
          <p:grpSpPr>
            <a:xfrm>
              <a:off x="5531495" y="2042884"/>
              <a:ext cx="774571" cy="136566"/>
              <a:chOff x="5283635" y="2185516"/>
              <a:chExt cx="774571" cy="136566"/>
            </a:xfrm>
          </p:grpSpPr>
          <p:sp>
            <p:nvSpPr>
              <p:cNvPr id="978" name="Rectangle 977"/>
              <p:cNvSpPr/>
              <p:nvPr/>
            </p:nvSpPr>
            <p:spPr>
              <a:xfrm>
                <a:off x="5283635" y="2230048"/>
                <a:ext cx="774571" cy="475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79" name="Oval 978"/>
              <p:cNvSpPr/>
              <p:nvPr/>
            </p:nvSpPr>
            <p:spPr>
              <a:xfrm>
                <a:off x="5378639" y="2185516"/>
                <a:ext cx="144065" cy="13656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</p:grpSp>
        <p:grpSp>
          <p:nvGrpSpPr>
            <p:cNvPr id="316" name="Group 315"/>
            <p:cNvGrpSpPr/>
            <p:nvPr/>
          </p:nvGrpSpPr>
          <p:grpSpPr>
            <a:xfrm>
              <a:off x="5530909" y="1388224"/>
              <a:ext cx="775740" cy="136566"/>
              <a:chOff x="5450991" y="1636459"/>
              <a:chExt cx="775740" cy="136566"/>
            </a:xfrm>
          </p:grpSpPr>
          <p:sp>
            <p:nvSpPr>
              <p:cNvPr id="975" name="Rectangle 974"/>
              <p:cNvSpPr/>
              <p:nvPr/>
            </p:nvSpPr>
            <p:spPr>
              <a:xfrm>
                <a:off x="5450991" y="1680991"/>
                <a:ext cx="774571" cy="47502"/>
              </a:xfrm>
              <a:prstGeom prst="rect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76" name="Oval 975"/>
              <p:cNvSpPr/>
              <p:nvPr/>
            </p:nvSpPr>
            <p:spPr>
              <a:xfrm>
                <a:off x="5545995" y="1636459"/>
                <a:ext cx="144065" cy="13656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77" name="Rectangle 976"/>
              <p:cNvSpPr/>
              <p:nvPr/>
            </p:nvSpPr>
            <p:spPr>
              <a:xfrm>
                <a:off x="5688861" y="1682774"/>
                <a:ext cx="537870" cy="53572"/>
              </a:xfrm>
              <a:prstGeom prst="rect">
                <a:avLst/>
              </a:prstGeom>
              <a:pattFill prst="wdDnDiag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</p:grpSp>
        <p:grpSp>
          <p:nvGrpSpPr>
            <p:cNvPr id="317" name="Group 316"/>
            <p:cNvGrpSpPr/>
            <p:nvPr/>
          </p:nvGrpSpPr>
          <p:grpSpPr>
            <a:xfrm>
              <a:off x="5531495" y="1170004"/>
              <a:ext cx="774571" cy="136566"/>
              <a:chOff x="5451576" y="1449294"/>
              <a:chExt cx="774571" cy="136566"/>
            </a:xfrm>
          </p:grpSpPr>
          <p:sp>
            <p:nvSpPr>
              <p:cNvPr id="972" name="Rectangle 971"/>
              <p:cNvSpPr/>
              <p:nvPr/>
            </p:nvSpPr>
            <p:spPr>
              <a:xfrm>
                <a:off x="5451576" y="1493826"/>
                <a:ext cx="774571" cy="47502"/>
              </a:xfrm>
              <a:prstGeom prst="rect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73" name="Oval 972"/>
              <p:cNvSpPr/>
              <p:nvPr/>
            </p:nvSpPr>
            <p:spPr>
              <a:xfrm>
                <a:off x="5546580" y="1449294"/>
                <a:ext cx="144065" cy="13656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74" name="Rectangle 973"/>
              <p:cNvSpPr/>
              <p:nvPr/>
            </p:nvSpPr>
            <p:spPr>
              <a:xfrm>
                <a:off x="6066543" y="1494718"/>
                <a:ext cx="159603" cy="45719"/>
              </a:xfrm>
              <a:prstGeom prst="rect">
                <a:avLst/>
              </a:prstGeom>
              <a:pattFill prst="wdDnDiag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</p:grpSp>
        <p:grpSp>
          <p:nvGrpSpPr>
            <p:cNvPr id="318" name="Group 317"/>
            <p:cNvGrpSpPr/>
            <p:nvPr/>
          </p:nvGrpSpPr>
          <p:grpSpPr>
            <a:xfrm>
              <a:off x="5531493" y="1606444"/>
              <a:ext cx="774572" cy="136566"/>
              <a:chOff x="5451576" y="1823625"/>
              <a:chExt cx="774572" cy="136566"/>
            </a:xfrm>
          </p:grpSpPr>
          <p:sp>
            <p:nvSpPr>
              <p:cNvPr id="969" name="Rectangle 968"/>
              <p:cNvSpPr/>
              <p:nvPr/>
            </p:nvSpPr>
            <p:spPr>
              <a:xfrm>
                <a:off x="5451576" y="1867817"/>
                <a:ext cx="774571" cy="47502"/>
              </a:xfrm>
              <a:prstGeom prst="rect">
                <a:avLst/>
              </a:prstGeom>
              <a:pattFill prst="wdDnDiag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70" name="Oval 969"/>
              <p:cNvSpPr/>
              <p:nvPr/>
            </p:nvSpPr>
            <p:spPr>
              <a:xfrm>
                <a:off x="5546580" y="1823625"/>
                <a:ext cx="144065" cy="136566"/>
              </a:xfrm>
              <a:prstGeom prst="ellipse">
                <a:avLst/>
              </a:prstGeom>
              <a:pattFill prst="wdDnDiag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71" name="Rectangle 970"/>
              <p:cNvSpPr/>
              <p:nvPr/>
            </p:nvSpPr>
            <p:spPr>
              <a:xfrm>
                <a:off x="5862308" y="1867817"/>
                <a:ext cx="363840" cy="48702"/>
              </a:xfrm>
              <a:prstGeom prst="rect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</p:grpSp>
        <p:grpSp>
          <p:nvGrpSpPr>
            <p:cNvPr id="319" name="Group 318"/>
            <p:cNvGrpSpPr/>
            <p:nvPr/>
          </p:nvGrpSpPr>
          <p:grpSpPr>
            <a:xfrm>
              <a:off x="5542986" y="2640862"/>
              <a:ext cx="751589" cy="193361"/>
              <a:chOff x="5461384" y="2646254"/>
              <a:chExt cx="751589" cy="193361"/>
            </a:xfrm>
          </p:grpSpPr>
          <p:sp>
            <p:nvSpPr>
              <p:cNvPr id="953" name="Flowchart: Connector 952"/>
              <p:cNvSpPr/>
              <p:nvPr/>
            </p:nvSpPr>
            <p:spPr>
              <a:xfrm flipV="1">
                <a:off x="5584311" y="2721914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54" name="Flowchart: Connector 953"/>
              <p:cNvSpPr/>
              <p:nvPr/>
            </p:nvSpPr>
            <p:spPr>
              <a:xfrm flipV="1">
                <a:off x="5649721" y="2729550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55" name="Flowchart: Connector 954"/>
              <p:cNvSpPr/>
              <p:nvPr/>
            </p:nvSpPr>
            <p:spPr>
              <a:xfrm flipV="1">
                <a:off x="5492279" y="2714839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56" name="Flowchart: Connector 955"/>
              <p:cNvSpPr/>
              <p:nvPr/>
            </p:nvSpPr>
            <p:spPr>
              <a:xfrm flipV="1">
                <a:off x="5787625" y="2779340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57" name="Flowchart: Connector 956"/>
              <p:cNvSpPr/>
              <p:nvPr/>
            </p:nvSpPr>
            <p:spPr>
              <a:xfrm flipV="1">
                <a:off x="5749091" y="2682673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58" name="Flowchart: Connector 957"/>
              <p:cNvSpPr/>
              <p:nvPr/>
            </p:nvSpPr>
            <p:spPr>
              <a:xfrm flipV="1">
                <a:off x="6035747" y="2701138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59" name="Flowchart: Connector 958"/>
              <p:cNvSpPr/>
              <p:nvPr/>
            </p:nvSpPr>
            <p:spPr>
              <a:xfrm flipV="1">
                <a:off x="5934386" y="2699541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60" name="Flowchart: Connector 959"/>
              <p:cNvSpPr/>
              <p:nvPr/>
            </p:nvSpPr>
            <p:spPr>
              <a:xfrm flipV="1">
                <a:off x="6014175" y="2773718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61" name="Flowchart: Connector 960"/>
              <p:cNvSpPr/>
              <p:nvPr/>
            </p:nvSpPr>
            <p:spPr>
              <a:xfrm flipV="1">
                <a:off x="6167254" y="2655968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62" name="Flowchart: Connector 961"/>
              <p:cNvSpPr/>
              <p:nvPr/>
            </p:nvSpPr>
            <p:spPr>
              <a:xfrm flipV="1">
                <a:off x="5999076" y="2656850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63" name="Flowchart: Connector 962"/>
              <p:cNvSpPr/>
              <p:nvPr/>
            </p:nvSpPr>
            <p:spPr>
              <a:xfrm flipV="1">
                <a:off x="6155204" y="2715693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64" name="Flowchart: Connector 963"/>
              <p:cNvSpPr/>
              <p:nvPr/>
            </p:nvSpPr>
            <p:spPr>
              <a:xfrm flipV="1">
                <a:off x="5461384" y="2680991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65" name="Flowchart: Connector 964"/>
              <p:cNvSpPr/>
              <p:nvPr/>
            </p:nvSpPr>
            <p:spPr>
              <a:xfrm flipV="1">
                <a:off x="5844448" y="2687647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66" name="Flowchart: Connector 965"/>
              <p:cNvSpPr/>
              <p:nvPr/>
            </p:nvSpPr>
            <p:spPr>
              <a:xfrm flipV="1">
                <a:off x="5892046" y="2746338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67" name="Flowchart: Connector 966"/>
              <p:cNvSpPr/>
              <p:nvPr/>
            </p:nvSpPr>
            <p:spPr>
              <a:xfrm flipV="1">
                <a:off x="5568893" y="2646254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68" name="Flowchart: Connector 967"/>
              <p:cNvSpPr/>
              <p:nvPr/>
            </p:nvSpPr>
            <p:spPr>
              <a:xfrm flipV="1">
                <a:off x="5578680" y="2793896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</p:grpSp>
        <p:sp>
          <p:nvSpPr>
            <p:cNvPr id="320" name="Flowchart: Connector 319"/>
            <p:cNvSpPr/>
            <p:nvPr/>
          </p:nvSpPr>
          <p:spPr>
            <a:xfrm flipV="1">
              <a:off x="5613301" y="441500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21" name="Flowchart: Connector 320"/>
            <p:cNvSpPr/>
            <p:nvPr/>
          </p:nvSpPr>
          <p:spPr>
            <a:xfrm flipV="1">
              <a:off x="6017931" y="448102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22" name="Flowchart: Connector 321"/>
            <p:cNvSpPr/>
            <p:nvPr/>
          </p:nvSpPr>
          <p:spPr>
            <a:xfrm flipV="1">
              <a:off x="5705633" y="445816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23" name="Flowchart: Connector 322"/>
            <p:cNvSpPr/>
            <p:nvPr/>
          </p:nvSpPr>
          <p:spPr>
            <a:xfrm flipV="1">
              <a:off x="5684369" y="439777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24" name="Flowchart: Connector 323"/>
            <p:cNvSpPr/>
            <p:nvPr/>
          </p:nvSpPr>
          <p:spPr>
            <a:xfrm flipV="1">
              <a:off x="5981458" y="437471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25" name="Flowchart: Connector 324"/>
            <p:cNvSpPr/>
            <p:nvPr/>
          </p:nvSpPr>
          <p:spPr>
            <a:xfrm flipV="1">
              <a:off x="5866909" y="437496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26" name="Flowchart: Connector 325"/>
            <p:cNvSpPr/>
            <p:nvPr/>
          </p:nvSpPr>
          <p:spPr>
            <a:xfrm flipH="1" flipV="1">
              <a:off x="5757922" y="439996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27" name="Flowchart: Connector 326"/>
            <p:cNvSpPr/>
            <p:nvPr/>
          </p:nvSpPr>
          <p:spPr>
            <a:xfrm flipV="1">
              <a:off x="5960579" y="443185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28" name="Flowchart: Connector 327"/>
            <p:cNvSpPr/>
            <p:nvPr/>
          </p:nvSpPr>
          <p:spPr>
            <a:xfrm flipV="1">
              <a:off x="6070224" y="444473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29" name="Flowchart: Connector 328"/>
            <p:cNvSpPr/>
            <p:nvPr/>
          </p:nvSpPr>
          <p:spPr>
            <a:xfrm flipV="1">
              <a:off x="5900359" y="444030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40" name="Flowchart: Connector 339"/>
            <p:cNvSpPr/>
            <p:nvPr/>
          </p:nvSpPr>
          <p:spPr>
            <a:xfrm flipV="1">
              <a:off x="6135217" y="437862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41" name="Flowchart: Connector 340"/>
            <p:cNvSpPr/>
            <p:nvPr/>
          </p:nvSpPr>
          <p:spPr>
            <a:xfrm flipV="1">
              <a:off x="6246023" y="442652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42" name="Flowchart: Connector 341"/>
            <p:cNvSpPr/>
            <p:nvPr/>
          </p:nvSpPr>
          <p:spPr>
            <a:xfrm flipV="1">
              <a:off x="6156576" y="4466864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43" name="Flowchart: Connector 342"/>
            <p:cNvSpPr/>
            <p:nvPr/>
          </p:nvSpPr>
          <p:spPr>
            <a:xfrm flipV="1">
              <a:off x="5541220" y="446694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44" name="Flowchart: Connector 343"/>
            <p:cNvSpPr/>
            <p:nvPr/>
          </p:nvSpPr>
          <p:spPr>
            <a:xfrm flipH="1" flipV="1">
              <a:off x="5829928" y="448635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45" name="Flowchart: Connector 344"/>
            <p:cNvSpPr/>
            <p:nvPr/>
          </p:nvSpPr>
          <p:spPr>
            <a:xfrm flipV="1">
              <a:off x="5617900" y="4926086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46" name="Flowchart: Connector 345"/>
            <p:cNvSpPr/>
            <p:nvPr/>
          </p:nvSpPr>
          <p:spPr>
            <a:xfrm flipV="1">
              <a:off x="5991261" y="4999598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47" name="Flowchart: Connector 346"/>
            <p:cNvSpPr/>
            <p:nvPr/>
          </p:nvSpPr>
          <p:spPr>
            <a:xfrm flipV="1">
              <a:off x="5686724" y="4984192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48" name="Flowchart: Connector 347"/>
            <p:cNvSpPr/>
            <p:nvPr/>
          </p:nvSpPr>
          <p:spPr>
            <a:xfrm flipV="1">
              <a:off x="5695281" y="4910542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49" name="Flowchart: Connector 348"/>
            <p:cNvSpPr/>
            <p:nvPr/>
          </p:nvSpPr>
          <p:spPr>
            <a:xfrm flipV="1">
              <a:off x="6039589" y="4890908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50" name="Flowchart: Connector 349"/>
            <p:cNvSpPr/>
            <p:nvPr/>
          </p:nvSpPr>
          <p:spPr>
            <a:xfrm flipV="1">
              <a:off x="5871508" y="4886041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51" name="Flowchart: Connector 350"/>
            <p:cNvSpPr/>
            <p:nvPr/>
          </p:nvSpPr>
          <p:spPr>
            <a:xfrm flipH="1" flipV="1">
              <a:off x="5762521" y="4911047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52" name="Flowchart: Connector 351"/>
            <p:cNvSpPr/>
            <p:nvPr/>
          </p:nvSpPr>
          <p:spPr>
            <a:xfrm flipV="1">
              <a:off x="5965178" y="4942936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53" name="Flowchart: Connector 352"/>
            <p:cNvSpPr/>
            <p:nvPr/>
          </p:nvSpPr>
          <p:spPr>
            <a:xfrm flipV="1">
              <a:off x="6065360" y="4982048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54" name="Flowchart: Connector 353"/>
            <p:cNvSpPr/>
            <p:nvPr/>
          </p:nvSpPr>
          <p:spPr>
            <a:xfrm flipV="1">
              <a:off x="5904958" y="4951387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55" name="Flowchart: Connector 354"/>
            <p:cNvSpPr/>
            <p:nvPr/>
          </p:nvSpPr>
          <p:spPr>
            <a:xfrm flipV="1">
              <a:off x="6139816" y="4889702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56" name="Flowchart: Connector 355"/>
            <p:cNvSpPr/>
            <p:nvPr/>
          </p:nvSpPr>
          <p:spPr>
            <a:xfrm flipV="1">
              <a:off x="6250622" y="4937607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57" name="Flowchart: Connector 356"/>
            <p:cNvSpPr/>
            <p:nvPr/>
          </p:nvSpPr>
          <p:spPr>
            <a:xfrm flipV="1">
              <a:off x="6161175" y="4977944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58" name="Flowchart: Connector 357"/>
            <p:cNvSpPr/>
            <p:nvPr/>
          </p:nvSpPr>
          <p:spPr>
            <a:xfrm flipV="1">
              <a:off x="5545819" y="4978023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59" name="Flowchart: Connector 358"/>
            <p:cNvSpPr/>
            <p:nvPr/>
          </p:nvSpPr>
          <p:spPr>
            <a:xfrm flipH="1" flipV="1">
              <a:off x="5807869" y="4974118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cxnSp>
          <p:nvCxnSpPr>
            <p:cNvPr id="360" name="Straight Arrow Connector 359"/>
            <p:cNvCxnSpPr/>
            <p:nvPr/>
          </p:nvCxnSpPr>
          <p:spPr>
            <a:xfrm>
              <a:off x="6414025" y="4474411"/>
              <a:ext cx="0" cy="486994"/>
            </a:xfrm>
            <a:prstGeom prst="straightConnector1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Flowchart: Connector 360"/>
            <p:cNvSpPr/>
            <p:nvPr/>
          </p:nvSpPr>
          <p:spPr>
            <a:xfrm flipV="1">
              <a:off x="5607028" y="717753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62" name="Flowchart: Connector 361"/>
            <p:cNvSpPr/>
            <p:nvPr/>
          </p:nvSpPr>
          <p:spPr>
            <a:xfrm flipV="1">
              <a:off x="6011658" y="724355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63" name="Flowchart: Connector 362"/>
            <p:cNvSpPr/>
            <p:nvPr/>
          </p:nvSpPr>
          <p:spPr>
            <a:xfrm flipV="1">
              <a:off x="5699360" y="722069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64" name="Flowchart: Connector 363"/>
            <p:cNvSpPr/>
            <p:nvPr/>
          </p:nvSpPr>
          <p:spPr>
            <a:xfrm flipV="1">
              <a:off x="5678096" y="7160304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65" name="Flowchart: Connector 364"/>
            <p:cNvSpPr/>
            <p:nvPr/>
          </p:nvSpPr>
          <p:spPr>
            <a:xfrm flipV="1">
              <a:off x="5975185" y="7137248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66" name="Flowchart: Connector 365"/>
            <p:cNvSpPr/>
            <p:nvPr/>
          </p:nvSpPr>
          <p:spPr>
            <a:xfrm flipV="1">
              <a:off x="5860636" y="7137494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67" name="Flowchart: Connector 366"/>
            <p:cNvSpPr/>
            <p:nvPr/>
          </p:nvSpPr>
          <p:spPr>
            <a:xfrm flipH="1" flipV="1">
              <a:off x="5751649" y="7162500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68" name="Flowchart: Connector 367"/>
            <p:cNvSpPr/>
            <p:nvPr/>
          </p:nvSpPr>
          <p:spPr>
            <a:xfrm flipV="1">
              <a:off x="5954306" y="719438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69" name="Flowchart: Connector 368"/>
            <p:cNvSpPr/>
            <p:nvPr/>
          </p:nvSpPr>
          <p:spPr>
            <a:xfrm flipV="1">
              <a:off x="6063951" y="7207270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70" name="Flowchart: Connector 369"/>
            <p:cNvSpPr/>
            <p:nvPr/>
          </p:nvSpPr>
          <p:spPr>
            <a:xfrm flipV="1">
              <a:off x="5894086" y="7202840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71" name="Flowchart: Connector 370"/>
            <p:cNvSpPr/>
            <p:nvPr/>
          </p:nvSpPr>
          <p:spPr>
            <a:xfrm flipV="1">
              <a:off x="6128944" y="714115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72" name="Flowchart: Connector 371"/>
            <p:cNvSpPr/>
            <p:nvPr/>
          </p:nvSpPr>
          <p:spPr>
            <a:xfrm flipV="1">
              <a:off x="6239750" y="7189060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73" name="Flowchart: Connector 372"/>
            <p:cNvSpPr/>
            <p:nvPr/>
          </p:nvSpPr>
          <p:spPr>
            <a:xfrm flipV="1">
              <a:off x="6150303" y="722939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74" name="Flowchart: Connector 373"/>
            <p:cNvSpPr/>
            <p:nvPr/>
          </p:nvSpPr>
          <p:spPr>
            <a:xfrm flipV="1">
              <a:off x="5534947" y="722947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75" name="Flowchart: Connector 374"/>
            <p:cNvSpPr/>
            <p:nvPr/>
          </p:nvSpPr>
          <p:spPr>
            <a:xfrm flipH="1" flipV="1">
              <a:off x="5823655" y="724888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76" name="Flowchart: Connector 375"/>
            <p:cNvSpPr/>
            <p:nvPr/>
          </p:nvSpPr>
          <p:spPr>
            <a:xfrm flipV="1">
              <a:off x="5611627" y="7688619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77" name="Flowchart: Connector 376"/>
            <p:cNvSpPr/>
            <p:nvPr/>
          </p:nvSpPr>
          <p:spPr>
            <a:xfrm flipV="1">
              <a:off x="5984988" y="7762131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78" name="Flowchart: Connector 377"/>
            <p:cNvSpPr/>
            <p:nvPr/>
          </p:nvSpPr>
          <p:spPr>
            <a:xfrm flipV="1">
              <a:off x="5680451" y="7746725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79" name="Flowchart: Connector 378"/>
            <p:cNvSpPr/>
            <p:nvPr/>
          </p:nvSpPr>
          <p:spPr>
            <a:xfrm flipV="1">
              <a:off x="5689008" y="7673075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80" name="Flowchart: Connector 379"/>
            <p:cNvSpPr/>
            <p:nvPr/>
          </p:nvSpPr>
          <p:spPr>
            <a:xfrm flipV="1">
              <a:off x="6033316" y="7653441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82" name="Flowchart: Connector 381"/>
            <p:cNvSpPr/>
            <p:nvPr/>
          </p:nvSpPr>
          <p:spPr>
            <a:xfrm flipV="1">
              <a:off x="5865235" y="7648574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83" name="Flowchart: Connector 382"/>
            <p:cNvSpPr/>
            <p:nvPr/>
          </p:nvSpPr>
          <p:spPr>
            <a:xfrm flipH="1" flipV="1">
              <a:off x="5756248" y="7673580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84" name="Flowchart: Connector 383"/>
            <p:cNvSpPr/>
            <p:nvPr/>
          </p:nvSpPr>
          <p:spPr>
            <a:xfrm flipV="1">
              <a:off x="5958905" y="7705469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85" name="Flowchart: Connector 384"/>
            <p:cNvSpPr/>
            <p:nvPr/>
          </p:nvSpPr>
          <p:spPr>
            <a:xfrm flipV="1">
              <a:off x="6059087" y="7744581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86" name="Flowchart: Connector 385"/>
            <p:cNvSpPr/>
            <p:nvPr/>
          </p:nvSpPr>
          <p:spPr>
            <a:xfrm flipV="1">
              <a:off x="5898685" y="7713920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87" name="Flowchart: Connector 386"/>
            <p:cNvSpPr/>
            <p:nvPr/>
          </p:nvSpPr>
          <p:spPr>
            <a:xfrm flipV="1">
              <a:off x="6133543" y="7652235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88" name="Flowchart: Connector 387"/>
            <p:cNvSpPr/>
            <p:nvPr/>
          </p:nvSpPr>
          <p:spPr>
            <a:xfrm flipV="1">
              <a:off x="6244349" y="7700140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89" name="Flowchart: Connector 388"/>
            <p:cNvSpPr/>
            <p:nvPr/>
          </p:nvSpPr>
          <p:spPr>
            <a:xfrm flipV="1">
              <a:off x="6154902" y="7740477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90" name="Flowchart: Connector 389"/>
            <p:cNvSpPr/>
            <p:nvPr/>
          </p:nvSpPr>
          <p:spPr>
            <a:xfrm flipV="1">
              <a:off x="5539546" y="7740556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91" name="Flowchart: Connector 390"/>
            <p:cNvSpPr/>
            <p:nvPr/>
          </p:nvSpPr>
          <p:spPr>
            <a:xfrm flipH="1" flipV="1">
              <a:off x="5801596" y="7736651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92" name="Flowchart: Connector 391"/>
            <p:cNvSpPr/>
            <p:nvPr/>
          </p:nvSpPr>
          <p:spPr>
            <a:xfrm>
              <a:off x="5626006" y="7915357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93" name="Flowchart: Connector 392"/>
            <p:cNvSpPr/>
            <p:nvPr/>
          </p:nvSpPr>
          <p:spPr>
            <a:xfrm>
              <a:off x="5727606" y="792805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94" name="Flowchart: Connector 393"/>
            <p:cNvSpPr/>
            <p:nvPr/>
          </p:nvSpPr>
          <p:spPr>
            <a:xfrm>
              <a:off x="5671111" y="7944547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95" name="Flowchart: Connector 394"/>
            <p:cNvSpPr/>
            <p:nvPr/>
          </p:nvSpPr>
          <p:spPr>
            <a:xfrm>
              <a:off x="5797457" y="7915357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96" name="Flowchart: Connector 395"/>
            <p:cNvSpPr/>
            <p:nvPr/>
          </p:nvSpPr>
          <p:spPr>
            <a:xfrm>
              <a:off x="5899057" y="792170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97" name="Flowchart: Connector 396"/>
            <p:cNvSpPr/>
            <p:nvPr/>
          </p:nvSpPr>
          <p:spPr>
            <a:xfrm>
              <a:off x="5740969" y="794214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98" name="Flowchart: Connector 397"/>
            <p:cNvSpPr/>
            <p:nvPr/>
          </p:nvSpPr>
          <p:spPr>
            <a:xfrm>
              <a:off x="5843731" y="793971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99" name="Flowchart: Connector 398"/>
            <p:cNvSpPr/>
            <p:nvPr/>
          </p:nvSpPr>
          <p:spPr>
            <a:xfrm>
              <a:off x="5988254" y="790858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00" name="Flowchart: Connector 399"/>
            <p:cNvSpPr/>
            <p:nvPr/>
          </p:nvSpPr>
          <p:spPr>
            <a:xfrm>
              <a:off x="5525224" y="7938557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01" name="Flowchart: Connector 400"/>
            <p:cNvSpPr/>
            <p:nvPr/>
          </p:nvSpPr>
          <p:spPr>
            <a:xfrm>
              <a:off x="6125136" y="7938557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02" name="Flowchart: Connector 401"/>
            <p:cNvSpPr/>
            <p:nvPr/>
          </p:nvSpPr>
          <p:spPr>
            <a:xfrm>
              <a:off x="6049301" y="791564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03" name="Flowchart: Connector 402"/>
            <p:cNvSpPr/>
            <p:nvPr/>
          </p:nvSpPr>
          <p:spPr>
            <a:xfrm>
              <a:off x="6203639" y="7948511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04" name="Flowchart: Connector 403"/>
            <p:cNvSpPr/>
            <p:nvPr/>
          </p:nvSpPr>
          <p:spPr>
            <a:xfrm>
              <a:off x="5570935" y="7942352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05" name="Flowchart: Connector 404"/>
            <p:cNvSpPr/>
            <p:nvPr/>
          </p:nvSpPr>
          <p:spPr>
            <a:xfrm>
              <a:off x="6267882" y="7941562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06" name="Flowchart: Connector 405"/>
            <p:cNvSpPr/>
            <p:nvPr/>
          </p:nvSpPr>
          <p:spPr>
            <a:xfrm flipV="1">
              <a:off x="5589909" y="694889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07" name="Flowchart: Connector 406"/>
            <p:cNvSpPr/>
            <p:nvPr/>
          </p:nvSpPr>
          <p:spPr>
            <a:xfrm flipV="1">
              <a:off x="5790835" y="6979718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08" name="Flowchart: Connector 407"/>
            <p:cNvSpPr/>
            <p:nvPr/>
          </p:nvSpPr>
          <p:spPr>
            <a:xfrm flipV="1">
              <a:off x="5641600" y="694930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09" name="Flowchart: Connector 408"/>
            <p:cNvSpPr/>
            <p:nvPr/>
          </p:nvSpPr>
          <p:spPr>
            <a:xfrm flipV="1">
              <a:off x="5836419" y="694889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10" name="Flowchart: Connector 409"/>
            <p:cNvSpPr/>
            <p:nvPr/>
          </p:nvSpPr>
          <p:spPr>
            <a:xfrm flipV="1">
              <a:off x="6024992" y="6950090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11" name="Flowchart: Connector 410"/>
            <p:cNvSpPr/>
            <p:nvPr/>
          </p:nvSpPr>
          <p:spPr>
            <a:xfrm flipV="1">
              <a:off x="5888105" y="694930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12" name="Flowchart: Connector 411"/>
            <p:cNvSpPr/>
            <p:nvPr/>
          </p:nvSpPr>
          <p:spPr>
            <a:xfrm flipH="1" flipV="1">
              <a:off x="5722391" y="695276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13" name="Flowchart: Connector 412"/>
            <p:cNvSpPr/>
            <p:nvPr/>
          </p:nvSpPr>
          <p:spPr>
            <a:xfrm flipV="1">
              <a:off x="5981775" y="695539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14" name="Flowchart: Connector 413"/>
            <p:cNvSpPr/>
            <p:nvPr/>
          </p:nvSpPr>
          <p:spPr>
            <a:xfrm flipV="1">
              <a:off x="6091393" y="695652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15" name="Flowchart: Connector 414"/>
            <p:cNvSpPr/>
            <p:nvPr/>
          </p:nvSpPr>
          <p:spPr>
            <a:xfrm flipV="1">
              <a:off x="5921555" y="6963848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16" name="Flowchart: Connector 415"/>
            <p:cNvSpPr/>
            <p:nvPr/>
          </p:nvSpPr>
          <p:spPr>
            <a:xfrm flipV="1">
              <a:off x="6142316" y="695006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17" name="Flowchart: Connector 416"/>
            <p:cNvSpPr/>
            <p:nvPr/>
          </p:nvSpPr>
          <p:spPr>
            <a:xfrm flipV="1">
              <a:off x="6267219" y="6950068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18" name="Flowchart: Connector 417"/>
            <p:cNvSpPr/>
            <p:nvPr/>
          </p:nvSpPr>
          <p:spPr>
            <a:xfrm flipV="1">
              <a:off x="6221568" y="698163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19" name="Flowchart: Connector 418"/>
            <p:cNvSpPr/>
            <p:nvPr/>
          </p:nvSpPr>
          <p:spPr>
            <a:xfrm flipV="1">
              <a:off x="5516499" y="695302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20" name="Flowchart: Connector 419"/>
            <p:cNvSpPr/>
            <p:nvPr/>
          </p:nvSpPr>
          <p:spPr>
            <a:xfrm flipV="1">
              <a:off x="5562416" y="6990484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21" name="Flowchart: Connector 420"/>
            <p:cNvSpPr/>
            <p:nvPr/>
          </p:nvSpPr>
          <p:spPr>
            <a:xfrm flipH="1" flipV="1">
              <a:off x="5684793" y="696261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22" name="Rounded Rectangle 421"/>
            <p:cNvSpPr/>
            <p:nvPr/>
          </p:nvSpPr>
          <p:spPr>
            <a:xfrm>
              <a:off x="5386786" y="1074668"/>
              <a:ext cx="1063986" cy="1449738"/>
            </a:xfrm>
            <a:prstGeom prst="round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23" name="Flowchart: Connector 422"/>
            <p:cNvSpPr/>
            <p:nvPr/>
          </p:nvSpPr>
          <p:spPr>
            <a:xfrm flipV="1">
              <a:off x="5610817" y="579723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24" name="Flowchart: Connector 423"/>
            <p:cNvSpPr/>
            <p:nvPr/>
          </p:nvSpPr>
          <p:spPr>
            <a:xfrm flipV="1">
              <a:off x="6015447" y="586325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25" name="Flowchart: Connector 424"/>
            <p:cNvSpPr/>
            <p:nvPr/>
          </p:nvSpPr>
          <p:spPr>
            <a:xfrm flipV="1">
              <a:off x="5703149" y="584039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26" name="Flowchart: Connector 425"/>
            <p:cNvSpPr/>
            <p:nvPr/>
          </p:nvSpPr>
          <p:spPr>
            <a:xfrm flipV="1">
              <a:off x="5681885" y="5780000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27" name="Flowchart: Connector 426"/>
            <p:cNvSpPr/>
            <p:nvPr/>
          </p:nvSpPr>
          <p:spPr>
            <a:xfrm flipV="1">
              <a:off x="5978974" y="5756944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28" name="Flowchart: Connector 427"/>
            <p:cNvSpPr/>
            <p:nvPr/>
          </p:nvSpPr>
          <p:spPr>
            <a:xfrm flipV="1">
              <a:off x="5864425" y="5757190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29" name="Flowchart: Connector 428"/>
            <p:cNvSpPr/>
            <p:nvPr/>
          </p:nvSpPr>
          <p:spPr>
            <a:xfrm flipH="1" flipV="1">
              <a:off x="5755438" y="578219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30" name="Flowchart: Connector 429"/>
            <p:cNvSpPr/>
            <p:nvPr/>
          </p:nvSpPr>
          <p:spPr>
            <a:xfrm flipV="1">
              <a:off x="5958095" y="581408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31" name="Flowchart: Connector 430"/>
            <p:cNvSpPr/>
            <p:nvPr/>
          </p:nvSpPr>
          <p:spPr>
            <a:xfrm flipV="1">
              <a:off x="6067740" y="582696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32" name="Flowchart: Connector 431"/>
            <p:cNvSpPr/>
            <p:nvPr/>
          </p:nvSpPr>
          <p:spPr>
            <a:xfrm flipV="1">
              <a:off x="5897875" y="582253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33" name="Flowchart: Connector 432"/>
            <p:cNvSpPr/>
            <p:nvPr/>
          </p:nvSpPr>
          <p:spPr>
            <a:xfrm flipV="1">
              <a:off x="6132733" y="576085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34" name="Flowchart: Connector 433"/>
            <p:cNvSpPr/>
            <p:nvPr/>
          </p:nvSpPr>
          <p:spPr>
            <a:xfrm flipV="1">
              <a:off x="6243539" y="580875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35" name="Flowchart: Connector 434"/>
            <p:cNvSpPr/>
            <p:nvPr/>
          </p:nvSpPr>
          <p:spPr>
            <a:xfrm flipV="1">
              <a:off x="6154092" y="584909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36" name="Flowchart: Connector 435"/>
            <p:cNvSpPr/>
            <p:nvPr/>
          </p:nvSpPr>
          <p:spPr>
            <a:xfrm flipV="1">
              <a:off x="5538736" y="584917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37" name="Flowchart: Connector 436"/>
            <p:cNvSpPr/>
            <p:nvPr/>
          </p:nvSpPr>
          <p:spPr>
            <a:xfrm flipH="1" flipV="1">
              <a:off x="5827444" y="586858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38" name="Flowchart: Connector 437"/>
            <p:cNvSpPr/>
            <p:nvPr/>
          </p:nvSpPr>
          <p:spPr>
            <a:xfrm flipV="1">
              <a:off x="5615416" y="6308315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39" name="Flowchart: Connector 438"/>
            <p:cNvSpPr/>
            <p:nvPr/>
          </p:nvSpPr>
          <p:spPr>
            <a:xfrm flipV="1">
              <a:off x="5988777" y="6381827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40" name="Flowchart: Connector 439"/>
            <p:cNvSpPr/>
            <p:nvPr/>
          </p:nvSpPr>
          <p:spPr>
            <a:xfrm flipV="1">
              <a:off x="5684240" y="6366421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41" name="Flowchart: Connector 440"/>
            <p:cNvSpPr/>
            <p:nvPr/>
          </p:nvSpPr>
          <p:spPr>
            <a:xfrm flipV="1">
              <a:off x="5692797" y="6292771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42" name="Flowchart: Connector 441"/>
            <p:cNvSpPr/>
            <p:nvPr/>
          </p:nvSpPr>
          <p:spPr>
            <a:xfrm flipV="1">
              <a:off x="6037105" y="6273137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43" name="Flowchart: Connector 442"/>
            <p:cNvSpPr/>
            <p:nvPr/>
          </p:nvSpPr>
          <p:spPr>
            <a:xfrm flipV="1">
              <a:off x="5869024" y="6268270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44" name="Flowchart: Connector 443"/>
            <p:cNvSpPr/>
            <p:nvPr/>
          </p:nvSpPr>
          <p:spPr>
            <a:xfrm flipH="1" flipV="1">
              <a:off x="5760037" y="6293276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45" name="Flowchart: Connector 444"/>
            <p:cNvSpPr/>
            <p:nvPr/>
          </p:nvSpPr>
          <p:spPr>
            <a:xfrm flipV="1">
              <a:off x="5962694" y="6325165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46" name="Flowchart: Connector 445"/>
            <p:cNvSpPr/>
            <p:nvPr/>
          </p:nvSpPr>
          <p:spPr>
            <a:xfrm flipV="1">
              <a:off x="6062876" y="6364277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47" name="Flowchart: Connector 446"/>
            <p:cNvSpPr/>
            <p:nvPr/>
          </p:nvSpPr>
          <p:spPr>
            <a:xfrm flipV="1">
              <a:off x="5902474" y="6333616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48" name="Flowchart: Connector 447"/>
            <p:cNvSpPr/>
            <p:nvPr/>
          </p:nvSpPr>
          <p:spPr>
            <a:xfrm flipV="1">
              <a:off x="6137332" y="6271931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49" name="Flowchart: Connector 448"/>
            <p:cNvSpPr/>
            <p:nvPr/>
          </p:nvSpPr>
          <p:spPr>
            <a:xfrm flipV="1">
              <a:off x="6248138" y="6319836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50" name="Flowchart: Connector 449"/>
            <p:cNvSpPr/>
            <p:nvPr/>
          </p:nvSpPr>
          <p:spPr>
            <a:xfrm flipV="1">
              <a:off x="6158691" y="6360173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51" name="Flowchart: Connector 450"/>
            <p:cNvSpPr/>
            <p:nvPr/>
          </p:nvSpPr>
          <p:spPr>
            <a:xfrm flipV="1">
              <a:off x="5543335" y="6360252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52" name="Flowchart: Connector 451"/>
            <p:cNvSpPr/>
            <p:nvPr/>
          </p:nvSpPr>
          <p:spPr>
            <a:xfrm flipH="1" flipV="1">
              <a:off x="5805385" y="6356347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53" name="Flowchart: Connector 452"/>
            <p:cNvSpPr/>
            <p:nvPr/>
          </p:nvSpPr>
          <p:spPr>
            <a:xfrm flipV="1">
              <a:off x="5631801" y="6116732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54" name="Flowchart: Connector 453"/>
            <p:cNvSpPr/>
            <p:nvPr/>
          </p:nvSpPr>
          <p:spPr>
            <a:xfrm flipV="1">
              <a:off x="5922608" y="6163528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55" name="Flowchart: Connector 454"/>
            <p:cNvSpPr/>
            <p:nvPr/>
          </p:nvSpPr>
          <p:spPr>
            <a:xfrm flipV="1">
              <a:off x="5681712" y="607350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56" name="Flowchart: Connector 455"/>
            <p:cNvSpPr/>
            <p:nvPr/>
          </p:nvSpPr>
          <p:spPr>
            <a:xfrm flipV="1">
              <a:off x="5735576" y="600459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57" name="Flowchart: Connector 456"/>
            <p:cNvSpPr/>
            <p:nvPr/>
          </p:nvSpPr>
          <p:spPr>
            <a:xfrm flipV="1">
              <a:off x="6038194" y="602961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58" name="Flowchart: Connector 457"/>
            <p:cNvSpPr/>
            <p:nvPr/>
          </p:nvSpPr>
          <p:spPr>
            <a:xfrm flipV="1">
              <a:off x="5873992" y="6024395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59" name="Flowchart: Connector 458"/>
            <p:cNvSpPr/>
            <p:nvPr/>
          </p:nvSpPr>
          <p:spPr>
            <a:xfrm flipH="1" flipV="1">
              <a:off x="5765005" y="6049401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60" name="Flowchart: Connector 459"/>
            <p:cNvSpPr/>
            <p:nvPr/>
          </p:nvSpPr>
          <p:spPr>
            <a:xfrm flipV="1">
              <a:off x="5960042" y="5996043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61" name="Flowchart: Connector 460"/>
            <p:cNvSpPr/>
            <p:nvPr/>
          </p:nvSpPr>
          <p:spPr>
            <a:xfrm flipV="1">
              <a:off x="6056226" y="6116298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62" name="Flowchart: Connector 461"/>
            <p:cNvSpPr/>
            <p:nvPr/>
          </p:nvSpPr>
          <p:spPr>
            <a:xfrm flipV="1">
              <a:off x="5960041" y="609332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63" name="Flowchart: Connector 462"/>
            <p:cNvSpPr/>
            <p:nvPr/>
          </p:nvSpPr>
          <p:spPr>
            <a:xfrm flipV="1">
              <a:off x="6144119" y="6000907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64" name="Flowchart: Connector 463"/>
            <p:cNvSpPr/>
            <p:nvPr/>
          </p:nvSpPr>
          <p:spPr>
            <a:xfrm flipV="1">
              <a:off x="6253106" y="607596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65" name="Flowchart: Connector 464"/>
            <p:cNvSpPr/>
            <p:nvPr/>
          </p:nvSpPr>
          <p:spPr>
            <a:xfrm flipV="1">
              <a:off x="6187175" y="6124058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66" name="Flowchart: Connector 465"/>
            <p:cNvSpPr/>
            <p:nvPr/>
          </p:nvSpPr>
          <p:spPr>
            <a:xfrm flipV="1">
              <a:off x="5543362" y="607046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67" name="Flowchart: Connector 466"/>
            <p:cNvSpPr/>
            <p:nvPr/>
          </p:nvSpPr>
          <p:spPr>
            <a:xfrm flipH="1" flipV="1">
              <a:off x="5796688" y="615148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68" name="Flowchart: Connector 467"/>
            <p:cNvSpPr/>
            <p:nvPr/>
          </p:nvSpPr>
          <p:spPr>
            <a:xfrm flipV="1">
              <a:off x="5616387" y="6012109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69" name="Flowchart: Connector 468"/>
            <p:cNvSpPr/>
            <p:nvPr/>
          </p:nvSpPr>
          <p:spPr>
            <a:xfrm flipV="1">
              <a:off x="6128939" y="6062300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70" name="Flowchart: Connector 469"/>
            <p:cNvSpPr/>
            <p:nvPr/>
          </p:nvSpPr>
          <p:spPr>
            <a:xfrm flipV="1">
              <a:off x="6259762" y="6009113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71" name="Flowchart: Connector 470"/>
            <p:cNvSpPr/>
            <p:nvPr/>
          </p:nvSpPr>
          <p:spPr>
            <a:xfrm flipV="1">
              <a:off x="5854878" y="6090528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72" name="Flowchart: Connector 471"/>
            <p:cNvSpPr/>
            <p:nvPr/>
          </p:nvSpPr>
          <p:spPr>
            <a:xfrm flipV="1">
              <a:off x="5529779" y="6000275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73" name="Flowchart: Connector 472"/>
            <p:cNvSpPr/>
            <p:nvPr/>
          </p:nvSpPr>
          <p:spPr>
            <a:xfrm flipV="1">
              <a:off x="5733759" y="6109458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74" name="Flowchart: Connector 473"/>
            <p:cNvSpPr/>
            <p:nvPr/>
          </p:nvSpPr>
          <p:spPr>
            <a:xfrm flipV="1">
              <a:off x="5790346" y="5993202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75" name="Flowchart: Connector 474"/>
            <p:cNvSpPr/>
            <p:nvPr/>
          </p:nvSpPr>
          <p:spPr>
            <a:xfrm flipV="1">
              <a:off x="6255721" y="6135039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76" name="Flowchart: Connector 475"/>
            <p:cNvSpPr/>
            <p:nvPr/>
          </p:nvSpPr>
          <p:spPr>
            <a:xfrm flipV="1">
              <a:off x="6019481" y="609433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77" name="Flowchart: Connector 476"/>
            <p:cNvSpPr/>
            <p:nvPr/>
          </p:nvSpPr>
          <p:spPr>
            <a:xfrm flipV="1">
              <a:off x="6197086" y="602423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78" name="Flowchart: Connector 477"/>
            <p:cNvSpPr/>
            <p:nvPr/>
          </p:nvSpPr>
          <p:spPr>
            <a:xfrm flipV="1">
              <a:off x="5915200" y="601564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79" name="Flowchart: Connector 478"/>
            <p:cNvSpPr/>
            <p:nvPr/>
          </p:nvSpPr>
          <p:spPr>
            <a:xfrm flipV="1">
              <a:off x="6096576" y="6106190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80" name="Flowchart: Connector 479"/>
            <p:cNvSpPr/>
            <p:nvPr/>
          </p:nvSpPr>
          <p:spPr>
            <a:xfrm flipV="1">
              <a:off x="5840433" y="598459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481" name="Flowchart: Connector 480"/>
            <p:cNvSpPr/>
            <p:nvPr/>
          </p:nvSpPr>
          <p:spPr>
            <a:xfrm flipH="1" flipV="1">
              <a:off x="5557092" y="6120314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984" name="TextBox 983"/>
            <p:cNvSpPr txBox="1"/>
            <p:nvPr/>
          </p:nvSpPr>
          <p:spPr>
            <a:xfrm>
              <a:off x="5365648" y="9990762"/>
              <a:ext cx="11062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sz="1200" dirty="0"/>
                <a:t>Delta_BAF≈0.5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CC8CD85-B255-2A74-EEFF-BE76A0C601DA}"/>
              </a:ext>
            </a:extLst>
          </p:cNvPr>
          <p:cNvGrpSpPr/>
          <p:nvPr/>
        </p:nvGrpSpPr>
        <p:grpSpPr>
          <a:xfrm>
            <a:off x="8816223" y="224475"/>
            <a:ext cx="1348844" cy="10223060"/>
            <a:chOff x="8816222" y="224475"/>
            <a:chExt cx="1348844" cy="10223060"/>
          </a:xfrm>
        </p:grpSpPr>
        <p:sp>
          <p:nvSpPr>
            <p:cNvPr id="1047" name="Rectangle 1046"/>
            <p:cNvSpPr/>
            <p:nvPr/>
          </p:nvSpPr>
          <p:spPr>
            <a:xfrm>
              <a:off x="8816222" y="224475"/>
              <a:ext cx="1348844" cy="102230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dirty="0"/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ABA2C2A6-D9D3-68F9-822C-040F41889036}"/>
                </a:ext>
              </a:extLst>
            </p:cNvPr>
            <p:cNvGrpSpPr/>
            <p:nvPr/>
          </p:nvGrpSpPr>
          <p:grpSpPr>
            <a:xfrm>
              <a:off x="9099038" y="8330069"/>
              <a:ext cx="796439" cy="1050955"/>
              <a:chOff x="3734627" y="5737646"/>
              <a:chExt cx="796439" cy="1050955"/>
            </a:xfrm>
          </p:grpSpPr>
          <p:sp>
            <p:nvSpPr>
              <p:cNvPr id="192" name="Flowchart: Connector 191">
                <a:extLst>
                  <a:ext uri="{FF2B5EF4-FFF2-40B4-BE49-F238E27FC236}">
                    <a16:creationId xmlns:a16="http://schemas.microsoft.com/office/drawing/2014/main" id="{A5DA0E11-8762-9124-3311-234AB27BFA02}"/>
                  </a:ext>
                </a:extLst>
              </p:cNvPr>
              <p:cNvSpPr/>
              <p:nvPr/>
            </p:nvSpPr>
            <p:spPr>
              <a:xfrm>
                <a:off x="3835710" y="670972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93" name="Flowchart: Connector 192">
                <a:extLst>
                  <a:ext uri="{FF2B5EF4-FFF2-40B4-BE49-F238E27FC236}">
                    <a16:creationId xmlns:a16="http://schemas.microsoft.com/office/drawing/2014/main" id="{91B43017-FCF9-2ADB-74E2-5D53AE16AB21}"/>
                  </a:ext>
                </a:extLst>
              </p:cNvPr>
              <p:cNvSpPr/>
              <p:nvPr/>
            </p:nvSpPr>
            <p:spPr>
              <a:xfrm>
                <a:off x="3937310" y="6722429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94" name="Flowchart: Connector 193">
                <a:extLst>
                  <a:ext uri="{FF2B5EF4-FFF2-40B4-BE49-F238E27FC236}">
                    <a16:creationId xmlns:a16="http://schemas.microsoft.com/office/drawing/2014/main" id="{84253802-F118-5073-0915-D4B7E7FDFB3B}"/>
                  </a:ext>
                </a:extLst>
              </p:cNvPr>
              <p:cNvSpPr/>
              <p:nvPr/>
            </p:nvSpPr>
            <p:spPr>
              <a:xfrm>
                <a:off x="3880815" y="673891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95" name="Flowchart: Connector 194">
                <a:extLst>
                  <a:ext uri="{FF2B5EF4-FFF2-40B4-BE49-F238E27FC236}">
                    <a16:creationId xmlns:a16="http://schemas.microsoft.com/office/drawing/2014/main" id="{159E088E-6745-1E5D-2AA8-0730387E75A9}"/>
                  </a:ext>
                </a:extLst>
              </p:cNvPr>
              <p:cNvSpPr/>
              <p:nvPr/>
            </p:nvSpPr>
            <p:spPr>
              <a:xfrm>
                <a:off x="4007161" y="670972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96" name="Flowchart: Connector 195">
                <a:extLst>
                  <a:ext uri="{FF2B5EF4-FFF2-40B4-BE49-F238E27FC236}">
                    <a16:creationId xmlns:a16="http://schemas.microsoft.com/office/drawing/2014/main" id="{F0483042-FA25-0766-91D5-F5B28C6CC431}"/>
                  </a:ext>
                </a:extLst>
              </p:cNvPr>
              <p:cNvSpPr/>
              <p:nvPr/>
            </p:nvSpPr>
            <p:spPr>
              <a:xfrm>
                <a:off x="4108761" y="6716079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197" name="Flowchart: Connector 196">
                <a:extLst>
                  <a:ext uri="{FF2B5EF4-FFF2-40B4-BE49-F238E27FC236}">
                    <a16:creationId xmlns:a16="http://schemas.microsoft.com/office/drawing/2014/main" id="{C4D33C69-59E2-32B5-2D92-ED61BCDEFAD4}"/>
                  </a:ext>
                </a:extLst>
              </p:cNvPr>
              <p:cNvSpPr/>
              <p:nvPr/>
            </p:nvSpPr>
            <p:spPr>
              <a:xfrm>
                <a:off x="3950673" y="6736514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01" name="Flowchart: Connector 200">
                <a:extLst>
                  <a:ext uri="{FF2B5EF4-FFF2-40B4-BE49-F238E27FC236}">
                    <a16:creationId xmlns:a16="http://schemas.microsoft.com/office/drawing/2014/main" id="{7A385E3C-C166-9EEB-43A0-C83BBD575EB1}"/>
                  </a:ext>
                </a:extLst>
              </p:cNvPr>
              <p:cNvSpPr/>
              <p:nvPr/>
            </p:nvSpPr>
            <p:spPr>
              <a:xfrm>
                <a:off x="4053435" y="6734090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03" name="Flowchart: Connector 202">
                <a:extLst>
                  <a:ext uri="{FF2B5EF4-FFF2-40B4-BE49-F238E27FC236}">
                    <a16:creationId xmlns:a16="http://schemas.microsoft.com/office/drawing/2014/main" id="{08917294-024D-132A-BB59-E145743E8FED}"/>
                  </a:ext>
                </a:extLst>
              </p:cNvPr>
              <p:cNvSpPr/>
              <p:nvPr/>
            </p:nvSpPr>
            <p:spPr>
              <a:xfrm>
                <a:off x="4197958" y="6702956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04" name="Flowchart: Connector 203">
                <a:extLst>
                  <a:ext uri="{FF2B5EF4-FFF2-40B4-BE49-F238E27FC236}">
                    <a16:creationId xmlns:a16="http://schemas.microsoft.com/office/drawing/2014/main" id="{CA1F6173-9027-619D-35D5-AF03EAB0CE96}"/>
                  </a:ext>
                </a:extLst>
              </p:cNvPr>
              <p:cNvSpPr/>
              <p:nvPr/>
            </p:nvSpPr>
            <p:spPr>
              <a:xfrm>
                <a:off x="3734928" y="673292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05" name="Flowchart: Connector 204">
                <a:extLst>
                  <a:ext uri="{FF2B5EF4-FFF2-40B4-BE49-F238E27FC236}">
                    <a16:creationId xmlns:a16="http://schemas.microsoft.com/office/drawing/2014/main" id="{7B329116-CA11-5C63-5F12-8AC87A838D56}"/>
                  </a:ext>
                </a:extLst>
              </p:cNvPr>
              <p:cNvSpPr/>
              <p:nvPr/>
            </p:nvSpPr>
            <p:spPr>
              <a:xfrm>
                <a:off x="4334840" y="673292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06" name="Flowchart: Connector 205">
                <a:extLst>
                  <a:ext uri="{FF2B5EF4-FFF2-40B4-BE49-F238E27FC236}">
                    <a16:creationId xmlns:a16="http://schemas.microsoft.com/office/drawing/2014/main" id="{ED066E8A-3876-0AA9-5C02-EFC09D38B0D0}"/>
                  </a:ext>
                </a:extLst>
              </p:cNvPr>
              <p:cNvSpPr/>
              <p:nvPr/>
            </p:nvSpPr>
            <p:spPr>
              <a:xfrm>
                <a:off x="4259005" y="6710011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07" name="Flowchart: Connector 206">
                <a:extLst>
                  <a:ext uri="{FF2B5EF4-FFF2-40B4-BE49-F238E27FC236}">
                    <a16:creationId xmlns:a16="http://schemas.microsoft.com/office/drawing/2014/main" id="{60DEA777-0B08-BB0C-E462-8EB8CEC39DFB}"/>
                  </a:ext>
                </a:extLst>
              </p:cNvPr>
              <p:cNvSpPr/>
              <p:nvPr/>
            </p:nvSpPr>
            <p:spPr>
              <a:xfrm>
                <a:off x="4413343" y="6742882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09" name="Flowchart: Connector 208">
                <a:extLst>
                  <a:ext uri="{FF2B5EF4-FFF2-40B4-BE49-F238E27FC236}">
                    <a16:creationId xmlns:a16="http://schemas.microsoft.com/office/drawing/2014/main" id="{FAFE6910-E691-9C44-02C4-235AB32E55B2}"/>
                  </a:ext>
                </a:extLst>
              </p:cNvPr>
              <p:cNvSpPr/>
              <p:nvPr/>
            </p:nvSpPr>
            <p:spPr>
              <a:xfrm>
                <a:off x="3780639" y="6736723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10" name="Flowchart: Connector 209">
                <a:extLst>
                  <a:ext uri="{FF2B5EF4-FFF2-40B4-BE49-F238E27FC236}">
                    <a16:creationId xmlns:a16="http://schemas.microsoft.com/office/drawing/2014/main" id="{20D703F7-70A3-33E0-0146-FFB313573D4B}"/>
                  </a:ext>
                </a:extLst>
              </p:cNvPr>
              <p:cNvSpPr/>
              <p:nvPr/>
            </p:nvSpPr>
            <p:spPr>
              <a:xfrm>
                <a:off x="4477586" y="6735933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13" name="Flowchart: Connector 212">
                <a:extLst>
                  <a:ext uri="{FF2B5EF4-FFF2-40B4-BE49-F238E27FC236}">
                    <a16:creationId xmlns:a16="http://schemas.microsoft.com/office/drawing/2014/main" id="{CF0E9930-3ABC-A908-48A1-5C8E976CD70C}"/>
                  </a:ext>
                </a:extLst>
              </p:cNvPr>
              <p:cNvSpPr/>
              <p:nvPr/>
            </p:nvSpPr>
            <p:spPr>
              <a:xfrm flipV="1">
                <a:off x="3808037" y="5737646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14" name="Flowchart: Connector 213">
                <a:extLst>
                  <a:ext uri="{FF2B5EF4-FFF2-40B4-BE49-F238E27FC236}">
                    <a16:creationId xmlns:a16="http://schemas.microsoft.com/office/drawing/2014/main" id="{E916788D-0193-704E-5575-CEF42DA9589B}"/>
                  </a:ext>
                </a:extLst>
              </p:cNvPr>
              <p:cNvSpPr/>
              <p:nvPr/>
            </p:nvSpPr>
            <p:spPr>
              <a:xfrm flipV="1">
                <a:off x="4008963" y="576847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15" name="Flowchart: Connector 214">
                <a:extLst>
                  <a:ext uri="{FF2B5EF4-FFF2-40B4-BE49-F238E27FC236}">
                    <a16:creationId xmlns:a16="http://schemas.microsoft.com/office/drawing/2014/main" id="{EED5C5FA-C4F5-2053-1510-23D8CD26DED3}"/>
                  </a:ext>
                </a:extLst>
              </p:cNvPr>
              <p:cNvSpPr/>
              <p:nvPr/>
            </p:nvSpPr>
            <p:spPr>
              <a:xfrm flipV="1">
                <a:off x="3859728" y="573805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16" name="Flowchart: Connector 215">
                <a:extLst>
                  <a:ext uri="{FF2B5EF4-FFF2-40B4-BE49-F238E27FC236}">
                    <a16:creationId xmlns:a16="http://schemas.microsoft.com/office/drawing/2014/main" id="{E6016604-3AE2-1CDB-4991-FCC37D2698B2}"/>
                  </a:ext>
                </a:extLst>
              </p:cNvPr>
              <p:cNvSpPr/>
              <p:nvPr/>
            </p:nvSpPr>
            <p:spPr>
              <a:xfrm flipV="1">
                <a:off x="4054547" y="5737646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17" name="Flowchart: Connector 216">
                <a:extLst>
                  <a:ext uri="{FF2B5EF4-FFF2-40B4-BE49-F238E27FC236}">
                    <a16:creationId xmlns:a16="http://schemas.microsoft.com/office/drawing/2014/main" id="{69C24374-658D-F815-D13A-E032771B642B}"/>
                  </a:ext>
                </a:extLst>
              </p:cNvPr>
              <p:cNvSpPr/>
              <p:nvPr/>
            </p:nvSpPr>
            <p:spPr>
              <a:xfrm flipV="1">
                <a:off x="4243120" y="5738843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18" name="Flowchart: Connector 217">
                <a:extLst>
                  <a:ext uri="{FF2B5EF4-FFF2-40B4-BE49-F238E27FC236}">
                    <a16:creationId xmlns:a16="http://schemas.microsoft.com/office/drawing/2014/main" id="{B30288D8-1493-1654-8F98-DD5209ABC1FA}"/>
                  </a:ext>
                </a:extLst>
              </p:cNvPr>
              <p:cNvSpPr/>
              <p:nvPr/>
            </p:nvSpPr>
            <p:spPr>
              <a:xfrm flipV="1">
                <a:off x="4106233" y="573805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19" name="Flowchart: Connector 218">
                <a:extLst>
                  <a:ext uri="{FF2B5EF4-FFF2-40B4-BE49-F238E27FC236}">
                    <a16:creationId xmlns:a16="http://schemas.microsoft.com/office/drawing/2014/main" id="{50E00982-7B23-C273-6C6B-ED9FAC1C2E84}"/>
                  </a:ext>
                </a:extLst>
              </p:cNvPr>
              <p:cNvSpPr/>
              <p:nvPr/>
            </p:nvSpPr>
            <p:spPr>
              <a:xfrm flipH="1" flipV="1">
                <a:off x="3940519" y="574152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20" name="Flowchart: Connector 219">
                <a:extLst>
                  <a:ext uri="{FF2B5EF4-FFF2-40B4-BE49-F238E27FC236}">
                    <a16:creationId xmlns:a16="http://schemas.microsoft.com/office/drawing/2014/main" id="{6A484E13-A88E-3554-7BAC-E77C8285A17C}"/>
                  </a:ext>
                </a:extLst>
              </p:cNvPr>
              <p:cNvSpPr/>
              <p:nvPr/>
            </p:nvSpPr>
            <p:spPr>
              <a:xfrm flipV="1">
                <a:off x="4199903" y="5744150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21" name="Flowchart: Connector 220">
                <a:extLst>
                  <a:ext uri="{FF2B5EF4-FFF2-40B4-BE49-F238E27FC236}">
                    <a16:creationId xmlns:a16="http://schemas.microsoft.com/office/drawing/2014/main" id="{CF2A83BC-67A3-A431-18AB-C036C966CB30}"/>
                  </a:ext>
                </a:extLst>
              </p:cNvPr>
              <p:cNvSpPr/>
              <p:nvPr/>
            </p:nvSpPr>
            <p:spPr>
              <a:xfrm flipV="1">
                <a:off x="4309521" y="574528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22" name="Flowchart: Connector 221">
                <a:extLst>
                  <a:ext uri="{FF2B5EF4-FFF2-40B4-BE49-F238E27FC236}">
                    <a16:creationId xmlns:a16="http://schemas.microsoft.com/office/drawing/2014/main" id="{5CE8F50D-84FD-D5D6-B112-EBDA53CC5970}"/>
                  </a:ext>
                </a:extLst>
              </p:cNvPr>
              <p:cNvSpPr/>
              <p:nvPr/>
            </p:nvSpPr>
            <p:spPr>
              <a:xfrm flipV="1">
                <a:off x="4139683" y="575260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23" name="Flowchart: Connector 222">
                <a:extLst>
                  <a:ext uri="{FF2B5EF4-FFF2-40B4-BE49-F238E27FC236}">
                    <a16:creationId xmlns:a16="http://schemas.microsoft.com/office/drawing/2014/main" id="{BFE77004-C77D-EA89-0D98-433F92E0C8FC}"/>
                  </a:ext>
                </a:extLst>
              </p:cNvPr>
              <p:cNvSpPr/>
              <p:nvPr/>
            </p:nvSpPr>
            <p:spPr>
              <a:xfrm flipV="1">
                <a:off x="4360444" y="573882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24" name="Flowchart: Connector 223">
                <a:extLst>
                  <a:ext uri="{FF2B5EF4-FFF2-40B4-BE49-F238E27FC236}">
                    <a16:creationId xmlns:a16="http://schemas.microsoft.com/office/drawing/2014/main" id="{31519D87-77C2-D345-5CC1-B6719899AF20}"/>
                  </a:ext>
                </a:extLst>
              </p:cNvPr>
              <p:cNvSpPr/>
              <p:nvPr/>
            </p:nvSpPr>
            <p:spPr>
              <a:xfrm flipV="1">
                <a:off x="4485347" y="573882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25" name="Flowchart: Connector 224">
                <a:extLst>
                  <a:ext uri="{FF2B5EF4-FFF2-40B4-BE49-F238E27FC236}">
                    <a16:creationId xmlns:a16="http://schemas.microsoft.com/office/drawing/2014/main" id="{854EFCF9-8513-BD2A-3E8C-F68573158DFB}"/>
                  </a:ext>
                </a:extLst>
              </p:cNvPr>
              <p:cNvSpPr/>
              <p:nvPr/>
            </p:nvSpPr>
            <p:spPr>
              <a:xfrm flipV="1">
                <a:off x="4439696" y="5770389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26" name="Flowchart: Connector 225">
                <a:extLst>
                  <a:ext uri="{FF2B5EF4-FFF2-40B4-BE49-F238E27FC236}">
                    <a16:creationId xmlns:a16="http://schemas.microsoft.com/office/drawing/2014/main" id="{98773095-B92C-9604-77B4-E44E834137DD}"/>
                  </a:ext>
                </a:extLst>
              </p:cNvPr>
              <p:cNvSpPr/>
              <p:nvPr/>
            </p:nvSpPr>
            <p:spPr>
              <a:xfrm flipV="1">
                <a:off x="3734627" y="574178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27" name="Flowchart: Connector 226">
                <a:extLst>
                  <a:ext uri="{FF2B5EF4-FFF2-40B4-BE49-F238E27FC236}">
                    <a16:creationId xmlns:a16="http://schemas.microsoft.com/office/drawing/2014/main" id="{743260EF-5146-DA04-ACD3-1BFECB0289E3}"/>
                  </a:ext>
                </a:extLst>
              </p:cNvPr>
              <p:cNvSpPr/>
              <p:nvPr/>
            </p:nvSpPr>
            <p:spPr>
              <a:xfrm flipV="1">
                <a:off x="3780544" y="5779237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28" name="Flowchart: Connector 227">
                <a:extLst>
                  <a:ext uri="{FF2B5EF4-FFF2-40B4-BE49-F238E27FC236}">
                    <a16:creationId xmlns:a16="http://schemas.microsoft.com/office/drawing/2014/main" id="{7C4F2D43-B5E6-F18A-01EF-ED3AEED98359}"/>
                  </a:ext>
                </a:extLst>
              </p:cNvPr>
              <p:cNvSpPr/>
              <p:nvPr/>
            </p:nvSpPr>
            <p:spPr>
              <a:xfrm flipH="1" flipV="1">
                <a:off x="3902921" y="575136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</p:grpSp>
        <p:sp>
          <p:nvSpPr>
            <p:cNvPr id="680" name="TextBox 679"/>
            <p:cNvSpPr txBox="1"/>
            <p:nvPr/>
          </p:nvSpPr>
          <p:spPr>
            <a:xfrm>
              <a:off x="9096849" y="383044"/>
              <a:ext cx="787588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nl-BE" sz="1200" dirty="0"/>
                <a:t>Mat. UPD</a:t>
              </a:r>
            </a:p>
          </p:txBody>
        </p:sp>
        <p:grpSp>
          <p:nvGrpSpPr>
            <p:cNvPr id="681" name="Group 680"/>
            <p:cNvGrpSpPr/>
            <p:nvPr/>
          </p:nvGrpSpPr>
          <p:grpSpPr>
            <a:xfrm>
              <a:off x="9124630" y="2988890"/>
              <a:ext cx="690353" cy="166649"/>
              <a:chOff x="9017262" y="2997626"/>
              <a:chExt cx="690354" cy="166649"/>
            </a:xfrm>
          </p:grpSpPr>
          <p:sp>
            <p:nvSpPr>
              <p:cNvPr id="898" name="Flowchart: Connector 897"/>
              <p:cNvSpPr/>
              <p:nvPr/>
            </p:nvSpPr>
            <p:spPr>
              <a:xfrm flipV="1">
                <a:off x="9017262" y="3051614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99" name="Flowchart: Connector 898"/>
              <p:cNvSpPr/>
              <p:nvPr/>
            </p:nvSpPr>
            <p:spPr>
              <a:xfrm flipV="1">
                <a:off x="9136325" y="3080748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00" name="Flowchart: Connector 899"/>
              <p:cNvSpPr/>
              <p:nvPr/>
            </p:nvSpPr>
            <p:spPr>
              <a:xfrm flipV="1">
                <a:off x="9449177" y="2997626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01" name="Flowchart: Connector 900"/>
              <p:cNvSpPr/>
              <p:nvPr/>
            </p:nvSpPr>
            <p:spPr>
              <a:xfrm flipV="1">
                <a:off x="9430128" y="3118557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02" name="Flowchart: Connector 901"/>
              <p:cNvSpPr/>
              <p:nvPr/>
            </p:nvSpPr>
            <p:spPr>
              <a:xfrm flipV="1">
                <a:off x="9068950" y="3090112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03" name="Flowchart: Connector 902"/>
              <p:cNvSpPr/>
              <p:nvPr/>
            </p:nvSpPr>
            <p:spPr>
              <a:xfrm flipV="1">
                <a:off x="9201092" y="3057612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04" name="Flowchart: Connector 903"/>
              <p:cNvSpPr/>
              <p:nvPr/>
            </p:nvSpPr>
            <p:spPr>
              <a:xfrm flipV="1">
                <a:off x="9473322" y="3051614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05" name="Flowchart: Connector 904"/>
              <p:cNvSpPr/>
              <p:nvPr/>
            </p:nvSpPr>
            <p:spPr>
              <a:xfrm flipV="1">
                <a:off x="9576891" y="3076861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06" name="Flowchart: Connector 905"/>
              <p:cNvSpPr/>
              <p:nvPr/>
            </p:nvSpPr>
            <p:spPr>
              <a:xfrm flipV="1">
                <a:off x="9661897" y="3065506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07" name="Flowchart: Connector 906"/>
              <p:cNvSpPr/>
              <p:nvPr/>
            </p:nvSpPr>
            <p:spPr>
              <a:xfrm flipV="1">
                <a:off x="9566917" y="3031266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08" name="Flowchart: Connector 907"/>
              <p:cNvSpPr/>
              <p:nvPr/>
            </p:nvSpPr>
            <p:spPr>
              <a:xfrm flipV="1">
                <a:off x="9525010" y="3090112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09" name="Flowchart: Connector 908"/>
              <p:cNvSpPr/>
              <p:nvPr/>
            </p:nvSpPr>
            <p:spPr>
              <a:xfrm flipV="1">
                <a:off x="9659533" y="3057612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10" name="Flowchart: Connector 909"/>
              <p:cNvSpPr/>
              <p:nvPr/>
            </p:nvSpPr>
            <p:spPr>
              <a:xfrm flipV="1">
                <a:off x="9283921" y="3113933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11" name="Flowchart: Connector 910"/>
              <p:cNvSpPr/>
              <p:nvPr/>
            </p:nvSpPr>
            <p:spPr>
              <a:xfrm flipV="1">
                <a:off x="9268086" y="3034510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12" name="Flowchart: Connector 911"/>
              <p:cNvSpPr/>
              <p:nvPr/>
            </p:nvSpPr>
            <p:spPr>
              <a:xfrm flipV="1">
                <a:off x="9335877" y="3077849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13" name="Flowchart: Connector 912"/>
              <p:cNvSpPr/>
              <p:nvPr/>
            </p:nvSpPr>
            <p:spPr>
              <a:xfrm flipV="1">
                <a:off x="9115763" y="3015011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14" name="Flowchart: Connector 913"/>
              <p:cNvSpPr/>
              <p:nvPr/>
            </p:nvSpPr>
            <p:spPr>
              <a:xfrm flipV="1">
                <a:off x="9401661" y="3072450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</p:grpSp>
        <p:sp>
          <p:nvSpPr>
            <p:cNvPr id="682" name="Flowchart: Connector 681"/>
            <p:cNvSpPr/>
            <p:nvPr/>
          </p:nvSpPr>
          <p:spPr>
            <a:xfrm>
              <a:off x="9172671" y="791173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83" name="Flowchart: Connector 682"/>
            <p:cNvSpPr/>
            <p:nvPr/>
          </p:nvSpPr>
          <p:spPr>
            <a:xfrm>
              <a:off x="9274271" y="7924431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84" name="Flowchart: Connector 683"/>
            <p:cNvSpPr/>
            <p:nvPr/>
          </p:nvSpPr>
          <p:spPr>
            <a:xfrm>
              <a:off x="9217776" y="794092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85" name="Flowchart: Connector 684"/>
            <p:cNvSpPr/>
            <p:nvPr/>
          </p:nvSpPr>
          <p:spPr>
            <a:xfrm>
              <a:off x="9344122" y="791173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86" name="Flowchart: Connector 685"/>
            <p:cNvSpPr/>
            <p:nvPr/>
          </p:nvSpPr>
          <p:spPr>
            <a:xfrm>
              <a:off x="9445722" y="7918081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87" name="Flowchart: Connector 686"/>
            <p:cNvSpPr/>
            <p:nvPr/>
          </p:nvSpPr>
          <p:spPr>
            <a:xfrm>
              <a:off x="9287634" y="793851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88" name="Flowchart: Connector 687"/>
            <p:cNvSpPr/>
            <p:nvPr/>
          </p:nvSpPr>
          <p:spPr>
            <a:xfrm>
              <a:off x="9390396" y="7936092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89" name="Flowchart: Connector 688"/>
            <p:cNvSpPr/>
            <p:nvPr/>
          </p:nvSpPr>
          <p:spPr>
            <a:xfrm>
              <a:off x="9534918" y="790495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90" name="Flowchart: Connector 689"/>
            <p:cNvSpPr/>
            <p:nvPr/>
          </p:nvSpPr>
          <p:spPr>
            <a:xfrm>
              <a:off x="9071889" y="793493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91" name="Flowchart: Connector 690"/>
            <p:cNvSpPr/>
            <p:nvPr/>
          </p:nvSpPr>
          <p:spPr>
            <a:xfrm>
              <a:off x="9671800" y="793493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92" name="Flowchart: Connector 691"/>
            <p:cNvSpPr/>
            <p:nvPr/>
          </p:nvSpPr>
          <p:spPr>
            <a:xfrm>
              <a:off x="9595965" y="791201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93" name="Flowchart: Connector 692"/>
            <p:cNvSpPr/>
            <p:nvPr/>
          </p:nvSpPr>
          <p:spPr>
            <a:xfrm>
              <a:off x="9750303" y="7944884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94" name="Flowchart: Connector 693"/>
            <p:cNvSpPr/>
            <p:nvPr/>
          </p:nvSpPr>
          <p:spPr>
            <a:xfrm>
              <a:off x="9117600" y="793872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95" name="Flowchart: Connector 694"/>
            <p:cNvSpPr/>
            <p:nvPr/>
          </p:nvSpPr>
          <p:spPr>
            <a:xfrm>
              <a:off x="9814546" y="793793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96" name="Flowchart: Connector 695"/>
            <p:cNvSpPr/>
            <p:nvPr/>
          </p:nvSpPr>
          <p:spPr>
            <a:xfrm flipV="1">
              <a:off x="9155160" y="694568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97" name="Flowchart: Connector 696"/>
            <p:cNvSpPr/>
            <p:nvPr/>
          </p:nvSpPr>
          <p:spPr>
            <a:xfrm flipV="1">
              <a:off x="9356086" y="697650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98" name="Flowchart: Connector 697"/>
            <p:cNvSpPr/>
            <p:nvPr/>
          </p:nvSpPr>
          <p:spPr>
            <a:xfrm flipV="1">
              <a:off x="9206851" y="694609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99" name="Flowchart: Connector 698"/>
            <p:cNvSpPr/>
            <p:nvPr/>
          </p:nvSpPr>
          <p:spPr>
            <a:xfrm flipV="1">
              <a:off x="9401670" y="694568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00" name="Flowchart: Connector 699"/>
            <p:cNvSpPr/>
            <p:nvPr/>
          </p:nvSpPr>
          <p:spPr>
            <a:xfrm flipV="1">
              <a:off x="9590242" y="694687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01" name="Flowchart: Connector 700"/>
            <p:cNvSpPr/>
            <p:nvPr/>
          </p:nvSpPr>
          <p:spPr>
            <a:xfrm flipV="1">
              <a:off x="9453356" y="694609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02" name="Flowchart: Connector 701"/>
            <p:cNvSpPr/>
            <p:nvPr/>
          </p:nvSpPr>
          <p:spPr>
            <a:xfrm flipH="1" flipV="1">
              <a:off x="9287642" y="6949558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03" name="Flowchart: Connector 702"/>
            <p:cNvSpPr/>
            <p:nvPr/>
          </p:nvSpPr>
          <p:spPr>
            <a:xfrm flipV="1">
              <a:off x="9547025" y="695218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04" name="Flowchart: Connector 703"/>
            <p:cNvSpPr/>
            <p:nvPr/>
          </p:nvSpPr>
          <p:spPr>
            <a:xfrm flipV="1">
              <a:off x="9656643" y="6953318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05" name="Flowchart: Connector 704"/>
            <p:cNvSpPr/>
            <p:nvPr/>
          </p:nvSpPr>
          <p:spPr>
            <a:xfrm flipV="1">
              <a:off x="9486805" y="696063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06" name="Flowchart: Connector 705"/>
            <p:cNvSpPr/>
            <p:nvPr/>
          </p:nvSpPr>
          <p:spPr>
            <a:xfrm flipV="1">
              <a:off x="9764710" y="6946858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07" name="Flowchart: Connector 706"/>
            <p:cNvSpPr/>
            <p:nvPr/>
          </p:nvSpPr>
          <p:spPr>
            <a:xfrm flipV="1">
              <a:off x="9701844" y="694685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08" name="Flowchart: Connector 707"/>
            <p:cNvSpPr/>
            <p:nvPr/>
          </p:nvSpPr>
          <p:spPr>
            <a:xfrm flipV="1">
              <a:off x="9656193" y="697842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09" name="Flowchart: Connector 708"/>
            <p:cNvSpPr/>
            <p:nvPr/>
          </p:nvSpPr>
          <p:spPr>
            <a:xfrm flipV="1">
              <a:off x="9081750" y="6949818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10" name="Flowchart: Connector 709"/>
            <p:cNvSpPr/>
            <p:nvPr/>
          </p:nvSpPr>
          <p:spPr>
            <a:xfrm flipH="1" flipV="1">
              <a:off x="9250044" y="695940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grpSp>
          <p:nvGrpSpPr>
            <p:cNvPr id="711" name="Group 710"/>
            <p:cNvGrpSpPr/>
            <p:nvPr/>
          </p:nvGrpSpPr>
          <p:grpSpPr>
            <a:xfrm>
              <a:off x="9081937" y="1606448"/>
              <a:ext cx="775739" cy="136566"/>
              <a:chOff x="8990786" y="1572944"/>
              <a:chExt cx="775740" cy="136566"/>
            </a:xfrm>
          </p:grpSpPr>
          <p:sp>
            <p:nvSpPr>
              <p:cNvPr id="895" name="Rectangle 894"/>
              <p:cNvSpPr/>
              <p:nvPr/>
            </p:nvSpPr>
            <p:spPr>
              <a:xfrm>
                <a:off x="8990786" y="1617476"/>
                <a:ext cx="774571" cy="47502"/>
              </a:xfrm>
              <a:prstGeom prst="rect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96" name="Oval 895"/>
              <p:cNvSpPr/>
              <p:nvPr/>
            </p:nvSpPr>
            <p:spPr>
              <a:xfrm>
                <a:off x="9085790" y="1572944"/>
                <a:ext cx="144065" cy="13656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97" name="Rectangle 896"/>
              <p:cNvSpPr/>
              <p:nvPr/>
            </p:nvSpPr>
            <p:spPr>
              <a:xfrm>
                <a:off x="9228656" y="1619259"/>
                <a:ext cx="537870" cy="53572"/>
              </a:xfrm>
              <a:prstGeom prst="rect">
                <a:avLst/>
              </a:prstGeom>
              <a:pattFill prst="wdDnDiag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</p:grpSp>
        <p:grpSp>
          <p:nvGrpSpPr>
            <p:cNvPr id="712" name="Group 711"/>
            <p:cNvGrpSpPr/>
            <p:nvPr/>
          </p:nvGrpSpPr>
          <p:grpSpPr>
            <a:xfrm>
              <a:off x="9082521" y="1388228"/>
              <a:ext cx="774570" cy="136566"/>
              <a:chOff x="8990786" y="1382156"/>
              <a:chExt cx="774571" cy="136566"/>
            </a:xfrm>
          </p:grpSpPr>
          <p:sp>
            <p:nvSpPr>
              <p:cNvPr id="892" name="Rectangle 891"/>
              <p:cNvSpPr/>
              <p:nvPr/>
            </p:nvSpPr>
            <p:spPr>
              <a:xfrm>
                <a:off x="8990786" y="1426688"/>
                <a:ext cx="774571" cy="47502"/>
              </a:xfrm>
              <a:prstGeom prst="rect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93" name="Oval 892"/>
              <p:cNvSpPr/>
              <p:nvPr/>
            </p:nvSpPr>
            <p:spPr>
              <a:xfrm>
                <a:off x="9085790" y="1382156"/>
                <a:ext cx="144065" cy="13656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94" name="Rectangle 893"/>
              <p:cNvSpPr/>
              <p:nvPr/>
            </p:nvSpPr>
            <p:spPr>
              <a:xfrm>
                <a:off x="9605753" y="1427580"/>
                <a:ext cx="159603" cy="45719"/>
              </a:xfrm>
              <a:prstGeom prst="rect">
                <a:avLst/>
              </a:prstGeom>
              <a:pattFill prst="wdDnDiag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</p:grpSp>
        <p:grpSp>
          <p:nvGrpSpPr>
            <p:cNvPr id="713" name="Group 712"/>
            <p:cNvGrpSpPr/>
            <p:nvPr/>
          </p:nvGrpSpPr>
          <p:grpSpPr>
            <a:xfrm>
              <a:off x="8925265" y="1088189"/>
              <a:ext cx="1130761" cy="276999"/>
              <a:chOff x="8865716" y="1262025"/>
              <a:chExt cx="1130762" cy="276999"/>
            </a:xfrm>
          </p:grpSpPr>
          <p:sp>
            <p:nvSpPr>
              <p:cNvPr id="889" name="TextBox 888"/>
              <p:cNvSpPr txBox="1"/>
              <p:nvPr/>
            </p:nvSpPr>
            <p:spPr>
              <a:xfrm>
                <a:off x="8865716" y="1262025"/>
                <a:ext cx="4315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/>
                  <a:t>SPH</a:t>
                </a:r>
              </a:p>
            </p:txBody>
          </p:sp>
          <p:sp>
            <p:nvSpPr>
              <p:cNvPr id="890" name="TextBox 889"/>
              <p:cNvSpPr txBox="1"/>
              <p:nvPr/>
            </p:nvSpPr>
            <p:spPr>
              <a:xfrm>
                <a:off x="9209722" y="1262025"/>
                <a:ext cx="4443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/>
                  <a:t>BPH</a:t>
                </a:r>
              </a:p>
            </p:txBody>
          </p:sp>
          <p:sp>
            <p:nvSpPr>
              <p:cNvPr id="891" name="TextBox 890"/>
              <p:cNvSpPr txBox="1"/>
              <p:nvPr/>
            </p:nvSpPr>
            <p:spPr>
              <a:xfrm>
                <a:off x="9564950" y="1262025"/>
                <a:ext cx="4315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/>
                  <a:t>SPH</a:t>
                </a:r>
              </a:p>
            </p:txBody>
          </p:sp>
        </p:grpSp>
        <p:sp>
          <p:nvSpPr>
            <p:cNvPr id="714" name="Flowchart: Connector 713"/>
            <p:cNvSpPr/>
            <p:nvPr/>
          </p:nvSpPr>
          <p:spPr>
            <a:xfrm>
              <a:off x="9204792" y="514592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15" name="Flowchart: Connector 714"/>
            <p:cNvSpPr/>
            <p:nvPr/>
          </p:nvSpPr>
          <p:spPr>
            <a:xfrm>
              <a:off x="9306392" y="515862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16" name="Flowchart: Connector 715"/>
            <p:cNvSpPr/>
            <p:nvPr/>
          </p:nvSpPr>
          <p:spPr>
            <a:xfrm>
              <a:off x="9249897" y="517511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17" name="Flowchart: Connector 716"/>
            <p:cNvSpPr/>
            <p:nvPr/>
          </p:nvSpPr>
          <p:spPr>
            <a:xfrm>
              <a:off x="9376243" y="514592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18" name="Flowchart: Connector 717"/>
            <p:cNvSpPr/>
            <p:nvPr/>
          </p:nvSpPr>
          <p:spPr>
            <a:xfrm>
              <a:off x="9477842" y="515227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19" name="Flowchart: Connector 718"/>
            <p:cNvSpPr/>
            <p:nvPr/>
          </p:nvSpPr>
          <p:spPr>
            <a:xfrm flipV="1">
              <a:off x="9185027" y="417384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20" name="Flowchart: Connector 719"/>
            <p:cNvSpPr/>
            <p:nvPr/>
          </p:nvSpPr>
          <p:spPr>
            <a:xfrm flipV="1">
              <a:off x="9385953" y="420467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21" name="Flowchart: Connector 720"/>
            <p:cNvSpPr/>
            <p:nvPr/>
          </p:nvSpPr>
          <p:spPr>
            <a:xfrm flipV="1">
              <a:off x="9236718" y="417425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22" name="Flowchart: Connector 721"/>
            <p:cNvSpPr/>
            <p:nvPr/>
          </p:nvSpPr>
          <p:spPr>
            <a:xfrm flipV="1">
              <a:off x="9431537" y="417384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23" name="Flowchart: Connector 722"/>
            <p:cNvSpPr/>
            <p:nvPr/>
          </p:nvSpPr>
          <p:spPr>
            <a:xfrm flipV="1">
              <a:off x="9648684" y="417504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24" name="Flowchart: Connector 723"/>
            <p:cNvSpPr/>
            <p:nvPr/>
          </p:nvSpPr>
          <p:spPr>
            <a:xfrm flipV="1">
              <a:off x="9483222" y="417425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25" name="Flowchart: Connector 724"/>
            <p:cNvSpPr/>
            <p:nvPr/>
          </p:nvSpPr>
          <p:spPr>
            <a:xfrm flipH="1" flipV="1">
              <a:off x="9317509" y="417772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26" name="Flowchart: Connector 725"/>
            <p:cNvSpPr/>
            <p:nvPr/>
          </p:nvSpPr>
          <p:spPr>
            <a:xfrm>
              <a:off x="9319755" y="5172714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27" name="Flowchart: Connector 726"/>
            <p:cNvSpPr/>
            <p:nvPr/>
          </p:nvSpPr>
          <p:spPr>
            <a:xfrm>
              <a:off x="9422517" y="517029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28" name="Flowchart: Connector 727"/>
            <p:cNvSpPr/>
            <p:nvPr/>
          </p:nvSpPr>
          <p:spPr>
            <a:xfrm>
              <a:off x="9567039" y="513915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29" name="Flowchart: Connector 728"/>
            <p:cNvSpPr/>
            <p:nvPr/>
          </p:nvSpPr>
          <p:spPr>
            <a:xfrm>
              <a:off x="9104010" y="516912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30" name="Flowchart: Connector 729"/>
            <p:cNvSpPr/>
            <p:nvPr/>
          </p:nvSpPr>
          <p:spPr>
            <a:xfrm>
              <a:off x="9703921" y="516912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31" name="Flowchart: Connector 730"/>
            <p:cNvSpPr/>
            <p:nvPr/>
          </p:nvSpPr>
          <p:spPr>
            <a:xfrm>
              <a:off x="9628086" y="5146211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32" name="Flowchart: Connector 731"/>
            <p:cNvSpPr/>
            <p:nvPr/>
          </p:nvSpPr>
          <p:spPr>
            <a:xfrm>
              <a:off x="9782424" y="5179082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33" name="Flowchart: Connector 732"/>
            <p:cNvSpPr/>
            <p:nvPr/>
          </p:nvSpPr>
          <p:spPr>
            <a:xfrm>
              <a:off x="9149721" y="517292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34" name="Flowchart: Connector 733"/>
            <p:cNvSpPr/>
            <p:nvPr/>
          </p:nvSpPr>
          <p:spPr>
            <a:xfrm>
              <a:off x="9716042" y="517213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35" name="Flowchart: Connector 734"/>
            <p:cNvSpPr/>
            <p:nvPr/>
          </p:nvSpPr>
          <p:spPr>
            <a:xfrm flipV="1">
              <a:off x="9605467" y="4180350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36" name="Flowchart: Connector 735"/>
            <p:cNvSpPr/>
            <p:nvPr/>
          </p:nvSpPr>
          <p:spPr>
            <a:xfrm flipV="1">
              <a:off x="9715085" y="418148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37" name="Flowchart: Connector 736"/>
            <p:cNvSpPr/>
            <p:nvPr/>
          </p:nvSpPr>
          <p:spPr>
            <a:xfrm flipV="1">
              <a:off x="9516672" y="418880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38" name="Flowchart: Connector 737"/>
            <p:cNvSpPr/>
            <p:nvPr/>
          </p:nvSpPr>
          <p:spPr>
            <a:xfrm flipV="1">
              <a:off x="9785058" y="417502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39" name="Flowchart: Connector 738"/>
            <p:cNvSpPr/>
            <p:nvPr/>
          </p:nvSpPr>
          <p:spPr>
            <a:xfrm flipV="1">
              <a:off x="9779336" y="417502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40" name="Flowchart: Connector 739"/>
            <p:cNvSpPr/>
            <p:nvPr/>
          </p:nvSpPr>
          <p:spPr>
            <a:xfrm flipV="1">
              <a:off x="9714635" y="420658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41" name="Flowchart: Connector 740"/>
            <p:cNvSpPr/>
            <p:nvPr/>
          </p:nvSpPr>
          <p:spPr>
            <a:xfrm flipV="1">
              <a:off x="9111617" y="417798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42" name="Flowchart: Connector 741"/>
            <p:cNvSpPr/>
            <p:nvPr/>
          </p:nvSpPr>
          <p:spPr>
            <a:xfrm flipV="1">
              <a:off x="9157534" y="421543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43" name="Flowchart: Connector 742"/>
            <p:cNvSpPr/>
            <p:nvPr/>
          </p:nvSpPr>
          <p:spPr>
            <a:xfrm flipH="1" flipV="1">
              <a:off x="9279911" y="418756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44" name="Flowchart: Connector 743"/>
            <p:cNvSpPr/>
            <p:nvPr/>
          </p:nvSpPr>
          <p:spPr>
            <a:xfrm flipV="1">
              <a:off x="9515159" y="6133302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45" name="Flowchart: Connector 744"/>
            <p:cNvSpPr/>
            <p:nvPr/>
          </p:nvSpPr>
          <p:spPr>
            <a:xfrm flipV="1">
              <a:off x="9305268" y="607737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46" name="Flowchart: Connector 745"/>
            <p:cNvSpPr/>
            <p:nvPr/>
          </p:nvSpPr>
          <p:spPr>
            <a:xfrm flipV="1">
              <a:off x="9328128" y="597436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47" name="Flowchart: Connector 746"/>
            <p:cNvSpPr/>
            <p:nvPr/>
          </p:nvSpPr>
          <p:spPr>
            <a:xfrm flipV="1">
              <a:off x="9668870" y="597805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48" name="Flowchart: Connector 747"/>
            <p:cNvSpPr/>
            <p:nvPr/>
          </p:nvSpPr>
          <p:spPr>
            <a:xfrm flipV="1">
              <a:off x="9466544" y="5994169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49" name="Flowchart: Connector 748"/>
            <p:cNvSpPr/>
            <p:nvPr/>
          </p:nvSpPr>
          <p:spPr>
            <a:xfrm flipH="1" flipV="1">
              <a:off x="9357557" y="6019175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50" name="Flowchart: Connector 749"/>
            <p:cNvSpPr/>
            <p:nvPr/>
          </p:nvSpPr>
          <p:spPr>
            <a:xfrm flipV="1">
              <a:off x="9598313" y="6051064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51" name="Flowchart: Connector 750"/>
            <p:cNvSpPr/>
            <p:nvPr/>
          </p:nvSpPr>
          <p:spPr>
            <a:xfrm flipV="1">
              <a:off x="9499993" y="605951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52" name="Flowchart: Connector 751"/>
            <p:cNvSpPr/>
            <p:nvPr/>
          </p:nvSpPr>
          <p:spPr>
            <a:xfrm flipH="1" flipV="1">
              <a:off x="9389240" y="612125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53" name="Flowchart: Connector 752"/>
            <p:cNvSpPr/>
            <p:nvPr/>
          </p:nvSpPr>
          <p:spPr>
            <a:xfrm>
              <a:off x="9239841" y="6528935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54" name="Flowchart: Connector 753"/>
            <p:cNvSpPr/>
            <p:nvPr/>
          </p:nvSpPr>
          <p:spPr>
            <a:xfrm flipV="1">
              <a:off x="9220076" y="5556853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55" name="Flowchart: Connector 754"/>
            <p:cNvSpPr/>
            <p:nvPr/>
          </p:nvSpPr>
          <p:spPr>
            <a:xfrm>
              <a:off x="9139059" y="655213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56" name="Flowchart: Connector 755"/>
            <p:cNvSpPr/>
            <p:nvPr/>
          </p:nvSpPr>
          <p:spPr>
            <a:xfrm>
              <a:off x="9184770" y="655593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57" name="Flowchart: Connector 756"/>
            <p:cNvSpPr/>
            <p:nvPr/>
          </p:nvSpPr>
          <p:spPr>
            <a:xfrm flipV="1">
              <a:off x="9146666" y="556098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58" name="Flowchart: Connector 757"/>
            <p:cNvSpPr/>
            <p:nvPr/>
          </p:nvSpPr>
          <p:spPr>
            <a:xfrm flipV="1">
              <a:off x="9192583" y="5598444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59" name="Flowchart: Connector 758"/>
            <p:cNvSpPr/>
            <p:nvPr/>
          </p:nvSpPr>
          <p:spPr>
            <a:xfrm>
              <a:off x="9703204" y="6543017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60" name="Flowchart: Connector 759"/>
            <p:cNvSpPr/>
            <p:nvPr/>
          </p:nvSpPr>
          <p:spPr>
            <a:xfrm>
              <a:off x="9793518" y="6546686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61" name="Flowchart: Connector 760"/>
            <p:cNvSpPr/>
            <p:nvPr/>
          </p:nvSpPr>
          <p:spPr>
            <a:xfrm>
              <a:off x="9747855" y="656217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62" name="Flowchart: Connector 761"/>
            <p:cNvSpPr/>
            <p:nvPr/>
          </p:nvSpPr>
          <p:spPr>
            <a:xfrm flipV="1">
              <a:off x="9723004" y="5566550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63" name="Flowchart: Connector 762"/>
            <p:cNvSpPr/>
            <p:nvPr/>
          </p:nvSpPr>
          <p:spPr>
            <a:xfrm flipV="1">
              <a:off x="9773927" y="5560090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64" name="Flowchart: Connector 763"/>
            <p:cNvSpPr/>
            <p:nvPr/>
          </p:nvSpPr>
          <p:spPr>
            <a:xfrm flipV="1">
              <a:off x="9810052" y="558180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65" name="Flowchart: Connector 764"/>
            <p:cNvSpPr/>
            <p:nvPr/>
          </p:nvSpPr>
          <p:spPr>
            <a:xfrm flipV="1">
              <a:off x="9722554" y="559165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66" name="Flowchart: Connector 765"/>
            <p:cNvSpPr/>
            <p:nvPr/>
          </p:nvSpPr>
          <p:spPr>
            <a:xfrm flipV="1">
              <a:off x="9121942" y="5583848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cxnSp>
          <p:nvCxnSpPr>
            <p:cNvPr id="767" name="Straight Connector 766"/>
            <p:cNvCxnSpPr/>
            <p:nvPr/>
          </p:nvCxnSpPr>
          <p:spPr>
            <a:xfrm>
              <a:off x="9297845" y="1211299"/>
              <a:ext cx="27453" cy="8165848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8" name="Straight Connector 767"/>
            <p:cNvCxnSpPr/>
            <p:nvPr/>
          </p:nvCxnSpPr>
          <p:spPr>
            <a:xfrm>
              <a:off x="9681647" y="1211299"/>
              <a:ext cx="66292" cy="8165848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9" name="Straight Arrow Connector 768"/>
            <p:cNvCxnSpPr/>
            <p:nvPr/>
          </p:nvCxnSpPr>
          <p:spPr>
            <a:xfrm>
              <a:off x="9933846" y="4190901"/>
              <a:ext cx="0" cy="1027807"/>
            </a:xfrm>
            <a:prstGeom prst="straightConnector1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0" name="Rounded Rectangle 769"/>
            <p:cNvSpPr/>
            <p:nvPr/>
          </p:nvSpPr>
          <p:spPr>
            <a:xfrm>
              <a:off x="8937814" y="1074672"/>
              <a:ext cx="1063985" cy="1449738"/>
            </a:xfrm>
            <a:prstGeom prst="round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987" name="TextBox 986"/>
            <p:cNvSpPr txBox="1"/>
            <p:nvPr/>
          </p:nvSpPr>
          <p:spPr>
            <a:xfrm>
              <a:off x="8996024" y="9990765"/>
              <a:ext cx="9892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sz="1200" dirty="0"/>
                <a:t>Delta_BAF≈1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A19FF2A-ACAE-CA96-40CE-164C45B1A493}"/>
              </a:ext>
            </a:extLst>
          </p:cNvPr>
          <p:cNvGrpSpPr/>
          <p:nvPr/>
        </p:nvGrpSpPr>
        <p:grpSpPr>
          <a:xfrm>
            <a:off x="10602156" y="224475"/>
            <a:ext cx="1348844" cy="10222128"/>
            <a:chOff x="10602156" y="224475"/>
            <a:chExt cx="1348844" cy="10222128"/>
          </a:xfrm>
        </p:grpSpPr>
        <p:sp>
          <p:nvSpPr>
            <p:cNvPr id="1049" name="Rectangle 1048"/>
            <p:cNvSpPr/>
            <p:nvPr/>
          </p:nvSpPr>
          <p:spPr>
            <a:xfrm>
              <a:off x="10602156" y="224475"/>
              <a:ext cx="1348844" cy="102221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dirty="0"/>
            </a:p>
          </p:txBody>
        </p:sp>
        <p:grpSp>
          <p:nvGrpSpPr>
            <p:cNvPr id="229" name="Group 228">
              <a:extLst>
                <a:ext uri="{FF2B5EF4-FFF2-40B4-BE49-F238E27FC236}">
                  <a16:creationId xmlns:a16="http://schemas.microsoft.com/office/drawing/2014/main" id="{2A72BDEB-99CC-5BBC-CC6B-550D7FF22A13}"/>
                </a:ext>
              </a:extLst>
            </p:cNvPr>
            <p:cNvGrpSpPr/>
            <p:nvPr/>
          </p:nvGrpSpPr>
          <p:grpSpPr>
            <a:xfrm>
              <a:off x="10878355" y="8330069"/>
              <a:ext cx="796439" cy="1050955"/>
              <a:chOff x="3734627" y="5737646"/>
              <a:chExt cx="796439" cy="1050955"/>
            </a:xfrm>
          </p:grpSpPr>
          <p:sp>
            <p:nvSpPr>
              <p:cNvPr id="230" name="Flowchart: Connector 229">
                <a:extLst>
                  <a:ext uri="{FF2B5EF4-FFF2-40B4-BE49-F238E27FC236}">
                    <a16:creationId xmlns:a16="http://schemas.microsoft.com/office/drawing/2014/main" id="{1AF7F017-E0B8-3874-AC7C-55A4B17D92B9}"/>
                  </a:ext>
                </a:extLst>
              </p:cNvPr>
              <p:cNvSpPr/>
              <p:nvPr/>
            </p:nvSpPr>
            <p:spPr>
              <a:xfrm>
                <a:off x="3835710" y="670972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31" name="Flowchart: Connector 230">
                <a:extLst>
                  <a:ext uri="{FF2B5EF4-FFF2-40B4-BE49-F238E27FC236}">
                    <a16:creationId xmlns:a16="http://schemas.microsoft.com/office/drawing/2014/main" id="{17C1AF05-75B6-8E5B-D711-916D2E922096}"/>
                  </a:ext>
                </a:extLst>
              </p:cNvPr>
              <p:cNvSpPr/>
              <p:nvPr/>
            </p:nvSpPr>
            <p:spPr>
              <a:xfrm>
                <a:off x="3937310" y="6722429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32" name="Flowchart: Connector 231">
                <a:extLst>
                  <a:ext uri="{FF2B5EF4-FFF2-40B4-BE49-F238E27FC236}">
                    <a16:creationId xmlns:a16="http://schemas.microsoft.com/office/drawing/2014/main" id="{00DC37C4-9F67-DCEB-FA9E-721467F8C8CC}"/>
                  </a:ext>
                </a:extLst>
              </p:cNvPr>
              <p:cNvSpPr/>
              <p:nvPr/>
            </p:nvSpPr>
            <p:spPr>
              <a:xfrm>
                <a:off x="3880815" y="673891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33" name="Flowchart: Connector 232">
                <a:extLst>
                  <a:ext uri="{FF2B5EF4-FFF2-40B4-BE49-F238E27FC236}">
                    <a16:creationId xmlns:a16="http://schemas.microsoft.com/office/drawing/2014/main" id="{CAB03907-B100-4515-2F71-6E1C696B6B23}"/>
                  </a:ext>
                </a:extLst>
              </p:cNvPr>
              <p:cNvSpPr/>
              <p:nvPr/>
            </p:nvSpPr>
            <p:spPr>
              <a:xfrm>
                <a:off x="4007161" y="670972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34" name="Flowchart: Connector 233">
                <a:extLst>
                  <a:ext uri="{FF2B5EF4-FFF2-40B4-BE49-F238E27FC236}">
                    <a16:creationId xmlns:a16="http://schemas.microsoft.com/office/drawing/2014/main" id="{C2DF1EC2-3639-A263-7770-5755319085F7}"/>
                  </a:ext>
                </a:extLst>
              </p:cNvPr>
              <p:cNvSpPr/>
              <p:nvPr/>
            </p:nvSpPr>
            <p:spPr>
              <a:xfrm>
                <a:off x="4108761" y="6716079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35" name="Flowchart: Connector 234">
                <a:extLst>
                  <a:ext uri="{FF2B5EF4-FFF2-40B4-BE49-F238E27FC236}">
                    <a16:creationId xmlns:a16="http://schemas.microsoft.com/office/drawing/2014/main" id="{8E78AB8A-32AA-36A3-0FBC-16549EA24A72}"/>
                  </a:ext>
                </a:extLst>
              </p:cNvPr>
              <p:cNvSpPr/>
              <p:nvPr/>
            </p:nvSpPr>
            <p:spPr>
              <a:xfrm>
                <a:off x="3950673" y="6736514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36" name="Flowchart: Connector 235">
                <a:extLst>
                  <a:ext uri="{FF2B5EF4-FFF2-40B4-BE49-F238E27FC236}">
                    <a16:creationId xmlns:a16="http://schemas.microsoft.com/office/drawing/2014/main" id="{8C13F341-8D46-9C4D-7775-2DA133B3EE23}"/>
                  </a:ext>
                </a:extLst>
              </p:cNvPr>
              <p:cNvSpPr/>
              <p:nvPr/>
            </p:nvSpPr>
            <p:spPr>
              <a:xfrm>
                <a:off x="4053435" y="6734090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37" name="Flowchart: Connector 236">
                <a:extLst>
                  <a:ext uri="{FF2B5EF4-FFF2-40B4-BE49-F238E27FC236}">
                    <a16:creationId xmlns:a16="http://schemas.microsoft.com/office/drawing/2014/main" id="{95D04DC1-0EB9-F2E2-9598-781A58B99F3E}"/>
                  </a:ext>
                </a:extLst>
              </p:cNvPr>
              <p:cNvSpPr/>
              <p:nvPr/>
            </p:nvSpPr>
            <p:spPr>
              <a:xfrm>
                <a:off x="4197958" y="6702956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38" name="Flowchart: Connector 237">
                <a:extLst>
                  <a:ext uri="{FF2B5EF4-FFF2-40B4-BE49-F238E27FC236}">
                    <a16:creationId xmlns:a16="http://schemas.microsoft.com/office/drawing/2014/main" id="{9A2985AB-EA46-979A-6A73-1A97EE9EE7EC}"/>
                  </a:ext>
                </a:extLst>
              </p:cNvPr>
              <p:cNvSpPr/>
              <p:nvPr/>
            </p:nvSpPr>
            <p:spPr>
              <a:xfrm>
                <a:off x="3734928" y="673292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39" name="Flowchart: Connector 238">
                <a:extLst>
                  <a:ext uri="{FF2B5EF4-FFF2-40B4-BE49-F238E27FC236}">
                    <a16:creationId xmlns:a16="http://schemas.microsoft.com/office/drawing/2014/main" id="{04F354E0-D6D4-48D9-72D8-CA2D5E5AEF59}"/>
                  </a:ext>
                </a:extLst>
              </p:cNvPr>
              <p:cNvSpPr/>
              <p:nvPr/>
            </p:nvSpPr>
            <p:spPr>
              <a:xfrm>
                <a:off x="4334840" y="6732928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40" name="Flowchart: Connector 239">
                <a:extLst>
                  <a:ext uri="{FF2B5EF4-FFF2-40B4-BE49-F238E27FC236}">
                    <a16:creationId xmlns:a16="http://schemas.microsoft.com/office/drawing/2014/main" id="{59D291CE-A7C3-2056-B454-004FCB84BF5A}"/>
                  </a:ext>
                </a:extLst>
              </p:cNvPr>
              <p:cNvSpPr/>
              <p:nvPr/>
            </p:nvSpPr>
            <p:spPr>
              <a:xfrm>
                <a:off x="4259005" y="6710011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41" name="Flowchart: Connector 240">
                <a:extLst>
                  <a:ext uri="{FF2B5EF4-FFF2-40B4-BE49-F238E27FC236}">
                    <a16:creationId xmlns:a16="http://schemas.microsoft.com/office/drawing/2014/main" id="{4C16BB05-105D-F0CC-A216-5B91874D0EF5}"/>
                  </a:ext>
                </a:extLst>
              </p:cNvPr>
              <p:cNvSpPr/>
              <p:nvPr/>
            </p:nvSpPr>
            <p:spPr>
              <a:xfrm>
                <a:off x="4413343" y="6742882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42" name="Flowchart: Connector 241">
                <a:extLst>
                  <a:ext uri="{FF2B5EF4-FFF2-40B4-BE49-F238E27FC236}">
                    <a16:creationId xmlns:a16="http://schemas.microsoft.com/office/drawing/2014/main" id="{3B4AE954-A290-51A9-A951-E788BBFBAB03}"/>
                  </a:ext>
                </a:extLst>
              </p:cNvPr>
              <p:cNvSpPr/>
              <p:nvPr/>
            </p:nvSpPr>
            <p:spPr>
              <a:xfrm>
                <a:off x="3780639" y="6736723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43" name="Flowchart: Connector 242">
                <a:extLst>
                  <a:ext uri="{FF2B5EF4-FFF2-40B4-BE49-F238E27FC236}">
                    <a16:creationId xmlns:a16="http://schemas.microsoft.com/office/drawing/2014/main" id="{3550923C-9E48-8E96-B94B-72AE419BF175}"/>
                  </a:ext>
                </a:extLst>
              </p:cNvPr>
              <p:cNvSpPr/>
              <p:nvPr/>
            </p:nvSpPr>
            <p:spPr>
              <a:xfrm>
                <a:off x="4477586" y="6735933"/>
                <a:ext cx="53179" cy="45719"/>
              </a:xfrm>
              <a:prstGeom prst="flowChartConnector">
                <a:avLst/>
              </a:prstGeom>
              <a:solidFill>
                <a:srgbClr val="00BFC4"/>
              </a:solidFill>
              <a:ln>
                <a:solidFill>
                  <a:srgbClr val="00BF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44" name="Flowchart: Connector 243">
                <a:extLst>
                  <a:ext uri="{FF2B5EF4-FFF2-40B4-BE49-F238E27FC236}">
                    <a16:creationId xmlns:a16="http://schemas.microsoft.com/office/drawing/2014/main" id="{3871BCFE-84B7-64FA-3D80-7ACA206FCCD9}"/>
                  </a:ext>
                </a:extLst>
              </p:cNvPr>
              <p:cNvSpPr/>
              <p:nvPr/>
            </p:nvSpPr>
            <p:spPr>
              <a:xfrm flipV="1">
                <a:off x="3808037" y="5737646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45" name="Flowchart: Connector 244">
                <a:extLst>
                  <a:ext uri="{FF2B5EF4-FFF2-40B4-BE49-F238E27FC236}">
                    <a16:creationId xmlns:a16="http://schemas.microsoft.com/office/drawing/2014/main" id="{AD7424FB-3AE0-EA20-FDF8-2F23F7A31C31}"/>
                  </a:ext>
                </a:extLst>
              </p:cNvPr>
              <p:cNvSpPr/>
              <p:nvPr/>
            </p:nvSpPr>
            <p:spPr>
              <a:xfrm flipV="1">
                <a:off x="4008963" y="576847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46" name="Flowchart: Connector 245">
                <a:extLst>
                  <a:ext uri="{FF2B5EF4-FFF2-40B4-BE49-F238E27FC236}">
                    <a16:creationId xmlns:a16="http://schemas.microsoft.com/office/drawing/2014/main" id="{7783DA7F-5F26-CD91-3B62-41B8BB51521A}"/>
                  </a:ext>
                </a:extLst>
              </p:cNvPr>
              <p:cNvSpPr/>
              <p:nvPr/>
            </p:nvSpPr>
            <p:spPr>
              <a:xfrm flipV="1">
                <a:off x="3859728" y="573805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47" name="Flowchart: Connector 246">
                <a:extLst>
                  <a:ext uri="{FF2B5EF4-FFF2-40B4-BE49-F238E27FC236}">
                    <a16:creationId xmlns:a16="http://schemas.microsoft.com/office/drawing/2014/main" id="{D1F8245E-474A-A085-8396-0E8297F2C258}"/>
                  </a:ext>
                </a:extLst>
              </p:cNvPr>
              <p:cNvSpPr/>
              <p:nvPr/>
            </p:nvSpPr>
            <p:spPr>
              <a:xfrm flipV="1">
                <a:off x="4054547" y="5737646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48" name="Flowchart: Connector 247">
                <a:extLst>
                  <a:ext uri="{FF2B5EF4-FFF2-40B4-BE49-F238E27FC236}">
                    <a16:creationId xmlns:a16="http://schemas.microsoft.com/office/drawing/2014/main" id="{1CB8BC69-F8DC-1FA1-3BC5-CB3DE8E37540}"/>
                  </a:ext>
                </a:extLst>
              </p:cNvPr>
              <p:cNvSpPr/>
              <p:nvPr/>
            </p:nvSpPr>
            <p:spPr>
              <a:xfrm flipV="1">
                <a:off x="4243120" y="5738843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49" name="Flowchart: Connector 248">
                <a:extLst>
                  <a:ext uri="{FF2B5EF4-FFF2-40B4-BE49-F238E27FC236}">
                    <a16:creationId xmlns:a16="http://schemas.microsoft.com/office/drawing/2014/main" id="{55E4E9D1-6ECE-3249-8FA9-1FA4BE1D4172}"/>
                  </a:ext>
                </a:extLst>
              </p:cNvPr>
              <p:cNvSpPr/>
              <p:nvPr/>
            </p:nvSpPr>
            <p:spPr>
              <a:xfrm flipV="1">
                <a:off x="4106233" y="573805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50" name="Flowchart: Connector 249">
                <a:extLst>
                  <a:ext uri="{FF2B5EF4-FFF2-40B4-BE49-F238E27FC236}">
                    <a16:creationId xmlns:a16="http://schemas.microsoft.com/office/drawing/2014/main" id="{6D30477E-E159-1DCC-08FF-3EC4F241B546}"/>
                  </a:ext>
                </a:extLst>
              </p:cNvPr>
              <p:cNvSpPr/>
              <p:nvPr/>
            </p:nvSpPr>
            <p:spPr>
              <a:xfrm flipH="1" flipV="1">
                <a:off x="3940519" y="574152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51" name="Flowchart: Connector 250">
                <a:extLst>
                  <a:ext uri="{FF2B5EF4-FFF2-40B4-BE49-F238E27FC236}">
                    <a16:creationId xmlns:a16="http://schemas.microsoft.com/office/drawing/2014/main" id="{B628649C-9F15-BBB0-CB7A-FF248B2FB576}"/>
                  </a:ext>
                </a:extLst>
              </p:cNvPr>
              <p:cNvSpPr/>
              <p:nvPr/>
            </p:nvSpPr>
            <p:spPr>
              <a:xfrm flipV="1">
                <a:off x="4199903" y="5744150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52" name="Flowchart: Connector 251">
                <a:extLst>
                  <a:ext uri="{FF2B5EF4-FFF2-40B4-BE49-F238E27FC236}">
                    <a16:creationId xmlns:a16="http://schemas.microsoft.com/office/drawing/2014/main" id="{4396E4E0-220E-E280-DF53-E9D62044F077}"/>
                  </a:ext>
                </a:extLst>
              </p:cNvPr>
              <p:cNvSpPr/>
              <p:nvPr/>
            </p:nvSpPr>
            <p:spPr>
              <a:xfrm flipV="1">
                <a:off x="4309521" y="574528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53" name="Flowchart: Connector 252">
                <a:extLst>
                  <a:ext uri="{FF2B5EF4-FFF2-40B4-BE49-F238E27FC236}">
                    <a16:creationId xmlns:a16="http://schemas.microsoft.com/office/drawing/2014/main" id="{92AD5889-5B6F-5AD0-A914-949614320463}"/>
                  </a:ext>
                </a:extLst>
              </p:cNvPr>
              <p:cNvSpPr/>
              <p:nvPr/>
            </p:nvSpPr>
            <p:spPr>
              <a:xfrm flipV="1">
                <a:off x="4139683" y="575260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54" name="Flowchart: Connector 253">
                <a:extLst>
                  <a:ext uri="{FF2B5EF4-FFF2-40B4-BE49-F238E27FC236}">
                    <a16:creationId xmlns:a16="http://schemas.microsoft.com/office/drawing/2014/main" id="{0FF7A970-CCCA-FF0D-1B1C-B33E7A1A46AD}"/>
                  </a:ext>
                </a:extLst>
              </p:cNvPr>
              <p:cNvSpPr/>
              <p:nvPr/>
            </p:nvSpPr>
            <p:spPr>
              <a:xfrm flipV="1">
                <a:off x="4360444" y="573882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55" name="Flowchart: Connector 254">
                <a:extLst>
                  <a:ext uri="{FF2B5EF4-FFF2-40B4-BE49-F238E27FC236}">
                    <a16:creationId xmlns:a16="http://schemas.microsoft.com/office/drawing/2014/main" id="{35AADAA6-0B7E-1E21-0632-39E4A95A13D5}"/>
                  </a:ext>
                </a:extLst>
              </p:cNvPr>
              <p:cNvSpPr/>
              <p:nvPr/>
            </p:nvSpPr>
            <p:spPr>
              <a:xfrm flipV="1">
                <a:off x="4485347" y="5738821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56" name="Flowchart: Connector 255">
                <a:extLst>
                  <a:ext uri="{FF2B5EF4-FFF2-40B4-BE49-F238E27FC236}">
                    <a16:creationId xmlns:a16="http://schemas.microsoft.com/office/drawing/2014/main" id="{FC3AD470-6EF4-5262-6FCF-957CCF8D123D}"/>
                  </a:ext>
                </a:extLst>
              </p:cNvPr>
              <p:cNvSpPr/>
              <p:nvPr/>
            </p:nvSpPr>
            <p:spPr>
              <a:xfrm flipV="1">
                <a:off x="4439696" y="5770389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57" name="Flowchart: Connector 256">
                <a:extLst>
                  <a:ext uri="{FF2B5EF4-FFF2-40B4-BE49-F238E27FC236}">
                    <a16:creationId xmlns:a16="http://schemas.microsoft.com/office/drawing/2014/main" id="{7AD6EF09-4AA3-5FBA-5095-B8D45DA22885}"/>
                  </a:ext>
                </a:extLst>
              </p:cNvPr>
              <p:cNvSpPr/>
              <p:nvPr/>
            </p:nvSpPr>
            <p:spPr>
              <a:xfrm flipV="1">
                <a:off x="3734627" y="5741782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58" name="Flowchart: Connector 257">
                <a:extLst>
                  <a:ext uri="{FF2B5EF4-FFF2-40B4-BE49-F238E27FC236}">
                    <a16:creationId xmlns:a16="http://schemas.microsoft.com/office/drawing/2014/main" id="{32AB752B-25F6-554F-EB5A-95474E4D767C}"/>
                  </a:ext>
                </a:extLst>
              </p:cNvPr>
              <p:cNvSpPr/>
              <p:nvPr/>
            </p:nvSpPr>
            <p:spPr>
              <a:xfrm flipV="1">
                <a:off x="3780544" y="5779237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  <p:sp>
            <p:nvSpPr>
              <p:cNvPr id="259" name="Flowchart: Connector 258">
                <a:extLst>
                  <a:ext uri="{FF2B5EF4-FFF2-40B4-BE49-F238E27FC236}">
                    <a16:creationId xmlns:a16="http://schemas.microsoft.com/office/drawing/2014/main" id="{24278D1C-807D-9952-D40F-94AD2F726B01}"/>
                  </a:ext>
                </a:extLst>
              </p:cNvPr>
              <p:cNvSpPr/>
              <p:nvPr/>
            </p:nvSpPr>
            <p:spPr>
              <a:xfrm flipH="1" flipV="1">
                <a:off x="3902921" y="5751365"/>
                <a:ext cx="45719" cy="45719"/>
              </a:xfrm>
              <a:prstGeom prst="flowChartConnector">
                <a:avLst/>
              </a:prstGeom>
              <a:solidFill>
                <a:srgbClr val="F8766D"/>
              </a:solidFill>
              <a:ln>
                <a:solidFill>
                  <a:srgbClr val="F8766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801"/>
              </a:p>
            </p:txBody>
          </p:sp>
        </p:grpSp>
        <p:sp>
          <p:nvSpPr>
            <p:cNvPr id="771" name="TextBox 770"/>
            <p:cNvSpPr txBox="1"/>
            <p:nvPr/>
          </p:nvSpPr>
          <p:spPr>
            <a:xfrm>
              <a:off x="10910099" y="383044"/>
              <a:ext cx="732957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nl-BE" sz="1200" dirty="0"/>
                <a:t>Pat. UPD</a:t>
              </a:r>
            </a:p>
          </p:txBody>
        </p:sp>
        <p:grpSp>
          <p:nvGrpSpPr>
            <p:cNvPr id="772" name="Group 771"/>
            <p:cNvGrpSpPr/>
            <p:nvPr/>
          </p:nvGrpSpPr>
          <p:grpSpPr>
            <a:xfrm>
              <a:off x="10889294" y="2261110"/>
              <a:ext cx="774571" cy="136566"/>
              <a:chOff x="10771331" y="2257917"/>
              <a:chExt cx="774571" cy="136566"/>
            </a:xfrm>
          </p:grpSpPr>
          <p:sp>
            <p:nvSpPr>
              <p:cNvPr id="887" name="Rectangle 886"/>
              <p:cNvSpPr/>
              <p:nvPr/>
            </p:nvSpPr>
            <p:spPr>
              <a:xfrm>
                <a:off x="10771331" y="2302449"/>
                <a:ext cx="774571" cy="47502"/>
              </a:xfrm>
              <a:prstGeom prst="rect">
                <a:avLst/>
              </a:prstGeom>
              <a:pattFill prst="wdDnDiag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88" name="Oval 887"/>
              <p:cNvSpPr/>
              <p:nvPr/>
            </p:nvSpPr>
            <p:spPr>
              <a:xfrm>
                <a:off x="10866335" y="2257917"/>
                <a:ext cx="144065" cy="136566"/>
              </a:xfrm>
              <a:prstGeom prst="ellipse">
                <a:avLst/>
              </a:prstGeom>
              <a:pattFill prst="wdDnDiag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</p:grpSp>
        <p:grpSp>
          <p:nvGrpSpPr>
            <p:cNvPr id="773" name="Group 772"/>
            <p:cNvGrpSpPr/>
            <p:nvPr/>
          </p:nvGrpSpPr>
          <p:grpSpPr>
            <a:xfrm>
              <a:off x="10889294" y="2042888"/>
              <a:ext cx="774571" cy="136566"/>
              <a:chOff x="10772366" y="2067129"/>
              <a:chExt cx="774571" cy="136566"/>
            </a:xfrm>
          </p:grpSpPr>
          <p:sp>
            <p:nvSpPr>
              <p:cNvPr id="883" name="Rectangle 882"/>
              <p:cNvSpPr/>
              <p:nvPr/>
            </p:nvSpPr>
            <p:spPr>
              <a:xfrm>
                <a:off x="10772366" y="2111661"/>
                <a:ext cx="774571" cy="47502"/>
              </a:xfrm>
              <a:prstGeom prst="rect">
                <a:avLst/>
              </a:prstGeom>
              <a:pattFill prst="wdDnDiag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84" name="Oval 883"/>
              <p:cNvSpPr/>
              <p:nvPr/>
            </p:nvSpPr>
            <p:spPr>
              <a:xfrm>
                <a:off x="10866335" y="2067129"/>
                <a:ext cx="144065" cy="136566"/>
              </a:xfrm>
              <a:prstGeom prst="ellipse">
                <a:avLst/>
              </a:prstGeom>
              <a:pattFill prst="wdDnDiag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85" name="Rectangle 884"/>
              <p:cNvSpPr/>
              <p:nvPr/>
            </p:nvSpPr>
            <p:spPr>
              <a:xfrm>
                <a:off x="11197947" y="2111661"/>
                <a:ext cx="348990" cy="47350"/>
              </a:xfrm>
              <a:prstGeom prst="rect">
                <a:avLst/>
              </a:prstGeom>
              <a:pattFill prst="wdUpDiag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86" name="Rectangle 885"/>
              <p:cNvSpPr/>
              <p:nvPr/>
            </p:nvSpPr>
            <p:spPr>
              <a:xfrm>
                <a:off x="11203594" y="2111660"/>
                <a:ext cx="343343" cy="49925"/>
              </a:xfrm>
              <a:prstGeom prst="rect">
                <a:avLst/>
              </a:prstGeom>
              <a:pattFill prst="dkVert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</p:grpSp>
        <p:grpSp>
          <p:nvGrpSpPr>
            <p:cNvPr id="774" name="Group 773"/>
            <p:cNvGrpSpPr/>
            <p:nvPr/>
          </p:nvGrpSpPr>
          <p:grpSpPr>
            <a:xfrm>
              <a:off x="10796342" y="1764238"/>
              <a:ext cx="1003755" cy="276999"/>
              <a:chOff x="10694679" y="1847260"/>
              <a:chExt cx="1003755" cy="276999"/>
            </a:xfrm>
          </p:grpSpPr>
          <p:sp>
            <p:nvSpPr>
              <p:cNvPr id="881" name="TextBox 880"/>
              <p:cNvSpPr txBox="1"/>
              <p:nvPr/>
            </p:nvSpPr>
            <p:spPr>
              <a:xfrm>
                <a:off x="10694679" y="1847260"/>
                <a:ext cx="4315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/>
                  <a:t>SPH</a:t>
                </a:r>
              </a:p>
            </p:txBody>
          </p:sp>
          <p:sp>
            <p:nvSpPr>
              <p:cNvPr id="882" name="TextBox 881"/>
              <p:cNvSpPr txBox="1"/>
              <p:nvPr/>
            </p:nvSpPr>
            <p:spPr>
              <a:xfrm>
                <a:off x="11254082" y="1847260"/>
                <a:ext cx="4443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/>
                  <a:t>BPH</a:t>
                </a:r>
              </a:p>
            </p:txBody>
          </p:sp>
        </p:grpSp>
        <p:cxnSp>
          <p:nvCxnSpPr>
            <p:cNvPr id="775" name="Straight Connector 774"/>
            <p:cNvCxnSpPr/>
            <p:nvPr/>
          </p:nvCxnSpPr>
          <p:spPr>
            <a:xfrm>
              <a:off x="11327594" y="1214541"/>
              <a:ext cx="0" cy="8162606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6" name="Group 775"/>
            <p:cNvGrpSpPr/>
            <p:nvPr/>
          </p:nvGrpSpPr>
          <p:grpSpPr>
            <a:xfrm>
              <a:off x="10870245" y="2994542"/>
              <a:ext cx="812669" cy="166649"/>
              <a:chOff x="10733947" y="2999930"/>
              <a:chExt cx="812669" cy="166649"/>
            </a:xfrm>
          </p:grpSpPr>
          <p:sp>
            <p:nvSpPr>
              <p:cNvPr id="862" name="Flowchart: Connector 861"/>
              <p:cNvSpPr/>
              <p:nvPr/>
            </p:nvSpPr>
            <p:spPr>
              <a:xfrm flipV="1">
                <a:off x="10733947" y="3053918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63" name="Flowchart: Connector 862"/>
              <p:cNvSpPr/>
              <p:nvPr/>
            </p:nvSpPr>
            <p:spPr>
              <a:xfrm flipV="1">
                <a:off x="10853010" y="3083052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64" name="Flowchart: Connector 863"/>
              <p:cNvSpPr/>
              <p:nvPr/>
            </p:nvSpPr>
            <p:spPr>
              <a:xfrm flipV="1">
                <a:off x="11165862" y="2999930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65" name="Flowchart: Connector 864"/>
              <p:cNvSpPr/>
              <p:nvPr/>
            </p:nvSpPr>
            <p:spPr>
              <a:xfrm flipV="1">
                <a:off x="11146813" y="3120861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66" name="Flowchart: Connector 865"/>
              <p:cNvSpPr/>
              <p:nvPr/>
            </p:nvSpPr>
            <p:spPr>
              <a:xfrm flipV="1">
                <a:off x="10785635" y="3092416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67" name="Flowchart: Connector 866"/>
              <p:cNvSpPr/>
              <p:nvPr/>
            </p:nvSpPr>
            <p:spPr>
              <a:xfrm flipV="1">
                <a:off x="10917777" y="3059916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68" name="Flowchart: Connector 867"/>
              <p:cNvSpPr/>
              <p:nvPr/>
            </p:nvSpPr>
            <p:spPr>
              <a:xfrm flipV="1">
                <a:off x="11190007" y="3053918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69" name="Flowchart: Connector 868"/>
              <p:cNvSpPr/>
              <p:nvPr/>
            </p:nvSpPr>
            <p:spPr>
              <a:xfrm flipV="1">
                <a:off x="11325746" y="3087319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70" name="Flowchart: Connector 869"/>
              <p:cNvSpPr/>
              <p:nvPr/>
            </p:nvSpPr>
            <p:spPr>
              <a:xfrm flipV="1">
                <a:off x="11378582" y="3067810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71" name="Flowchart: Connector 870"/>
              <p:cNvSpPr/>
              <p:nvPr/>
            </p:nvSpPr>
            <p:spPr>
              <a:xfrm flipV="1">
                <a:off x="11283602" y="3033570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72" name="Flowchart: Connector 871"/>
              <p:cNvSpPr/>
              <p:nvPr/>
            </p:nvSpPr>
            <p:spPr>
              <a:xfrm flipV="1">
                <a:off x="11241695" y="3092416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73" name="Flowchart: Connector 872"/>
              <p:cNvSpPr/>
              <p:nvPr/>
            </p:nvSpPr>
            <p:spPr>
              <a:xfrm flipV="1">
                <a:off x="11425748" y="3080486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74" name="Flowchart: Connector 873"/>
              <p:cNvSpPr/>
              <p:nvPr/>
            </p:nvSpPr>
            <p:spPr>
              <a:xfrm flipV="1">
                <a:off x="11000606" y="3116237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75" name="Flowchart: Connector 874"/>
              <p:cNvSpPr/>
              <p:nvPr/>
            </p:nvSpPr>
            <p:spPr>
              <a:xfrm flipV="1">
                <a:off x="10984771" y="3036814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76" name="Flowchart: Connector 875"/>
              <p:cNvSpPr/>
              <p:nvPr/>
            </p:nvSpPr>
            <p:spPr>
              <a:xfrm flipV="1">
                <a:off x="11052562" y="3080153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77" name="Flowchart: Connector 876"/>
              <p:cNvSpPr/>
              <p:nvPr/>
            </p:nvSpPr>
            <p:spPr>
              <a:xfrm flipV="1">
                <a:off x="10832448" y="3017315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78" name="Flowchart: Connector 877"/>
              <p:cNvSpPr/>
              <p:nvPr/>
            </p:nvSpPr>
            <p:spPr>
              <a:xfrm flipV="1">
                <a:off x="11118346" y="3074754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79" name="Flowchart: Connector 878"/>
              <p:cNvSpPr/>
              <p:nvPr/>
            </p:nvSpPr>
            <p:spPr>
              <a:xfrm flipV="1">
                <a:off x="11500897" y="3050508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880" name="Flowchart: Connector 879"/>
              <p:cNvSpPr/>
              <p:nvPr/>
            </p:nvSpPr>
            <p:spPr>
              <a:xfrm flipV="1">
                <a:off x="11422959" y="3018862"/>
                <a:ext cx="45719" cy="45718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</p:grpSp>
        <p:sp>
          <p:nvSpPr>
            <p:cNvPr id="777" name="Flowchart: Connector 776"/>
            <p:cNvSpPr/>
            <p:nvPr/>
          </p:nvSpPr>
          <p:spPr>
            <a:xfrm>
              <a:off x="10979443" y="653166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78" name="Flowchart: Connector 777"/>
            <p:cNvSpPr/>
            <p:nvPr/>
          </p:nvSpPr>
          <p:spPr>
            <a:xfrm>
              <a:off x="11081043" y="654436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79" name="Flowchart: Connector 778"/>
            <p:cNvSpPr/>
            <p:nvPr/>
          </p:nvSpPr>
          <p:spPr>
            <a:xfrm>
              <a:off x="11024548" y="656085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80" name="Flowchart: Connector 779"/>
            <p:cNvSpPr/>
            <p:nvPr/>
          </p:nvSpPr>
          <p:spPr>
            <a:xfrm>
              <a:off x="11150894" y="653166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81" name="Flowchart: Connector 780"/>
            <p:cNvSpPr/>
            <p:nvPr/>
          </p:nvSpPr>
          <p:spPr>
            <a:xfrm>
              <a:off x="11252494" y="653801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82" name="Flowchart: Connector 781"/>
            <p:cNvSpPr/>
            <p:nvPr/>
          </p:nvSpPr>
          <p:spPr>
            <a:xfrm>
              <a:off x="11094406" y="6558451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83" name="Flowchart: Connector 782"/>
            <p:cNvSpPr/>
            <p:nvPr/>
          </p:nvSpPr>
          <p:spPr>
            <a:xfrm>
              <a:off x="11197168" y="6556027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84" name="Flowchart: Connector 783"/>
            <p:cNvSpPr/>
            <p:nvPr/>
          </p:nvSpPr>
          <p:spPr>
            <a:xfrm>
              <a:off x="11341691" y="652489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85" name="Flowchart: Connector 784"/>
            <p:cNvSpPr/>
            <p:nvPr/>
          </p:nvSpPr>
          <p:spPr>
            <a:xfrm>
              <a:off x="10878661" y="655486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86" name="Flowchart: Connector 785"/>
            <p:cNvSpPr/>
            <p:nvPr/>
          </p:nvSpPr>
          <p:spPr>
            <a:xfrm>
              <a:off x="11478573" y="655486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87" name="Flowchart: Connector 786"/>
            <p:cNvSpPr/>
            <p:nvPr/>
          </p:nvSpPr>
          <p:spPr>
            <a:xfrm>
              <a:off x="11402738" y="653194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88" name="Flowchart: Connector 787"/>
            <p:cNvSpPr/>
            <p:nvPr/>
          </p:nvSpPr>
          <p:spPr>
            <a:xfrm>
              <a:off x="11557076" y="656481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89" name="Flowchart: Connector 788"/>
            <p:cNvSpPr/>
            <p:nvPr/>
          </p:nvSpPr>
          <p:spPr>
            <a:xfrm>
              <a:off x="10924372" y="655866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90" name="Flowchart: Connector 789"/>
            <p:cNvSpPr/>
            <p:nvPr/>
          </p:nvSpPr>
          <p:spPr>
            <a:xfrm>
              <a:off x="11621319" y="655787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91" name="Flowchart: Connector 790"/>
            <p:cNvSpPr/>
            <p:nvPr/>
          </p:nvSpPr>
          <p:spPr>
            <a:xfrm flipV="1">
              <a:off x="10961932" y="556561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92" name="Flowchart: Connector 791"/>
            <p:cNvSpPr/>
            <p:nvPr/>
          </p:nvSpPr>
          <p:spPr>
            <a:xfrm flipV="1">
              <a:off x="11162858" y="559644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93" name="Flowchart: Connector 792"/>
            <p:cNvSpPr/>
            <p:nvPr/>
          </p:nvSpPr>
          <p:spPr>
            <a:xfrm flipV="1">
              <a:off x="11013623" y="556602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94" name="Flowchart: Connector 793"/>
            <p:cNvSpPr/>
            <p:nvPr/>
          </p:nvSpPr>
          <p:spPr>
            <a:xfrm flipV="1">
              <a:off x="11208442" y="556561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95" name="Flowchart: Connector 794"/>
            <p:cNvSpPr/>
            <p:nvPr/>
          </p:nvSpPr>
          <p:spPr>
            <a:xfrm flipV="1">
              <a:off x="11397015" y="5566814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96" name="Flowchart: Connector 795"/>
            <p:cNvSpPr/>
            <p:nvPr/>
          </p:nvSpPr>
          <p:spPr>
            <a:xfrm flipV="1">
              <a:off x="11260128" y="556602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97" name="Flowchart: Connector 796"/>
            <p:cNvSpPr/>
            <p:nvPr/>
          </p:nvSpPr>
          <p:spPr>
            <a:xfrm flipH="1" flipV="1">
              <a:off x="11094414" y="556949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98" name="Flowchart: Connector 797"/>
            <p:cNvSpPr/>
            <p:nvPr/>
          </p:nvSpPr>
          <p:spPr>
            <a:xfrm flipV="1">
              <a:off x="11353798" y="5572121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799" name="Flowchart: Connector 798"/>
            <p:cNvSpPr/>
            <p:nvPr/>
          </p:nvSpPr>
          <p:spPr>
            <a:xfrm flipV="1">
              <a:off x="11463416" y="557325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00" name="Flowchart: Connector 799"/>
            <p:cNvSpPr/>
            <p:nvPr/>
          </p:nvSpPr>
          <p:spPr>
            <a:xfrm flipV="1">
              <a:off x="11293578" y="558057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01" name="Flowchart: Connector 800"/>
            <p:cNvSpPr/>
            <p:nvPr/>
          </p:nvSpPr>
          <p:spPr>
            <a:xfrm flipV="1">
              <a:off x="11571483" y="556679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02" name="Flowchart: Connector 801"/>
            <p:cNvSpPr/>
            <p:nvPr/>
          </p:nvSpPr>
          <p:spPr>
            <a:xfrm flipV="1">
              <a:off x="11508617" y="556679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03" name="Flowchart: Connector 802"/>
            <p:cNvSpPr/>
            <p:nvPr/>
          </p:nvSpPr>
          <p:spPr>
            <a:xfrm flipV="1">
              <a:off x="11462966" y="5598360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04" name="Flowchart: Connector 803"/>
            <p:cNvSpPr/>
            <p:nvPr/>
          </p:nvSpPr>
          <p:spPr>
            <a:xfrm flipV="1">
              <a:off x="10888522" y="556975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05" name="Flowchart: Connector 804"/>
            <p:cNvSpPr/>
            <p:nvPr/>
          </p:nvSpPr>
          <p:spPr>
            <a:xfrm flipH="1" flipV="1">
              <a:off x="11056816" y="557933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06" name="Flowchart: Connector 805"/>
            <p:cNvSpPr/>
            <p:nvPr/>
          </p:nvSpPr>
          <p:spPr>
            <a:xfrm>
              <a:off x="11011564" y="5148079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07" name="Flowchart: Connector 806"/>
            <p:cNvSpPr/>
            <p:nvPr/>
          </p:nvSpPr>
          <p:spPr>
            <a:xfrm>
              <a:off x="11113164" y="5160780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08" name="Flowchart: Connector 807"/>
            <p:cNvSpPr/>
            <p:nvPr/>
          </p:nvSpPr>
          <p:spPr>
            <a:xfrm>
              <a:off x="11056669" y="5177269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09" name="Flowchart: Connector 808"/>
            <p:cNvSpPr/>
            <p:nvPr/>
          </p:nvSpPr>
          <p:spPr>
            <a:xfrm>
              <a:off x="11183015" y="5148079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10" name="Flowchart: Connector 809"/>
            <p:cNvSpPr/>
            <p:nvPr/>
          </p:nvSpPr>
          <p:spPr>
            <a:xfrm>
              <a:off x="11284615" y="5154430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11" name="Flowchart: Connector 810"/>
            <p:cNvSpPr/>
            <p:nvPr/>
          </p:nvSpPr>
          <p:spPr>
            <a:xfrm flipV="1">
              <a:off x="10991799" y="4175997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12" name="Flowchart: Connector 811"/>
            <p:cNvSpPr/>
            <p:nvPr/>
          </p:nvSpPr>
          <p:spPr>
            <a:xfrm flipV="1">
              <a:off x="11192725" y="4206822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13" name="Flowchart: Connector 812"/>
            <p:cNvSpPr/>
            <p:nvPr/>
          </p:nvSpPr>
          <p:spPr>
            <a:xfrm flipV="1">
              <a:off x="11043490" y="4176406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14" name="Flowchart: Connector 813"/>
            <p:cNvSpPr/>
            <p:nvPr/>
          </p:nvSpPr>
          <p:spPr>
            <a:xfrm flipV="1">
              <a:off x="11238309" y="4175997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15" name="Flowchart: Connector 814"/>
            <p:cNvSpPr/>
            <p:nvPr/>
          </p:nvSpPr>
          <p:spPr>
            <a:xfrm flipV="1">
              <a:off x="11426882" y="4177194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16" name="Flowchart: Connector 815"/>
            <p:cNvSpPr/>
            <p:nvPr/>
          </p:nvSpPr>
          <p:spPr>
            <a:xfrm flipV="1">
              <a:off x="11289995" y="4176406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17" name="Flowchart: Connector 816"/>
            <p:cNvSpPr/>
            <p:nvPr/>
          </p:nvSpPr>
          <p:spPr>
            <a:xfrm flipH="1" flipV="1">
              <a:off x="11124281" y="4179873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18" name="Flowchart: Connector 817"/>
            <p:cNvSpPr/>
            <p:nvPr/>
          </p:nvSpPr>
          <p:spPr>
            <a:xfrm>
              <a:off x="11126527" y="5174865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19" name="Flowchart: Connector 818"/>
            <p:cNvSpPr/>
            <p:nvPr/>
          </p:nvSpPr>
          <p:spPr>
            <a:xfrm>
              <a:off x="11229289" y="5172441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20" name="Flowchart: Connector 819"/>
            <p:cNvSpPr/>
            <p:nvPr/>
          </p:nvSpPr>
          <p:spPr>
            <a:xfrm>
              <a:off x="11373812" y="5141307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21" name="Flowchart: Connector 820"/>
            <p:cNvSpPr/>
            <p:nvPr/>
          </p:nvSpPr>
          <p:spPr>
            <a:xfrm>
              <a:off x="10910782" y="5171279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22" name="Flowchart: Connector 821"/>
            <p:cNvSpPr/>
            <p:nvPr/>
          </p:nvSpPr>
          <p:spPr>
            <a:xfrm>
              <a:off x="11510694" y="5171279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23" name="Flowchart: Connector 822"/>
            <p:cNvSpPr/>
            <p:nvPr/>
          </p:nvSpPr>
          <p:spPr>
            <a:xfrm>
              <a:off x="11434859" y="5148362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24" name="Flowchart: Connector 823"/>
            <p:cNvSpPr/>
            <p:nvPr/>
          </p:nvSpPr>
          <p:spPr>
            <a:xfrm>
              <a:off x="11589197" y="5181233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25" name="Flowchart: Connector 824"/>
            <p:cNvSpPr/>
            <p:nvPr/>
          </p:nvSpPr>
          <p:spPr>
            <a:xfrm>
              <a:off x="10956493" y="5175074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26" name="Flowchart: Connector 825"/>
            <p:cNvSpPr/>
            <p:nvPr/>
          </p:nvSpPr>
          <p:spPr>
            <a:xfrm>
              <a:off x="11522815" y="5174284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27" name="Flowchart: Connector 826"/>
            <p:cNvSpPr/>
            <p:nvPr/>
          </p:nvSpPr>
          <p:spPr>
            <a:xfrm flipV="1">
              <a:off x="11383665" y="4182501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28" name="Flowchart: Connector 827"/>
            <p:cNvSpPr/>
            <p:nvPr/>
          </p:nvSpPr>
          <p:spPr>
            <a:xfrm flipV="1">
              <a:off x="11493283" y="4183633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29" name="Flowchart: Connector 828"/>
            <p:cNvSpPr/>
            <p:nvPr/>
          </p:nvSpPr>
          <p:spPr>
            <a:xfrm flipV="1">
              <a:off x="11323445" y="4190952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30" name="Flowchart: Connector 829"/>
            <p:cNvSpPr/>
            <p:nvPr/>
          </p:nvSpPr>
          <p:spPr>
            <a:xfrm flipV="1">
              <a:off x="11544206" y="4177173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31" name="Flowchart: Connector 830"/>
            <p:cNvSpPr/>
            <p:nvPr/>
          </p:nvSpPr>
          <p:spPr>
            <a:xfrm flipV="1">
              <a:off x="11538484" y="4177172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32" name="Flowchart: Connector 831"/>
            <p:cNvSpPr/>
            <p:nvPr/>
          </p:nvSpPr>
          <p:spPr>
            <a:xfrm flipV="1">
              <a:off x="11492833" y="4208740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33" name="Flowchart: Connector 832"/>
            <p:cNvSpPr/>
            <p:nvPr/>
          </p:nvSpPr>
          <p:spPr>
            <a:xfrm flipV="1">
              <a:off x="10918389" y="4180133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34" name="Flowchart: Connector 833"/>
            <p:cNvSpPr/>
            <p:nvPr/>
          </p:nvSpPr>
          <p:spPr>
            <a:xfrm flipV="1">
              <a:off x="10964306" y="4217588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35" name="Flowchart: Connector 834"/>
            <p:cNvSpPr/>
            <p:nvPr/>
          </p:nvSpPr>
          <p:spPr>
            <a:xfrm flipH="1" flipV="1">
              <a:off x="11086683" y="4189716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cxnSp>
          <p:nvCxnSpPr>
            <p:cNvPr id="836" name="Straight Arrow Connector 835"/>
            <p:cNvCxnSpPr/>
            <p:nvPr/>
          </p:nvCxnSpPr>
          <p:spPr>
            <a:xfrm>
              <a:off x="11747347" y="4193052"/>
              <a:ext cx="0" cy="1027807"/>
            </a:xfrm>
            <a:prstGeom prst="straightConnector1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7" name="Flowchart: Connector 836"/>
            <p:cNvSpPr/>
            <p:nvPr/>
          </p:nvSpPr>
          <p:spPr>
            <a:xfrm flipV="1">
              <a:off x="11536192" y="7533643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38" name="Flowchart: Connector 837"/>
            <p:cNvSpPr/>
            <p:nvPr/>
          </p:nvSpPr>
          <p:spPr>
            <a:xfrm flipV="1">
              <a:off x="11326300" y="7477712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39" name="Flowchart: Connector 838"/>
            <p:cNvSpPr/>
            <p:nvPr/>
          </p:nvSpPr>
          <p:spPr>
            <a:xfrm flipV="1">
              <a:off x="11349160" y="7374708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40" name="Flowchart: Connector 839"/>
            <p:cNvSpPr/>
            <p:nvPr/>
          </p:nvSpPr>
          <p:spPr>
            <a:xfrm flipV="1">
              <a:off x="11286722" y="7377698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41" name="Flowchart: Connector 840"/>
            <p:cNvSpPr/>
            <p:nvPr/>
          </p:nvSpPr>
          <p:spPr>
            <a:xfrm flipV="1">
              <a:off x="11487576" y="7394510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42" name="Flowchart: Connector 841"/>
            <p:cNvSpPr/>
            <p:nvPr/>
          </p:nvSpPr>
          <p:spPr>
            <a:xfrm flipH="1" flipV="1">
              <a:off x="11378589" y="7419516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43" name="Flowchart: Connector 842"/>
            <p:cNvSpPr/>
            <p:nvPr/>
          </p:nvSpPr>
          <p:spPr>
            <a:xfrm flipV="1">
              <a:off x="11581246" y="7451405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44" name="Flowchart: Connector 843"/>
            <p:cNvSpPr/>
            <p:nvPr/>
          </p:nvSpPr>
          <p:spPr>
            <a:xfrm flipV="1">
              <a:off x="11521026" y="7459856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45" name="Flowchart: Connector 844"/>
            <p:cNvSpPr/>
            <p:nvPr/>
          </p:nvSpPr>
          <p:spPr>
            <a:xfrm flipH="1" flipV="1">
              <a:off x="11410272" y="7521597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46" name="Flowchart: Connector 845"/>
            <p:cNvSpPr/>
            <p:nvPr/>
          </p:nvSpPr>
          <p:spPr>
            <a:xfrm>
              <a:off x="11044092" y="7919641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47" name="Flowchart: Connector 846"/>
            <p:cNvSpPr/>
            <p:nvPr/>
          </p:nvSpPr>
          <p:spPr>
            <a:xfrm flipV="1">
              <a:off x="11024327" y="6947559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48" name="Flowchart: Connector 847"/>
            <p:cNvSpPr/>
            <p:nvPr/>
          </p:nvSpPr>
          <p:spPr>
            <a:xfrm>
              <a:off x="10943310" y="7942841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49" name="Flowchart: Connector 848"/>
            <p:cNvSpPr/>
            <p:nvPr/>
          </p:nvSpPr>
          <p:spPr>
            <a:xfrm>
              <a:off x="10989021" y="794663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50" name="Flowchart: Connector 849"/>
            <p:cNvSpPr/>
            <p:nvPr/>
          </p:nvSpPr>
          <p:spPr>
            <a:xfrm flipV="1">
              <a:off x="10950917" y="6951695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51" name="Flowchart: Connector 850"/>
            <p:cNvSpPr/>
            <p:nvPr/>
          </p:nvSpPr>
          <p:spPr>
            <a:xfrm flipV="1">
              <a:off x="10996834" y="6989150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52" name="Flowchart: Connector 851"/>
            <p:cNvSpPr/>
            <p:nvPr/>
          </p:nvSpPr>
          <p:spPr>
            <a:xfrm>
              <a:off x="11104275" y="7933023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53" name="Flowchart: Connector 852"/>
            <p:cNvSpPr/>
            <p:nvPr/>
          </p:nvSpPr>
          <p:spPr>
            <a:xfrm>
              <a:off x="11194589" y="7936692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54" name="Flowchart: Connector 853"/>
            <p:cNvSpPr/>
            <p:nvPr/>
          </p:nvSpPr>
          <p:spPr>
            <a:xfrm>
              <a:off x="11148926" y="795217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56" name="Flowchart: Connector 855"/>
            <p:cNvSpPr/>
            <p:nvPr/>
          </p:nvSpPr>
          <p:spPr>
            <a:xfrm flipV="1">
              <a:off x="11124075" y="6956556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57" name="Flowchart: Connector 856"/>
            <p:cNvSpPr/>
            <p:nvPr/>
          </p:nvSpPr>
          <p:spPr>
            <a:xfrm flipV="1">
              <a:off x="11174998" y="6950096"/>
              <a:ext cx="4571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58" name="Flowchart: Connector 857"/>
            <p:cNvSpPr/>
            <p:nvPr/>
          </p:nvSpPr>
          <p:spPr>
            <a:xfrm flipV="1">
              <a:off x="11211123" y="6971809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59" name="Flowchart: Connector 858"/>
            <p:cNvSpPr/>
            <p:nvPr/>
          </p:nvSpPr>
          <p:spPr>
            <a:xfrm flipV="1">
              <a:off x="11123625" y="6981663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60" name="Flowchart: Connector 859"/>
            <p:cNvSpPr/>
            <p:nvPr/>
          </p:nvSpPr>
          <p:spPr>
            <a:xfrm flipV="1">
              <a:off x="10926193" y="6974554"/>
              <a:ext cx="4571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861" name="Rounded Rectangle 860"/>
            <p:cNvSpPr/>
            <p:nvPr/>
          </p:nvSpPr>
          <p:spPr>
            <a:xfrm>
              <a:off x="10744585" y="1074672"/>
              <a:ext cx="1063986" cy="1449738"/>
            </a:xfrm>
            <a:prstGeom prst="round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88" name="TextBox 987"/>
                <p:cNvSpPr txBox="1"/>
                <p:nvPr/>
              </p:nvSpPr>
              <p:spPr>
                <a:xfrm>
                  <a:off x="10758713" y="9990765"/>
                  <a:ext cx="110466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nl-BE" sz="1200" dirty="0" err="1"/>
                    <a:t>Delta_BAF</a:t>
                  </a:r>
                  <a:r>
                    <a:rPr lang="nl-BE" sz="1200" dirty="0"/>
                    <a:t>≈</a:t>
                  </a:r>
                  <a14:m>
                    <m:oMath xmlns:m="http://schemas.openxmlformats.org/officeDocument/2006/math">
                      <m:r>
                        <a:rPr lang="nl-BE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</m:oMath>
                  </a14:m>
                  <a:r>
                    <a:rPr lang="nl-BE" sz="1200" dirty="0"/>
                    <a:t>1</a:t>
                  </a:r>
                </a:p>
              </p:txBody>
            </p:sp>
          </mc:Choice>
          <mc:Fallback>
            <p:sp>
              <p:nvSpPr>
                <p:cNvPr id="988" name="TextBox 98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58713" y="9990765"/>
                  <a:ext cx="1104661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552" t="-2222" b="-1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B556065-5516-7DA3-9B0F-C0BFC6968839}"/>
              </a:ext>
            </a:extLst>
          </p:cNvPr>
          <p:cNvGrpSpPr/>
          <p:nvPr/>
        </p:nvGrpSpPr>
        <p:grpSpPr>
          <a:xfrm>
            <a:off x="3458424" y="224476"/>
            <a:ext cx="1348844" cy="10226788"/>
            <a:chOff x="3458424" y="224476"/>
            <a:chExt cx="1348844" cy="10226788"/>
          </a:xfrm>
        </p:grpSpPr>
        <p:sp>
          <p:nvSpPr>
            <p:cNvPr id="199" name="Rectangle 198"/>
            <p:cNvSpPr/>
            <p:nvPr/>
          </p:nvSpPr>
          <p:spPr>
            <a:xfrm>
              <a:off x="3458424" y="224476"/>
              <a:ext cx="1348844" cy="102267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dirty="0"/>
            </a:p>
          </p:txBody>
        </p:sp>
        <p:sp>
          <p:nvSpPr>
            <p:cNvPr id="571" name="TextBox 570"/>
            <p:cNvSpPr txBox="1"/>
            <p:nvPr/>
          </p:nvSpPr>
          <p:spPr>
            <a:xfrm>
              <a:off x="3731777" y="383044"/>
              <a:ext cx="802143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nl-BE" sz="1200" dirty="0" err="1"/>
                <a:t>Nullisomy</a:t>
              </a:r>
              <a:endParaRPr lang="nl-BE" sz="1200" dirty="0"/>
            </a:p>
          </p:txBody>
        </p:sp>
        <p:grpSp>
          <p:nvGrpSpPr>
            <p:cNvPr id="572" name="Group 571"/>
            <p:cNvGrpSpPr/>
            <p:nvPr/>
          </p:nvGrpSpPr>
          <p:grpSpPr>
            <a:xfrm>
              <a:off x="3822807" y="3620801"/>
              <a:ext cx="620081" cy="193361"/>
              <a:chOff x="3709830" y="3626189"/>
              <a:chExt cx="620082" cy="193361"/>
            </a:xfrm>
          </p:grpSpPr>
          <p:sp>
            <p:nvSpPr>
              <p:cNvPr id="915" name="Flowchart: Connector 914"/>
              <p:cNvSpPr/>
              <p:nvPr/>
            </p:nvSpPr>
            <p:spPr>
              <a:xfrm flipV="1">
                <a:off x="3832757" y="3701848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16" name="Flowchart: Connector 915"/>
              <p:cNvSpPr/>
              <p:nvPr/>
            </p:nvSpPr>
            <p:spPr>
              <a:xfrm flipV="1">
                <a:off x="3898167" y="3709485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17" name="Flowchart: Connector 916"/>
              <p:cNvSpPr/>
              <p:nvPr/>
            </p:nvSpPr>
            <p:spPr>
              <a:xfrm flipV="1">
                <a:off x="3740725" y="3694774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18" name="Flowchart: Connector 917"/>
              <p:cNvSpPr/>
              <p:nvPr/>
            </p:nvSpPr>
            <p:spPr>
              <a:xfrm flipV="1">
                <a:off x="4036071" y="3759275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19" name="Flowchart: Connector 918"/>
              <p:cNvSpPr/>
              <p:nvPr/>
            </p:nvSpPr>
            <p:spPr>
              <a:xfrm flipV="1">
                <a:off x="3997537" y="3662608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20" name="Flowchart: Connector 919"/>
              <p:cNvSpPr/>
              <p:nvPr/>
            </p:nvSpPr>
            <p:spPr>
              <a:xfrm flipV="1">
                <a:off x="4284193" y="3681073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21" name="Flowchart: Connector 920"/>
              <p:cNvSpPr/>
              <p:nvPr/>
            </p:nvSpPr>
            <p:spPr>
              <a:xfrm flipV="1">
                <a:off x="4182832" y="3679476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22" name="Flowchart: Connector 921"/>
              <p:cNvSpPr/>
              <p:nvPr/>
            </p:nvSpPr>
            <p:spPr>
              <a:xfrm flipV="1">
                <a:off x="4262621" y="3753653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23" name="Flowchart: Connector 922"/>
              <p:cNvSpPr/>
              <p:nvPr/>
            </p:nvSpPr>
            <p:spPr>
              <a:xfrm flipV="1">
                <a:off x="4247522" y="3636785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24" name="Flowchart: Connector 923"/>
              <p:cNvSpPr/>
              <p:nvPr/>
            </p:nvSpPr>
            <p:spPr>
              <a:xfrm flipV="1">
                <a:off x="3709830" y="3660926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25" name="Flowchart: Connector 924"/>
              <p:cNvSpPr/>
              <p:nvPr/>
            </p:nvSpPr>
            <p:spPr>
              <a:xfrm flipV="1">
                <a:off x="4092894" y="3667582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26" name="Flowchart: Connector 925"/>
              <p:cNvSpPr/>
              <p:nvPr/>
            </p:nvSpPr>
            <p:spPr>
              <a:xfrm flipV="1">
                <a:off x="4140492" y="3726273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27" name="Flowchart: Connector 926"/>
              <p:cNvSpPr/>
              <p:nvPr/>
            </p:nvSpPr>
            <p:spPr>
              <a:xfrm flipV="1">
                <a:off x="3817339" y="3626189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  <p:sp>
            <p:nvSpPr>
              <p:cNvPr id="928" name="Flowchart: Connector 927"/>
              <p:cNvSpPr/>
              <p:nvPr/>
            </p:nvSpPr>
            <p:spPr>
              <a:xfrm flipV="1">
                <a:off x="3827126" y="3773831"/>
                <a:ext cx="45719" cy="457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 sz="1200"/>
              </a:p>
            </p:txBody>
          </p:sp>
        </p:grpSp>
        <p:sp>
          <p:nvSpPr>
            <p:cNvPr id="573" name="Flowchart: Connector 572"/>
            <p:cNvSpPr/>
            <p:nvPr/>
          </p:nvSpPr>
          <p:spPr>
            <a:xfrm>
              <a:off x="4123551" y="7207674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74" name="Flowchart: Connector 573"/>
            <p:cNvSpPr/>
            <p:nvPr/>
          </p:nvSpPr>
          <p:spPr>
            <a:xfrm>
              <a:off x="4231446" y="7400910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75" name="Flowchart: Connector 574"/>
            <p:cNvSpPr/>
            <p:nvPr/>
          </p:nvSpPr>
          <p:spPr>
            <a:xfrm>
              <a:off x="4401642" y="736251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76" name="Flowchart: Connector 575"/>
            <p:cNvSpPr/>
            <p:nvPr/>
          </p:nvSpPr>
          <p:spPr>
            <a:xfrm>
              <a:off x="4435985" y="7036489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77" name="Flowchart: Connector 576"/>
            <p:cNvSpPr/>
            <p:nvPr/>
          </p:nvSpPr>
          <p:spPr>
            <a:xfrm>
              <a:off x="4312021" y="721191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78" name="Flowchart: Connector 577"/>
            <p:cNvSpPr/>
            <p:nvPr/>
          </p:nvSpPr>
          <p:spPr>
            <a:xfrm>
              <a:off x="4169904" y="710876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79" name="Flowchart: Connector 578"/>
            <p:cNvSpPr/>
            <p:nvPr/>
          </p:nvSpPr>
          <p:spPr>
            <a:xfrm>
              <a:off x="4270326" y="7028853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80" name="Flowchart: Connector 579"/>
            <p:cNvSpPr/>
            <p:nvPr/>
          </p:nvSpPr>
          <p:spPr>
            <a:xfrm>
              <a:off x="4354465" y="6951057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81" name="Flowchart: Connector 580"/>
            <p:cNvSpPr/>
            <p:nvPr/>
          </p:nvSpPr>
          <p:spPr>
            <a:xfrm>
              <a:off x="4153199" y="7821026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82" name="Flowchart: Connector 581"/>
            <p:cNvSpPr/>
            <p:nvPr/>
          </p:nvSpPr>
          <p:spPr>
            <a:xfrm>
              <a:off x="4389653" y="7179808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83" name="Flowchart: Connector 582"/>
            <p:cNvSpPr/>
            <p:nvPr/>
          </p:nvSpPr>
          <p:spPr>
            <a:xfrm>
              <a:off x="4307250" y="7930711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84" name="Flowchart: Connector 583"/>
            <p:cNvSpPr/>
            <p:nvPr/>
          </p:nvSpPr>
          <p:spPr>
            <a:xfrm>
              <a:off x="3999560" y="762694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85" name="Flowchart: Connector 584"/>
            <p:cNvSpPr/>
            <p:nvPr/>
          </p:nvSpPr>
          <p:spPr>
            <a:xfrm>
              <a:off x="4333344" y="7763430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86" name="Flowchart: Connector 585"/>
            <p:cNvSpPr/>
            <p:nvPr/>
          </p:nvSpPr>
          <p:spPr>
            <a:xfrm>
              <a:off x="4253572" y="7313821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87" name="Flowchart: Connector 586"/>
            <p:cNvSpPr/>
            <p:nvPr/>
          </p:nvSpPr>
          <p:spPr>
            <a:xfrm>
              <a:off x="4406664" y="766192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88" name="Flowchart: Connector 587"/>
            <p:cNvSpPr/>
            <p:nvPr/>
          </p:nvSpPr>
          <p:spPr>
            <a:xfrm>
              <a:off x="4084999" y="7477192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89" name="Flowchart: Connector 588"/>
            <p:cNvSpPr/>
            <p:nvPr/>
          </p:nvSpPr>
          <p:spPr>
            <a:xfrm>
              <a:off x="4448211" y="7511163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90" name="Flowchart: Connector 589"/>
            <p:cNvSpPr/>
            <p:nvPr/>
          </p:nvSpPr>
          <p:spPr>
            <a:xfrm>
              <a:off x="4234618" y="7604471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91" name="Flowchart: Connector 590"/>
            <p:cNvSpPr/>
            <p:nvPr/>
          </p:nvSpPr>
          <p:spPr>
            <a:xfrm>
              <a:off x="3783461" y="7230128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92" name="Flowchart: Connector 591"/>
            <p:cNvSpPr/>
            <p:nvPr/>
          </p:nvSpPr>
          <p:spPr>
            <a:xfrm>
              <a:off x="3819201" y="7458555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93" name="Flowchart: Connector 592"/>
            <p:cNvSpPr/>
            <p:nvPr/>
          </p:nvSpPr>
          <p:spPr>
            <a:xfrm>
              <a:off x="3836747" y="7010154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94" name="Flowchart: Connector 593"/>
            <p:cNvSpPr/>
            <p:nvPr/>
          </p:nvSpPr>
          <p:spPr>
            <a:xfrm>
              <a:off x="4022376" y="7142878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95" name="Flowchart: Connector 594"/>
            <p:cNvSpPr/>
            <p:nvPr/>
          </p:nvSpPr>
          <p:spPr>
            <a:xfrm>
              <a:off x="3906483" y="711113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96" name="Flowchart: Connector 595"/>
            <p:cNvSpPr/>
            <p:nvPr/>
          </p:nvSpPr>
          <p:spPr>
            <a:xfrm>
              <a:off x="4041092" y="6995105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97" name="Flowchart: Connector 596"/>
            <p:cNvSpPr/>
            <p:nvPr/>
          </p:nvSpPr>
          <p:spPr>
            <a:xfrm>
              <a:off x="3785780" y="7928188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98" name="Flowchart: Connector 597"/>
            <p:cNvSpPr/>
            <p:nvPr/>
          </p:nvSpPr>
          <p:spPr>
            <a:xfrm>
              <a:off x="3899878" y="7814042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599" name="Flowchart: Connector 598"/>
            <p:cNvSpPr/>
            <p:nvPr/>
          </p:nvSpPr>
          <p:spPr>
            <a:xfrm>
              <a:off x="3908621" y="7230127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00" name="Flowchart: Connector 599"/>
            <p:cNvSpPr/>
            <p:nvPr/>
          </p:nvSpPr>
          <p:spPr>
            <a:xfrm>
              <a:off x="3821844" y="7724986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01" name="Flowchart: Connector 600"/>
            <p:cNvSpPr/>
            <p:nvPr/>
          </p:nvSpPr>
          <p:spPr>
            <a:xfrm>
              <a:off x="3967161" y="795316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02" name="Flowchart: Connector 601"/>
            <p:cNvSpPr/>
            <p:nvPr/>
          </p:nvSpPr>
          <p:spPr>
            <a:xfrm>
              <a:off x="3914369" y="7492711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03" name="Flowchart: Connector 602"/>
            <p:cNvSpPr/>
            <p:nvPr/>
          </p:nvSpPr>
          <p:spPr>
            <a:xfrm>
              <a:off x="3961747" y="7681925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04" name="Flowchart: Connector 603"/>
            <p:cNvSpPr/>
            <p:nvPr/>
          </p:nvSpPr>
          <p:spPr>
            <a:xfrm>
              <a:off x="3913483" y="7336275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05" name="Flowchart: Connector 604"/>
            <p:cNvSpPr/>
            <p:nvPr/>
          </p:nvSpPr>
          <p:spPr>
            <a:xfrm>
              <a:off x="4112282" y="7601064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06" name="Flowchart: Connector 605"/>
            <p:cNvSpPr/>
            <p:nvPr/>
          </p:nvSpPr>
          <p:spPr>
            <a:xfrm>
              <a:off x="4080013" y="7299637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07" name="Flowchart: Connector 606"/>
            <p:cNvSpPr/>
            <p:nvPr/>
          </p:nvSpPr>
          <p:spPr>
            <a:xfrm>
              <a:off x="3764306" y="7333704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08" name="Flowchart: Connector 607"/>
            <p:cNvSpPr/>
            <p:nvPr/>
          </p:nvSpPr>
          <p:spPr>
            <a:xfrm>
              <a:off x="4112814" y="443422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09" name="Flowchart: Connector 608"/>
            <p:cNvSpPr/>
            <p:nvPr/>
          </p:nvSpPr>
          <p:spPr>
            <a:xfrm>
              <a:off x="4220709" y="462746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10" name="Flowchart: Connector 609"/>
            <p:cNvSpPr/>
            <p:nvPr/>
          </p:nvSpPr>
          <p:spPr>
            <a:xfrm>
              <a:off x="4350295" y="4648092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11" name="Flowchart: Connector 610"/>
            <p:cNvSpPr/>
            <p:nvPr/>
          </p:nvSpPr>
          <p:spPr>
            <a:xfrm>
              <a:off x="4351728" y="434697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12" name="Flowchart: Connector 611"/>
            <p:cNvSpPr/>
            <p:nvPr/>
          </p:nvSpPr>
          <p:spPr>
            <a:xfrm>
              <a:off x="4235835" y="4315234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13" name="Flowchart: Connector 612"/>
            <p:cNvSpPr/>
            <p:nvPr/>
          </p:nvSpPr>
          <p:spPr>
            <a:xfrm>
              <a:off x="4259589" y="425540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14" name="Flowchart: Connector 613"/>
            <p:cNvSpPr/>
            <p:nvPr/>
          </p:nvSpPr>
          <p:spPr>
            <a:xfrm>
              <a:off x="4340218" y="4211584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15" name="Flowchart: Connector 614"/>
            <p:cNvSpPr/>
            <p:nvPr/>
          </p:nvSpPr>
          <p:spPr>
            <a:xfrm>
              <a:off x="4115133" y="513228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16" name="Flowchart: Connector 615"/>
            <p:cNvSpPr/>
            <p:nvPr/>
          </p:nvSpPr>
          <p:spPr>
            <a:xfrm>
              <a:off x="4427961" y="440014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17" name="Flowchart: Connector 616"/>
            <p:cNvSpPr/>
            <p:nvPr/>
          </p:nvSpPr>
          <p:spPr>
            <a:xfrm>
              <a:off x="4296513" y="5157266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18" name="Flowchart: Connector 617"/>
            <p:cNvSpPr/>
            <p:nvPr/>
          </p:nvSpPr>
          <p:spPr>
            <a:xfrm>
              <a:off x="4165418" y="5013266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19" name="Flowchart: Connector 618"/>
            <p:cNvSpPr/>
            <p:nvPr/>
          </p:nvSpPr>
          <p:spPr>
            <a:xfrm>
              <a:off x="4322607" y="498998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20" name="Flowchart: Connector 619"/>
            <p:cNvSpPr/>
            <p:nvPr/>
          </p:nvSpPr>
          <p:spPr>
            <a:xfrm>
              <a:off x="4242835" y="454037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21" name="Flowchart: Connector 620"/>
            <p:cNvSpPr/>
            <p:nvPr/>
          </p:nvSpPr>
          <p:spPr>
            <a:xfrm>
              <a:off x="4395804" y="4823574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22" name="Flowchart: Connector 621"/>
            <p:cNvSpPr/>
            <p:nvPr/>
          </p:nvSpPr>
          <p:spPr>
            <a:xfrm>
              <a:off x="4147861" y="4689694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23" name="Flowchart: Connector 622"/>
            <p:cNvSpPr/>
            <p:nvPr/>
          </p:nvSpPr>
          <p:spPr>
            <a:xfrm>
              <a:off x="4437474" y="473771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24" name="Flowchart: Connector 623"/>
            <p:cNvSpPr/>
            <p:nvPr/>
          </p:nvSpPr>
          <p:spPr>
            <a:xfrm>
              <a:off x="4223881" y="4831026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25" name="Flowchart: Connector 624"/>
            <p:cNvSpPr/>
            <p:nvPr/>
          </p:nvSpPr>
          <p:spPr>
            <a:xfrm>
              <a:off x="3779238" y="448937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26" name="Flowchart: Connector 625"/>
            <p:cNvSpPr/>
            <p:nvPr/>
          </p:nvSpPr>
          <p:spPr>
            <a:xfrm>
              <a:off x="3813332" y="4586407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27" name="Flowchart: Connector 626"/>
            <p:cNvSpPr/>
            <p:nvPr/>
          </p:nvSpPr>
          <p:spPr>
            <a:xfrm>
              <a:off x="4010206" y="4670546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28" name="Flowchart: Connector 627"/>
            <p:cNvSpPr/>
            <p:nvPr/>
          </p:nvSpPr>
          <p:spPr>
            <a:xfrm>
              <a:off x="3796473" y="4287314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29" name="Flowchart: Connector 628"/>
            <p:cNvSpPr/>
            <p:nvPr/>
          </p:nvSpPr>
          <p:spPr>
            <a:xfrm>
              <a:off x="3973540" y="4394841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30" name="Flowchart: Connector 629"/>
            <p:cNvSpPr/>
            <p:nvPr/>
          </p:nvSpPr>
          <p:spPr>
            <a:xfrm>
              <a:off x="3895746" y="4337688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31" name="Flowchart: Connector 630"/>
            <p:cNvSpPr/>
            <p:nvPr/>
          </p:nvSpPr>
          <p:spPr>
            <a:xfrm>
              <a:off x="4081483" y="426624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32" name="Flowchart: Connector 631"/>
            <p:cNvSpPr/>
            <p:nvPr/>
          </p:nvSpPr>
          <p:spPr>
            <a:xfrm>
              <a:off x="3775043" y="515474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33" name="Flowchart: Connector 632"/>
            <p:cNvSpPr/>
            <p:nvPr/>
          </p:nvSpPr>
          <p:spPr>
            <a:xfrm>
              <a:off x="3787351" y="5011367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34" name="Flowchart: Connector 633"/>
            <p:cNvSpPr/>
            <p:nvPr/>
          </p:nvSpPr>
          <p:spPr>
            <a:xfrm>
              <a:off x="4038827" y="4428817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35" name="Flowchart: Connector 634"/>
            <p:cNvSpPr/>
            <p:nvPr/>
          </p:nvSpPr>
          <p:spPr>
            <a:xfrm>
              <a:off x="3805827" y="478960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36" name="Flowchart: Connector 635"/>
            <p:cNvSpPr/>
            <p:nvPr/>
          </p:nvSpPr>
          <p:spPr>
            <a:xfrm>
              <a:off x="3956424" y="5179720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37" name="Flowchart: Connector 636"/>
            <p:cNvSpPr/>
            <p:nvPr/>
          </p:nvSpPr>
          <p:spPr>
            <a:xfrm>
              <a:off x="3903632" y="471926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38" name="Flowchart: Connector 637"/>
            <p:cNvSpPr/>
            <p:nvPr/>
          </p:nvSpPr>
          <p:spPr>
            <a:xfrm>
              <a:off x="3982518" y="5012439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39" name="Flowchart: Connector 638"/>
            <p:cNvSpPr/>
            <p:nvPr/>
          </p:nvSpPr>
          <p:spPr>
            <a:xfrm>
              <a:off x="3902746" y="456283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40" name="Flowchart: Connector 639"/>
            <p:cNvSpPr/>
            <p:nvPr/>
          </p:nvSpPr>
          <p:spPr>
            <a:xfrm>
              <a:off x="4097385" y="4760172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41" name="Flowchart: Connector 640"/>
            <p:cNvSpPr/>
            <p:nvPr/>
          </p:nvSpPr>
          <p:spPr>
            <a:xfrm>
              <a:off x="4052810" y="4592215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42" name="Flowchart: Connector 641"/>
            <p:cNvSpPr/>
            <p:nvPr/>
          </p:nvSpPr>
          <p:spPr>
            <a:xfrm>
              <a:off x="3779238" y="4691063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43" name="Flowchart: Connector 642"/>
            <p:cNvSpPr/>
            <p:nvPr/>
          </p:nvSpPr>
          <p:spPr>
            <a:xfrm>
              <a:off x="4221868" y="6011049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44" name="Flowchart: Connector 643"/>
            <p:cNvSpPr/>
            <p:nvPr/>
          </p:nvSpPr>
          <p:spPr>
            <a:xfrm>
              <a:off x="4351454" y="603167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45" name="Flowchart: Connector 644"/>
            <p:cNvSpPr/>
            <p:nvPr/>
          </p:nvSpPr>
          <p:spPr>
            <a:xfrm>
              <a:off x="4352887" y="5730563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46" name="Flowchart: Connector 645"/>
            <p:cNvSpPr/>
            <p:nvPr/>
          </p:nvSpPr>
          <p:spPr>
            <a:xfrm>
              <a:off x="4314788" y="5755971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47" name="Flowchart: Connector 646"/>
            <p:cNvSpPr/>
            <p:nvPr/>
          </p:nvSpPr>
          <p:spPr>
            <a:xfrm>
              <a:off x="4236994" y="569881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48" name="Flowchart: Connector 647"/>
            <p:cNvSpPr/>
            <p:nvPr/>
          </p:nvSpPr>
          <p:spPr>
            <a:xfrm>
              <a:off x="4422731" y="5627370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49" name="Flowchart: Connector 648"/>
            <p:cNvSpPr/>
            <p:nvPr/>
          </p:nvSpPr>
          <p:spPr>
            <a:xfrm>
              <a:off x="4260748" y="5638992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50" name="Flowchart: Connector 649"/>
            <p:cNvSpPr/>
            <p:nvPr/>
          </p:nvSpPr>
          <p:spPr>
            <a:xfrm>
              <a:off x="4344887" y="556119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51" name="Flowchart: Connector 650"/>
            <p:cNvSpPr/>
            <p:nvPr/>
          </p:nvSpPr>
          <p:spPr>
            <a:xfrm>
              <a:off x="4116292" y="6515873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52" name="Flowchart: Connector 651"/>
            <p:cNvSpPr/>
            <p:nvPr/>
          </p:nvSpPr>
          <p:spPr>
            <a:xfrm>
              <a:off x="4380075" y="5789947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53" name="Flowchart: Connector 652"/>
            <p:cNvSpPr/>
            <p:nvPr/>
          </p:nvSpPr>
          <p:spPr>
            <a:xfrm>
              <a:off x="4297672" y="654085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54" name="Flowchart: Connector 653"/>
            <p:cNvSpPr/>
            <p:nvPr/>
          </p:nvSpPr>
          <p:spPr>
            <a:xfrm>
              <a:off x="4232633" y="6420217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55" name="Flowchart: Connector 654"/>
            <p:cNvSpPr/>
            <p:nvPr/>
          </p:nvSpPr>
          <p:spPr>
            <a:xfrm>
              <a:off x="4323766" y="6373569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56" name="Flowchart: Connector 655"/>
            <p:cNvSpPr/>
            <p:nvPr/>
          </p:nvSpPr>
          <p:spPr>
            <a:xfrm>
              <a:off x="4243994" y="5923960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57" name="Flowchart: Connector 656"/>
            <p:cNvSpPr/>
            <p:nvPr/>
          </p:nvSpPr>
          <p:spPr>
            <a:xfrm>
              <a:off x="4396963" y="620715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58" name="Flowchart: Connector 657"/>
            <p:cNvSpPr/>
            <p:nvPr/>
          </p:nvSpPr>
          <p:spPr>
            <a:xfrm>
              <a:off x="4075421" y="6087331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59" name="Flowchart: Connector 658"/>
            <p:cNvSpPr/>
            <p:nvPr/>
          </p:nvSpPr>
          <p:spPr>
            <a:xfrm>
              <a:off x="4438633" y="6121302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60" name="Flowchart: Connector 659"/>
            <p:cNvSpPr/>
            <p:nvPr/>
          </p:nvSpPr>
          <p:spPr>
            <a:xfrm>
              <a:off x="4225040" y="621461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61" name="Flowchart: Connector 660"/>
            <p:cNvSpPr/>
            <p:nvPr/>
          </p:nvSpPr>
          <p:spPr>
            <a:xfrm>
              <a:off x="3773883" y="5840267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62" name="Flowchart: Connector 661"/>
            <p:cNvSpPr/>
            <p:nvPr/>
          </p:nvSpPr>
          <p:spPr>
            <a:xfrm>
              <a:off x="3881779" y="6033503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63" name="Flowchart: Connector 662"/>
            <p:cNvSpPr/>
            <p:nvPr/>
          </p:nvSpPr>
          <p:spPr>
            <a:xfrm>
              <a:off x="3797632" y="5670898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64" name="Flowchart: Connector 663"/>
            <p:cNvSpPr/>
            <p:nvPr/>
          </p:nvSpPr>
          <p:spPr>
            <a:xfrm>
              <a:off x="4012798" y="5753017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65" name="Flowchart: Connector 664"/>
            <p:cNvSpPr/>
            <p:nvPr/>
          </p:nvSpPr>
          <p:spPr>
            <a:xfrm>
              <a:off x="3974699" y="577842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66" name="Flowchart: Connector 665"/>
            <p:cNvSpPr/>
            <p:nvPr/>
          </p:nvSpPr>
          <p:spPr>
            <a:xfrm>
              <a:off x="3896905" y="5721272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67" name="Flowchart: Connector 666"/>
            <p:cNvSpPr/>
            <p:nvPr/>
          </p:nvSpPr>
          <p:spPr>
            <a:xfrm>
              <a:off x="4082642" y="5649824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68" name="Flowchart: Connector 667"/>
            <p:cNvSpPr/>
            <p:nvPr/>
          </p:nvSpPr>
          <p:spPr>
            <a:xfrm>
              <a:off x="3776202" y="6538327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69" name="Flowchart: Connector 668"/>
            <p:cNvSpPr/>
            <p:nvPr/>
          </p:nvSpPr>
          <p:spPr>
            <a:xfrm>
              <a:off x="3788510" y="6394951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70" name="Flowchart: Connector 669"/>
            <p:cNvSpPr/>
            <p:nvPr/>
          </p:nvSpPr>
          <p:spPr>
            <a:xfrm>
              <a:off x="4039986" y="5812401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71" name="Flowchart: Connector 670"/>
            <p:cNvSpPr/>
            <p:nvPr/>
          </p:nvSpPr>
          <p:spPr>
            <a:xfrm>
              <a:off x="3812266" y="6335125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72" name="Flowchart: Connector 671"/>
            <p:cNvSpPr/>
            <p:nvPr/>
          </p:nvSpPr>
          <p:spPr>
            <a:xfrm>
              <a:off x="3957583" y="6563304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73" name="Flowchart: Connector 672"/>
            <p:cNvSpPr/>
            <p:nvPr/>
          </p:nvSpPr>
          <p:spPr>
            <a:xfrm>
              <a:off x="3904791" y="6102850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74" name="Flowchart: Connector 673"/>
            <p:cNvSpPr/>
            <p:nvPr/>
          </p:nvSpPr>
          <p:spPr>
            <a:xfrm>
              <a:off x="3983677" y="6396023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75" name="Flowchart: Connector 674"/>
            <p:cNvSpPr/>
            <p:nvPr/>
          </p:nvSpPr>
          <p:spPr>
            <a:xfrm>
              <a:off x="4098544" y="6143756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76" name="Flowchart: Connector 675"/>
            <p:cNvSpPr/>
            <p:nvPr/>
          </p:nvSpPr>
          <p:spPr>
            <a:xfrm>
              <a:off x="4055925" y="6007357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77" name="Flowchart: Connector 676"/>
            <p:cNvSpPr/>
            <p:nvPr/>
          </p:nvSpPr>
          <p:spPr>
            <a:xfrm>
              <a:off x="3780397" y="6074647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78" name="Flowchart: Connector 677"/>
            <p:cNvSpPr/>
            <p:nvPr/>
          </p:nvSpPr>
          <p:spPr>
            <a:xfrm>
              <a:off x="4416836" y="6452710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679" name="Rounded Rectangle 678"/>
            <p:cNvSpPr/>
            <p:nvPr/>
          </p:nvSpPr>
          <p:spPr>
            <a:xfrm>
              <a:off x="3600855" y="1074672"/>
              <a:ext cx="1063985" cy="1449738"/>
            </a:xfrm>
            <a:prstGeom prst="round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986" name="TextBox 985"/>
            <p:cNvSpPr txBox="1"/>
            <p:nvPr/>
          </p:nvSpPr>
          <p:spPr>
            <a:xfrm>
              <a:off x="3638227" y="9990765"/>
              <a:ext cx="9892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sz="1200" dirty="0"/>
                <a:t>Delta_BAF≈0</a:t>
              </a:r>
            </a:p>
          </p:txBody>
        </p:sp>
        <p:sp>
          <p:nvSpPr>
            <p:cNvPr id="989" name="Flowchart: Connector 988"/>
            <p:cNvSpPr/>
            <p:nvPr/>
          </p:nvSpPr>
          <p:spPr>
            <a:xfrm>
              <a:off x="4107077" y="8585937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990" name="Flowchart: Connector 989"/>
            <p:cNvSpPr/>
            <p:nvPr/>
          </p:nvSpPr>
          <p:spPr>
            <a:xfrm>
              <a:off x="4214972" y="8779173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991" name="Flowchart: Connector 990"/>
            <p:cNvSpPr/>
            <p:nvPr/>
          </p:nvSpPr>
          <p:spPr>
            <a:xfrm>
              <a:off x="4423393" y="870830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992" name="Flowchart: Connector 991"/>
            <p:cNvSpPr/>
            <p:nvPr/>
          </p:nvSpPr>
          <p:spPr>
            <a:xfrm>
              <a:off x="4430272" y="8470551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993" name="Flowchart: Connector 992"/>
            <p:cNvSpPr/>
            <p:nvPr/>
          </p:nvSpPr>
          <p:spPr>
            <a:xfrm>
              <a:off x="4307892" y="852409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994" name="Flowchart: Connector 993"/>
            <p:cNvSpPr/>
            <p:nvPr/>
          </p:nvSpPr>
          <p:spPr>
            <a:xfrm>
              <a:off x="4207938" y="8531443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995" name="Flowchart: Connector 994"/>
            <p:cNvSpPr/>
            <p:nvPr/>
          </p:nvSpPr>
          <p:spPr>
            <a:xfrm>
              <a:off x="4253852" y="8407116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996" name="Flowchart: Connector 995"/>
            <p:cNvSpPr/>
            <p:nvPr/>
          </p:nvSpPr>
          <p:spPr>
            <a:xfrm>
              <a:off x="4337991" y="832932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997" name="Flowchart: Connector 996"/>
            <p:cNvSpPr/>
            <p:nvPr/>
          </p:nvSpPr>
          <p:spPr>
            <a:xfrm>
              <a:off x="4111313" y="9153045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998" name="Flowchart: Connector 997"/>
            <p:cNvSpPr/>
            <p:nvPr/>
          </p:nvSpPr>
          <p:spPr>
            <a:xfrm>
              <a:off x="4373179" y="8558071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999" name="Flowchart: Connector 998"/>
            <p:cNvSpPr/>
            <p:nvPr/>
          </p:nvSpPr>
          <p:spPr>
            <a:xfrm>
              <a:off x="4290776" y="9308974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00" name="Flowchart: Connector 999"/>
            <p:cNvSpPr/>
            <p:nvPr/>
          </p:nvSpPr>
          <p:spPr>
            <a:xfrm>
              <a:off x="3983086" y="900520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01" name="Flowchart: Connector 1000"/>
            <p:cNvSpPr/>
            <p:nvPr/>
          </p:nvSpPr>
          <p:spPr>
            <a:xfrm>
              <a:off x="4316870" y="9141693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02" name="Flowchart: Connector 1001"/>
            <p:cNvSpPr/>
            <p:nvPr/>
          </p:nvSpPr>
          <p:spPr>
            <a:xfrm>
              <a:off x="4237098" y="8692084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03" name="Flowchart: Connector 1002"/>
            <p:cNvSpPr/>
            <p:nvPr/>
          </p:nvSpPr>
          <p:spPr>
            <a:xfrm>
              <a:off x="4390067" y="8975282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04" name="Flowchart: Connector 1003"/>
            <p:cNvSpPr/>
            <p:nvPr/>
          </p:nvSpPr>
          <p:spPr>
            <a:xfrm>
              <a:off x="4068525" y="8855455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05" name="Flowchart: Connector 1004"/>
            <p:cNvSpPr/>
            <p:nvPr/>
          </p:nvSpPr>
          <p:spPr>
            <a:xfrm>
              <a:off x="4431737" y="8889426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06" name="Flowchart: Connector 1005"/>
            <p:cNvSpPr/>
            <p:nvPr/>
          </p:nvSpPr>
          <p:spPr>
            <a:xfrm>
              <a:off x="4218144" y="8982734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07" name="Flowchart: Connector 1006"/>
            <p:cNvSpPr/>
            <p:nvPr/>
          </p:nvSpPr>
          <p:spPr>
            <a:xfrm>
              <a:off x="3766987" y="8608391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08" name="Flowchart: Connector 1007"/>
            <p:cNvSpPr/>
            <p:nvPr/>
          </p:nvSpPr>
          <p:spPr>
            <a:xfrm>
              <a:off x="3874883" y="8801627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09" name="Flowchart: Connector 1008"/>
            <p:cNvSpPr/>
            <p:nvPr/>
          </p:nvSpPr>
          <p:spPr>
            <a:xfrm>
              <a:off x="3820273" y="8388417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10" name="Flowchart: Connector 1009"/>
            <p:cNvSpPr/>
            <p:nvPr/>
          </p:nvSpPr>
          <p:spPr>
            <a:xfrm>
              <a:off x="4005902" y="8521141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11" name="Flowchart: Connector 1010"/>
            <p:cNvSpPr/>
            <p:nvPr/>
          </p:nvSpPr>
          <p:spPr>
            <a:xfrm>
              <a:off x="3890009" y="8489396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12" name="Flowchart: Connector 1011"/>
            <p:cNvSpPr/>
            <p:nvPr/>
          </p:nvSpPr>
          <p:spPr>
            <a:xfrm>
              <a:off x="4024618" y="8373368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13" name="Flowchart: Connector 1012"/>
            <p:cNvSpPr/>
            <p:nvPr/>
          </p:nvSpPr>
          <p:spPr>
            <a:xfrm>
              <a:off x="3769306" y="9306451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14" name="Flowchart: Connector 1013"/>
            <p:cNvSpPr/>
            <p:nvPr/>
          </p:nvSpPr>
          <p:spPr>
            <a:xfrm>
              <a:off x="3817325" y="9232551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15" name="Flowchart: Connector 1014"/>
            <p:cNvSpPr/>
            <p:nvPr/>
          </p:nvSpPr>
          <p:spPr>
            <a:xfrm>
              <a:off x="3892147" y="8608390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16" name="Flowchart: Connector 1015"/>
            <p:cNvSpPr/>
            <p:nvPr/>
          </p:nvSpPr>
          <p:spPr>
            <a:xfrm>
              <a:off x="3805370" y="9103249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17" name="Flowchart: Connector 1016"/>
            <p:cNvSpPr/>
            <p:nvPr/>
          </p:nvSpPr>
          <p:spPr>
            <a:xfrm>
              <a:off x="3950687" y="9331428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18" name="Flowchart: Connector 1017"/>
            <p:cNvSpPr/>
            <p:nvPr/>
          </p:nvSpPr>
          <p:spPr>
            <a:xfrm>
              <a:off x="3897895" y="8870974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19" name="Flowchart: Connector 1018"/>
            <p:cNvSpPr/>
            <p:nvPr/>
          </p:nvSpPr>
          <p:spPr>
            <a:xfrm>
              <a:off x="3945273" y="9060188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20" name="Flowchart: Connector 1019"/>
            <p:cNvSpPr/>
            <p:nvPr/>
          </p:nvSpPr>
          <p:spPr>
            <a:xfrm>
              <a:off x="3897009" y="8714538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21" name="Flowchart: Connector 1020"/>
            <p:cNvSpPr/>
            <p:nvPr/>
          </p:nvSpPr>
          <p:spPr>
            <a:xfrm>
              <a:off x="4091648" y="8911880"/>
              <a:ext cx="53179" cy="45719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22" name="Flowchart: Connector 1021"/>
            <p:cNvSpPr/>
            <p:nvPr/>
          </p:nvSpPr>
          <p:spPr>
            <a:xfrm>
              <a:off x="4063539" y="8677900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023" name="Flowchart: Connector 1022"/>
            <p:cNvSpPr/>
            <p:nvPr/>
          </p:nvSpPr>
          <p:spPr>
            <a:xfrm>
              <a:off x="3747832" y="8711967"/>
              <a:ext cx="53179" cy="45719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09A94FA1-6986-D263-D132-CE8BE4834A91}"/>
              </a:ext>
            </a:extLst>
          </p:cNvPr>
          <p:cNvGrpSpPr/>
          <p:nvPr/>
        </p:nvGrpSpPr>
        <p:grpSpPr>
          <a:xfrm>
            <a:off x="2289126" y="4050954"/>
            <a:ext cx="9961385" cy="1327671"/>
            <a:chOff x="2289126" y="4050954"/>
            <a:chExt cx="9961385" cy="1327671"/>
          </a:xfrm>
        </p:grpSpPr>
        <p:sp>
          <p:nvSpPr>
            <p:cNvPr id="47" name="TextBox 46"/>
            <p:cNvSpPr txBox="1"/>
            <p:nvPr/>
          </p:nvSpPr>
          <p:spPr>
            <a:xfrm>
              <a:off x="2406141" y="5101626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</a:t>
              </a: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>
              <a:off x="2723003" y="5231188"/>
              <a:ext cx="952750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2603291" y="5232986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2406141" y="4050954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1</a:t>
              </a:r>
            </a:p>
          </p:txBody>
        </p:sp>
        <p:cxnSp>
          <p:nvCxnSpPr>
            <p:cNvPr id="52" name="Straight Connector 51"/>
            <p:cNvCxnSpPr/>
            <p:nvPr/>
          </p:nvCxnSpPr>
          <p:spPr>
            <a:xfrm flipV="1">
              <a:off x="2603291" y="4172057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2289126" y="4582126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0,5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 flipV="1">
              <a:off x="2603291" y="4702521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>
              <a:off x="2723006" y="4172915"/>
              <a:ext cx="952750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>
              <a:off x="2722998" y="4172065"/>
              <a:ext cx="0" cy="10565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>
              <a:off x="2723006" y="4703076"/>
              <a:ext cx="952750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7EFF2CE-9B21-8A37-1DBF-ACA6177AEFEC}"/>
              </a:ext>
            </a:extLst>
          </p:cNvPr>
          <p:cNvGrpSpPr/>
          <p:nvPr/>
        </p:nvGrpSpPr>
        <p:grpSpPr>
          <a:xfrm>
            <a:off x="2289126" y="5436197"/>
            <a:ext cx="9979787" cy="1327672"/>
            <a:chOff x="2289126" y="5435640"/>
            <a:chExt cx="9979787" cy="1327672"/>
          </a:xfrm>
        </p:grpSpPr>
        <p:sp>
          <p:nvSpPr>
            <p:cNvPr id="283" name="TextBox 282"/>
            <p:cNvSpPr txBox="1"/>
            <p:nvPr/>
          </p:nvSpPr>
          <p:spPr>
            <a:xfrm>
              <a:off x="2406144" y="5435640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1</a:t>
              </a:r>
            </a:p>
          </p:txBody>
        </p:sp>
        <p:cxnSp>
          <p:nvCxnSpPr>
            <p:cNvPr id="280" name="Straight Arrow Connector 279"/>
            <p:cNvCxnSpPr/>
            <p:nvPr/>
          </p:nvCxnSpPr>
          <p:spPr>
            <a:xfrm>
              <a:off x="2723001" y="6615883"/>
              <a:ext cx="954338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TextBox 280"/>
            <p:cNvSpPr txBox="1"/>
            <p:nvPr/>
          </p:nvSpPr>
          <p:spPr>
            <a:xfrm>
              <a:off x="2406144" y="6486313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</a:t>
              </a:r>
            </a:p>
          </p:txBody>
        </p:sp>
        <p:cxnSp>
          <p:nvCxnSpPr>
            <p:cNvPr id="282" name="Straight Connector 281"/>
            <p:cNvCxnSpPr/>
            <p:nvPr/>
          </p:nvCxnSpPr>
          <p:spPr>
            <a:xfrm flipV="1">
              <a:off x="2603294" y="6617678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/>
          </p:nvCxnSpPr>
          <p:spPr>
            <a:xfrm flipV="1">
              <a:off x="2603294" y="5556752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/>
          </p:nvCxnSpPr>
          <p:spPr>
            <a:xfrm flipV="1">
              <a:off x="2603294" y="6087216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/>
          </p:nvCxnSpPr>
          <p:spPr>
            <a:xfrm flipV="1">
              <a:off x="2724241" y="5557605"/>
              <a:ext cx="9544672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/>
          </p:nvCxnSpPr>
          <p:spPr>
            <a:xfrm>
              <a:off x="2724241" y="5556750"/>
              <a:ext cx="0" cy="10565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/>
          </p:nvCxnSpPr>
          <p:spPr>
            <a:xfrm flipV="1">
              <a:off x="2724241" y="6087762"/>
              <a:ext cx="9544672" cy="4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0" name="TextBox 329"/>
            <p:cNvSpPr txBox="1"/>
            <p:nvPr/>
          </p:nvSpPr>
          <p:spPr>
            <a:xfrm>
              <a:off x="2289126" y="5958116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0,5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289126" y="6821441"/>
            <a:ext cx="9980432" cy="1327670"/>
            <a:chOff x="2289123" y="6994171"/>
            <a:chExt cx="9980432" cy="1327670"/>
          </a:xfrm>
        </p:grpSpPr>
        <p:sp>
          <p:nvSpPr>
            <p:cNvPr id="334" name="TextBox 333"/>
            <p:cNvSpPr txBox="1"/>
            <p:nvPr/>
          </p:nvSpPr>
          <p:spPr>
            <a:xfrm>
              <a:off x="2406141" y="6994171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1</a:t>
              </a:r>
            </a:p>
          </p:txBody>
        </p:sp>
        <p:cxnSp>
          <p:nvCxnSpPr>
            <p:cNvPr id="331" name="Straight Arrow Connector 330"/>
            <p:cNvCxnSpPr/>
            <p:nvPr/>
          </p:nvCxnSpPr>
          <p:spPr>
            <a:xfrm>
              <a:off x="2724883" y="8170885"/>
              <a:ext cx="9544672" cy="932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TextBox 331"/>
            <p:cNvSpPr txBox="1"/>
            <p:nvPr/>
          </p:nvSpPr>
          <p:spPr>
            <a:xfrm>
              <a:off x="2406141" y="8044842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</a:t>
              </a:r>
            </a:p>
          </p:txBody>
        </p:sp>
        <p:cxnSp>
          <p:nvCxnSpPr>
            <p:cNvPr id="333" name="Straight Connector 332"/>
            <p:cNvCxnSpPr/>
            <p:nvPr/>
          </p:nvCxnSpPr>
          <p:spPr>
            <a:xfrm flipV="1">
              <a:off x="2603291" y="8176209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/>
          </p:nvCxnSpPr>
          <p:spPr>
            <a:xfrm flipV="1">
              <a:off x="2603291" y="7115280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/>
          </p:nvCxnSpPr>
          <p:spPr>
            <a:xfrm flipV="1">
              <a:off x="2603291" y="7645744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/>
          </p:nvCxnSpPr>
          <p:spPr>
            <a:xfrm flipV="1">
              <a:off x="2724883" y="7116137"/>
              <a:ext cx="9544672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/>
          </p:nvCxnSpPr>
          <p:spPr>
            <a:xfrm>
              <a:off x="2724883" y="7115281"/>
              <a:ext cx="0" cy="10565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/>
          </p:nvCxnSpPr>
          <p:spPr>
            <a:xfrm flipV="1">
              <a:off x="2724883" y="7646293"/>
              <a:ext cx="9544672" cy="4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1" name="TextBox 380"/>
            <p:cNvSpPr txBox="1"/>
            <p:nvPr/>
          </p:nvSpPr>
          <p:spPr>
            <a:xfrm>
              <a:off x="2289123" y="7516652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0,5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210575" y="2526972"/>
            <a:ext cx="10012624" cy="1304016"/>
            <a:chOff x="2210576" y="2700813"/>
            <a:chExt cx="10012624" cy="1304016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2723202" y="2700813"/>
              <a:ext cx="0" cy="103473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723209" y="3258014"/>
              <a:ext cx="949999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406140" y="3152494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210576" y="2940839"/>
              <a:ext cx="4587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0,58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2603291" y="3259815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2603291" y="3066199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406142" y="2797467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1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2603291" y="2909482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359655" y="3464277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-1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2603291" y="3576296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2663388" y="3694436"/>
              <a:ext cx="150516" cy="822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2644541" y="3736265"/>
              <a:ext cx="150516" cy="822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723202" y="3777371"/>
              <a:ext cx="0" cy="2274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2723802" y="3065236"/>
              <a:ext cx="949939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2722998" y="2909275"/>
              <a:ext cx="950020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2725534" y="3576722"/>
              <a:ext cx="9497666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422212" y="2803084"/>
            <a:ext cx="954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00" dirty="0"/>
              <a:t>Log</a:t>
            </a:r>
            <a:r>
              <a:rPr lang="nl-BE" sz="1200" baseline="-25000" dirty="0"/>
              <a:t>2</a:t>
            </a:r>
            <a:r>
              <a:rPr lang="nl-BE" sz="1200" dirty="0"/>
              <a:t>R</a:t>
            </a:r>
          </a:p>
          <a:p>
            <a:r>
              <a:rPr lang="nl-BE" sz="1200" dirty="0"/>
              <a:t>(</a:t>
            </a:r>
            <a:r>
              <a:rPr lang="nl-BE" sz="1200" dirty="0" err="1"/>
              <a:t>theoretical</a:t>
            </a:r>
            <a:r>
              <a:rPr lang="nl-BE" sz="1200" dirty="0"/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2212" y="4295239"/>
            <a:ext cx="2241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err="1"/>
              <a:t>Category</a:t>
            </a:r>
            <a:r>
              <a:rPr lang="nl-BE" sz="1200" dirty="0"/>
              <a:t> 1, BAF </a:t>
            </a:r>
          </a:p>
          <a:p>
            <a:r>
              <a:rPr lang="nl-BE" sz="1200" dirty="0" err="1"/>
              <a:t>Subcat</a:t>
            </a:r>
            <a:r>
              <a:rPr lang="nl-BE" sz="1200" dirty="0"/>
              <a:t> 1A:      BB,     AA: </a:t>
            </a:r>
          </a:p>
          <a:p>
            <a:r>
              <a:rPr lang="nl-BE" sz="1200" dirty="0" err="1"/>
              <a:t>Subcat</a:t>
            </a:r>
            <a:r>
              <a:rPr lang="nl-BE" sz="1200" dirty="0"/>
              <a:t> 1B:      AA,     BB: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2212" y="5692958"/>
            <a:ext cx="1762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err="1"/>
              <a:t>Category</a:t>
            </a:r>
            <a:r>
              <a:rPr lang="nl-BE" sz="1200" dirty="0"/>
              <a:t> 2, BAF </a:t>
            </a:r>
          </a:p>
          <a:p>
            <a:r>
              <a:rPr lang="nl-BE" sz="1200" dirty="0" err="1"/>
              <a:t>Subcat</a:t>
            </a:r>
            <a:r>
              <a:rPr lang="nl-BE" sz="1200" dirty="0"/>
              <a:t> 2A:      BB,     AB: </a:t>
            </a:r>
          </a:p>
          <a:p>
            <a:r>
              <a:rPr lang="nl-BE" sz="1200" dirty="0" err="1"/>
              <a:t>Subcat</a:t>
            </a:r>
            <a:r>
              <a:rPr lang="nl-BE" sz="1200" dirty="0"/>
              <a:t> 2B:      AA,     AB: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2212" y="6984766"/>
            <a:ext cx="1769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err="1"/>
              <a:t>Category</a:t>
            </a:r>
            <a:r>
              <a:rPr lang="nl-BE" sz="1200" dirty="0"/>
              <a:t> 3, BAF </a:t>
            </a:r>
          </a:p>
          <a:p>
            <a:r>
              <a:rPr lang="nl-BE" sz="1200" dirty="0" err="1"/>
              <a:t>Subcat</a:t>
            </a:r>
            <a:r>
              <a:rPr lang="nl-BE" sz="1200" dirty="0"/>
              <a:t> 3A:      AB,     BB: </a:t>
            </a:r>
          </a:p>
          <a:p>
            <a:r>
              <a:rPr lang="nl-BE" sz="1200" dirty="0" err="1"/>
              <a:t>Subcat</a:t>
            </a:r>
            <a:r>
              <a:rPr lang="nl-BE" sz="1200" dirty="0"/>
              <a:t> 3B:      AB,     AA: 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13C3331-8334-35CA-8BD6-23B21F7484B4}"/>
              </a:ext>
            </a:extLst>
          </p:cNvPr>
          <p:cNvGrpSpPr/>
          <p:nvPr/>
        </p:nvGrpSpPr>
        <p:grpSpPr>
          <a:xfrm>
            <a:off x="2289126" y="8206683"/>
            <a:ext cx="9980432" cy="1327670"/>
            <a:chOff x="2289123" y="6994171"/>
            <a:chExt cx="9980432" cy="1327670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0F2CCEB4-60B5-B2F6-1803-F77204E93E4B}"/>
                </a:ext>
              </a:extLst>
            </p:cNvPr>
            <p:cNvSpPr txBox="1"/>
            <p:nvPr/>
          </p:nvSpPr>
          <p:spPr>
            <a:xfrm>
              <a:off x="2406141" y="6994171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1</a:t>
              </a:r>
            </a:p>
          </p:txBody>
        </p: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D9053181-385F-0431-BEA1-B369FB6AF062}"/>
                </a:ext>
              </a:extLst>
            </p:cNvPr>
            <p:cNvCxnSpPr/>
            <p:nvPr/>
          </p:nvCxnSpPr>
          <p:spPr>
            <a:xfrm>
              <a:off x="2724883" y="8170885"/>
              <a:ext cx="9544672" cy="932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2EAD2EB6-8169-91BC-76A6-BD1252D797D1}"/>
                </a:ext>
              </a:extLst>
            </p:cNvPr>
            <p:cNvSpPr txBox="1"/>
            <p:nvPr/>
          </p:nvSpPr>
          <p:spPr>
            <a:xfrm>
              <a:off x="2406141" y="8044842"/>
              <a:ext cx="263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</a:t>
              </a: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07BC5B6A-AEF2-688B-2C79-213039CE6F60}"/>
                </a:ext>
              </a:extLst>
            </p:cNvPr>
            <p:cNvCxnSpPr/>
            <p:nvPr/>
          </p:nvCxnSpPr>
          <p:spPr>
            <a:xfrm flipV="1">
              <a:off x="2603291" y="8176209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4DB1BB5D-B837-735D-6EED-CCB71782EE5E}"/>
                </a:ext>
              </a:extLst>
            </p:cNvPr>
            <p:cNvCxnSpPr/>
            <p:nvPr/>
          </p:nvCxnSpPr>
          <p:spPr>
            <a:xfrm flipV="1">
              <a:off x="2603291" y="7115280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4C75279-9995-7A64-B0C0-314DCC58498F}"/>
                </a:ext>
              </a:extLst>
            </p:cNvPr>
            <p:cNvCxnSpPr/>
            <p:nvPr/>
          </p:nvCxnSpPr>
          <p:spPr>
            <a:xfrm flipV="1">
              <a:off x="2603291" y="7645744"/>
              <a:ext cx="121348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AEC1C0BB-B71A-DE43-9202-28C2642BDA29}"/>
                </a:ext>
              </a:extLst>
            </p:cNvPr>
            <p:cNvCxnSpPr/>
            <p:nvPr/>
          </p:nvCxnSpPr>
          <p:spPr>
            <a:xfrm flipV="1">
              <a:off x="2724883" y="7116137"/>
              <a:ext cx="9544672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8041A8F0-F28B-D714-FC50-A7BEA5B21A8A}"/>
                </a:ext>
              </a:extLst>
            </p:cNvPr>
            <p:cNvCxnSpPr/>
            <p:nvPr/>
          </p:nvCxnSpPr>
          <p:spPr>
            <a:xfrm>
              <a:off x="2724883" y="7115281"/>
              <a:ext cx="0" cy="10565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035ED79-FAA8-81CB-56A3-E7C7B8E7306A}"/>
                </a:ext>
              </a:extLst>
            </p:cNvPr>
            <p:cNvCxnSpPr/>
            <p:nvPr/>
          </p:nvCxnSpPr>
          <p:spPr>
            <a:xfrm flipV="1">
              <a:off x="2724883" y="7646293"/>
              <a:ext cx="9544672" cy="4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D0112139-A43F-32FD-9832-80F8EA04365C}"/>
                </a:ext>
              </a:extLst>
            </p:cNvPr>
            <p:cNvSpPr txBox="1"/>
            <p:nvPr/>
          </p:nvSpPr>
          <p:spPr>
            <a:xfrm>
              <a:off x="2289123" y="7516652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200" dirty="0"/>
                <a:t>0,5</a:t>
              </a: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27CCEE39-C21C-46FE-6985-7AF0AE560726}"/>
              </a:ext>
            </a:extLst>
          </p:cNvPr>
          <p:cNvSpPr txBox="1"/>
          <p:nvPr/>
        </p:nvSpPr>
        <p:spPr>
          <a:xfrm>
            <a:off x="422212" y="8493207"/>
            <a:ext cx="1779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err="1"/>
              <a:t>Category</a:t>
            </a:r>
            <a:r>
              <a:rPr lang="nl-BE" sz="1200" dirty="0"/>
              <a:t> 4, BAF </a:t>
            </a:r>
          </a:p>
          <a:p>
            <a:r>
              <a:rPr lang="nl-BE" sz="1200" dirty="0" err="1"/>
              <a:t>Subcat</a:t>
            </a:r>
            <a:r>
              <a:rPr lang="nl-BE" sz="1200" dirty="0"/>
              <a:t> 3A:      BB,     BB: </a:t>
            </a:r>
          </a:p>
          <a:p>
            <a:r>
              <a:rPr lang="nl-BE" sz="1200" dirty="0" err="1"/>
              <a:t>Subcat</a:t>
            </a:r>
            <a:r>
              <a:rPr lang="nl-BE" sz="1200" dirty="0"/>
              <a:t> 3B:      AA,     AA: 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F8D8C53C-005B-D452-750C-8BA6EF6C188B}"/>
              </a:ext>
            </a:extLst>
          </p:cNvPr>
          <p:cNvGrpSpPr/>
          <p:nvPr/>
        </p:nvGrpSpPr>
        <p:grpSpPr>
          <a:xfrm>
            <a:off x="1203069" y="4515991"/>
            <a:ext cx="934169" cy="382840"/>
            <a:chOff x="1203069" y="4515991"/>
            <a:chExt cx="934169" cy="382840"/>
          </a:xfrm>
        </p:grpSpPr>
        <p:sp>
          <p:nvSpPr>
            <p:cNvPr id="211" name="Flowchart: Connector 210"/>
            <p:cNvSpPr/>
            <p:nvPr/>
          </p:nvSpPr>
          <p:spPr>
            <a:xfrm>
              <a:off x="2061272" y="4754330"/>
              <a:ext cx="75966" cy="86941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212" name="Flowchart: Connector 211"/>
            <p:cNvSpPr/>
            <p:nvPr/>
          </p:nvSpPr>
          <p:spPr>
            <a:xfrm>
              <a:off x="2061272" y="4569701"/>
              <a:ext cx="75966" cy="86941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pic>
          <p:nvPicPr>
            <p:cNvPr id="855" name="Picture 8" descr="Image result for male  symbol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5" t="13909" r="12656" b="16288"/>
            <a:stretch/>
          </p:blipFill>
          <p:spPr bwMode="auto">
            <a:xfrm>
              <a:off x="1203069" y="4515991"/>
              <a:ext cx="146577" cy="164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2" descr="Image result for female symbol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81" r="17458"/>
            <a:stretch/>
          </p:blipFill>
          <p:spPr bwMode="auto">
            <a:xfrm>
              <a:off x="1619718" y="4515991"/>
              <a:ext cx="114237" cy="20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9" name="Picture 8" descr="Image result for male  symbol">
              <a:extLst>
                <a:ext uri="{FF2B5EF4-FFF2-40B4-BE49-F238E27FC236}">
                  <a16:creationId xmlns:a16="http://schemas.microsoft.com/office/drawing/2014/main" id="{1F593D66-F1CC-0AC9-4A81-B7F9B94F1EB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5" t="13909" r="12656" b="16288"/>
            <a:stretch/>
          </p:blipFill>
          <p:spPr bwMode="auto">
            <a:xfrm>
              <a:off x="1203069" y="4698728"/>
              <a:ext cx="146577" cy="164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0" name="Picture 12" descr="Image result for female symbol">
              <a:extLst>
                <a:ext uri="{FF2B5EF4-FFF2-40B4-BE49-F238E27FC236}">
                  <a16:creationId xmlns:a16="http://schemas.microsoft.com/office/drawing/2014/main" id="{815B3229-E29C-F917-62AD-8C2988C8B3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81" r="17458"/>
            <a:stretch/>
          </p:blipFill>
          <p:spPr bwMode="auto">
            <a:xfrm>
              <a:off x="1619718" y="4698728"/>
              <a:ext cx="114237" cy="20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3" name="Group 312">
            <a:extLst>
              <a:ext uri="{FF2B5EF4-FFF2-40B4-BE49-F238E27FC236}">
                <a16:creationId xmlns:a16="http://schemas.microsoft.com/office/drawing/2014/main" id="{DE8E2F3A-7026-041B-4E42-036E339747CD}"/>
              </a:ext>
            </a:extLst>
          </p:cNvPr>
          <p:cNvGrpSpPr/>
          <p:nvPr/>
        </p:nvGrpSpPr>
        <p:grpSpPr>
          <a:xfrm>
            <a:off x="1203069" y="5905752"/>
            <a:ext cx="934169" cy="382840"/>
            <a:chOff x="1203069" y="5905752"/>
            <a:chExt cx="934169" cy="382840"/>
          </a:xfrm>
        </p:grpSpPr>
        <p:sp>
          <p:nvSpPr>
            <p:cNvPr id="293" name="Flowchart: Connector 292">
              <a:extLst>
                <a:ext uri="{FF2B5EF4-FFF2-40B4-BE49-F238E27FC236}">
                  <a16:creationId xmlns:a16="http://schemas.microsoft.com/office/drawing/2014/main" id="{5E47F773-3A20-D981-61A6-5CC189F977C5}"/>
                </a:ext>
              </a:extLst>
            </p:cNvPr>
            <p:cNvSpPr/>
            <p:nvPr/>
          </p:nvSpPr>
          <p:spPr>
            <a:xfrm>
              <a:off x="2061272" y="6144091"/>
              <a:ext cx="75966" cy="86941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294" name="Flowchart: Connector 293">
              <a:extLst>
                <a:ext uri="{FF2B5EF4-FFF2-40B4-BE49-F238E27FC236}">
                  <a16:creationId xmlns:a16="http://schemas.microsoft.com/office/drawing/2014/main" id="{1D9062B8-880F-DE21-EA74-64823AFF5439}"/>
                </a:ext>
              </a:extLst>
            </p:cNvPr>
            <p:cNvSpPr/>
            <p:nvPr/>
          </p:nvSpPr>
          <p:spPr>
            <a:xfrm>
              <a:off x="2061272" y="5959462"/>
              <a:ext cx="75966" cy="86941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pic>
          <p:nvPicPr>
            <p:cNvPr id="295" name="Picture 8" descr="Image result for male  symbol">
              <a:extLst>
                <a:ext uri="{FF2B5EF4-FFF2-40B4-BE49-F238E27FC236}">
                  <a16:creationId xmlns:a16="http://schemas.microsoft.com/office/drawing/2014/main" id="{7C4E41DD-7E08-0B15-1953-816984E5337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5" t="13909" r="12656" b="16288"/>
            <a:stretch/>
          </p:blipFill>
          <p:spPr bwMode="auto">
            <a:xfrm>
              <a:off x="1203069" y="5905752"/>
              <a:ext cx="146577" cy="164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6" name="Picture 12" descr="Image result for female symbol">
              <a:extLst>
                <a:ext uri="{FF2B5EF4-FFF2-40B4-BE49-F238E27FC236}">
                  <a16:creationId xmlns:a16="http://schemas.microsoft.com/office/drawing/2014/main" id="{5A3F3A30-1436-60A9-40A6-8912BAFD8FF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81" r="17458"/>
            <a:stretch/>
          </p:blipFill>
          <p:spPr bwMode="auto">
            <a:xfrm>
              <a:off x="1619718" y="5905752"/>
              <a:ext cx="114237" cy="20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7" name="Picture 8" descr="Image result for male  symbol">
              <a:extLst>
                <a:ext uri="{FF2B5EF4-FFF2-40B4-BE49-F238E27FC236}">
                  <a16:creationId xmlns:a16="http://schemas.microsoft.com/office/drawing/2014/main" id="{DC05B844-83E6-B471-81F6-84EE4EF1683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5" t="13909" r="12656" b="16288"/>
            <a:stretch/>
          </p:blipFill>
          <p:spPr bwMode="auto">
            <a:xfrm>
              <a:off x="1203069" y="6088489"/>
              <a:ext cx="146577" cy="164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8" name="Picture 12" descr="Image result for female symbol">
              <a:extLst>
                <a:ext uri="{FF2B5EF4-FFF2-40B4-BE49-F238E27FC236}">
                  <a16:creationId xmlns:a16="http://schemas.microsoft.com/office/drawing/2014/main" id="{2BCB43DB-6521-74D1-624F-DB4C4C63B1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81" r="17458"/>
            <a:stretch/>
          </p:blipFill>
          <p:spPr bwMode="auto">
            <a:xfrm>
              <a:off x="1619718" y="6088489"/>
              <a:ext cx="114237" cy="20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3CAE207F-CFF8-0F67-F1A4-9A2E4AFF6E76}"/>
              </a:ext>
            </a:extLst>
          </p:cNvPr>
          <p:cNvGrpSpPr/>
          <p:nvPr/>
        </p:nvGrpSpPr>
        <p:grpSpPr>
          <a:xfrm>
            <a:off x="1203069" y="7195987"/>
            <a:ext cx="934169" cy="382840"/>
            <a:chOff x="1203069" y="4515991"/>
            <a:chExt cx="934169" cy="382840"/>
          </a:xfrm>
        </p:grpSpPr>
        <p:sp>
          <p:nvSpPr>
            <p:cNvPr id="300" name="Flowchart: Connector 299">
              <a:extLst>
                <a:ext uri="{FF2B5EF4-FFF2-40B4-BE49-F238E27FC236}">
                  <a16:creationId xmlns:a16="http://schemas.microsoft.com/office/drawing/2014/main" id="{BB7B0556-4C89-C467-AB79-5C80FE1C2BC5}"/>
                </a:ext>
              </a:extLst>
            </p:cNvPr>
            <p:cNvSpPr/>
            <p:nvPr/>
          </p:nvSpPr>
          <p:spPr>
            <a:xfrm>
              <a:off x="2061272" y="4754330"/>
              <a:ext cx="75966" cy="86941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01" name="Flowchart: Connector 300">
              <a:extLst>
                <a:ext uri="{FF2B5EF4-FFF2-40B4-BE49-F238E27FC236}">
                  <a16:creationId xmlns:a16="http://schemas.microsoft.com/office/drawing/2014/main" id="{2402064A-E578-C700-2F86-199958BB4EC4}"/>
                </a:ext>
              </a:extLst>
            </p:cNvPr>
            <p:cNvSpPr/>
            <p:nvPr/>
          </p:nvSpPr>
          <p:spPr>
            <a:xfrm>
              <a:off x="2061272" y="4569701"/>
              <a:ext cx="75966" cy="86941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pic>
          <p:nvPicPr>
            <p:cNvPr id="302" name="Picture 8" descr="Image result for male  symbol">
              <a:extLst>
                <a:ext uri="{FF2B5EF4-FFF2-40B4-BE49-F238E27FC236}">
                  <a16:creationId xmlns:a16="http://schemas.microsoft.com/office/drawing/2014/main" id="{D3FE33B0-D652-DCA8-AC81-439394A7CA7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5" t="13909" r="12656" b="16288"/>
            <a:stretch/>
          </p:blipFill>
          <p:spPr bwMode="auto">
            <a:xfrm>
              <a:off x="1203069" y="4515991"/>
              <a:ext cx="146577" cy="164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3" name="Picture 12" descr="Image result for female symbol">
              <a:extLst>
                <a:ext uri="{FF2B5EF4-FFF2-40B4-BE49-F238E27FC236}">
                  <a16:creationId xmlns:a16="http://schemas.microsoft.com/office/drawing/2014/main" id="{915D00E8-B8D2-FCA0-35A1-F7E9B186571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81" r="17458"/>
            <a:stretch/>
          </p:blipFill>
          <p:spPr bwMode="auto">
            <a:xfrm>
              <a:off x="1619718" y="4515991"/>
              <a:ext cx="114237" cy="20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4" name="Picture 8" descr="Image result for male  symbol">
              <a:extLst>
                <a:ext uri="{FF2B5EF4-FFF2-40B4-BE49-F238E27FC236}">
                  <a16:creationId xmlns:a16="http://schemas.microsoft.com/office/drawing/2014/main" id="{0A6C4ADA-6072-D45D-23EC-210A8EB5D56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5" t="13909" r="12656" b="16288"/>
            <a:stretch/>
          </p:blipFill>
          <p:spPr bwMode="auto">
            <a:xfrm>
              <a:off x="1203069" y="4698728"/>
              <a:ext cx="146577" cy="164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5" name="Picture 12" descr="Image result for female symbol">
              <a:extLst>
                <a:ext uri="{FF2B5EF4-FFF2-40B4-BE49-F238E27FC236}">
                  <a16:creationId xmlns:a16="http://schemas.microsoft.com/office/drawing/2014/main" id="{0C619ABD-2604-9B06-5EE8-1CE572591B4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81" r="17458"/>
            <a:stretch/>
          </p:blipFill>
          <p:spPr bwMode="auto">
            <a:xfrm>
              <a:off x="1619718" y="4698728"/>
              <a:ext cx="114237" cy="20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AD6A4754-F80D-525F-E9CB-E7DD6FBD94D5}"/>
              </a:ext>
            </a:extLst>
          </p:cNvPr>
          <p:cNvGrpSpPr/>
          <p:nvPr/>
        </p:nvGrpSpPr>
        <p:grpSpPr>
          <a:xfrm>
            <a:off x="1203069" y="8718976"/>
            <a:ext cx="934169" cy="382840"/>
            <a:chOff x="1203069" y="4515991"/>
            <a:chExt cx="934169" cy="382840"/>
          </a:xfrm>
        </p:grpSpPr>
        <p:sp>
          <p:nvSpPr>
            <p:cNvPr id="307" name="Flowchart: Connector 306">
              <a:extLst>
                <a:ext uri="{FF2B5EF4-FFF2-40B4-BE49-F238E27FC236}">
                  <a16:creationId xmlns:a16="http://schemas.microsoft.com/office/drawing/2014/main" id="{D751035E-AE63-9AF3-821B-07EEEB22F38F}"/>
                </a:ext>
              </a:extLst>
            </p:cNvPr>
            <p:cNvSpPr/>
            <p:nvPr/>
          </p:nvSpPr>
          <p:spPr>
            <a:xfrm>
              <a:off x="2061272" y="4754330"/>
              <a:ext cx="75966" cy="86941"/>
            </a:xfrm>
            <a:prstGeom prst="flowChartConnector">
              <a:avLst/>
            </a:prstGeom>
            <a:solidFill>
              <a:srgbClr val="00BFC4"/>
            </a:solidFill>
            <a:ln>
              <a:solidFill>
                <a:srgbClr val="00BF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308" name="Flowchart: Connector 307">
              <a:extLst>
                <a:ext uri="{FF2B5EF4-FFF2-40B4-BE49-F238E27FC236}">
                  <a16:creationId xmlns:a16="http://schemas.microsoft.com/office/drawing/2014/main" id="{ECAA41D0-9E13-EDC2-5C1C-671602E19394}"/>
                </a:ext>
              </a:extLst>
            </p:cNvPr>
            <p:cNvSpPr/>
            <p:nvPr/>
          </p:nvSpPr>
          <p:spPr>
            <a:xfrm>
              <a:off x="2061272" y="4569701"/>
              <a:ext cx="75966" cy="86941"/>
            </a:xfrm>
            <a:prstGeom prst="flowChartConnector">
              <a:avLst/>
            </a:prstGeom>
            <a:solidFill>
              <a:srgbClr val="F8766D"/>
            </a:solidFill>
            <a:ln>
              <a:solidFill>
                <a:srgbClr val="F876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pic>
          <p:nvPicPr>
            <p:cNvPr id="309" name="Picture 8" descr="Image result for male  symbol">
              <a:extLst>
                <a:ext uri="{FF2B5EF4-FFF2-40B4-BE49-F238E27FC236}">
                  <a16:creationId xmlns:a16="http://schemas.microsoft.com/office/drawing/2014/main" id="{6DAEBE31-903D-26C4-E311-ACF821A326D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5" t="13909" r="12656" b="16288"/>
            <a:stretch/>
          </p:blipFill>
          <p:spPr bwMode="auto">
            <a:xfrm>
              <a:off x="1203069" y="4515991"/>
              <a:ext cx="146577" cy="164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0" name="Picture 12" descr="Image result for female symbol">
              <a:extLst>
                <a:ext uri="{FF2B5EF4-FFF2-40B4-BE49-F238E27FC236}">
                  <a16:creationId xmlns:a16="http://schemas.microsoft.com/office/drawing/2014/main" id="{7BEEBA01-BF86-22F3-B066-D1CFEF0E2F7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81" r="17458"/>
            <a:stretch/>
          </p:blipFill>
          <p:spPr bwMode="auto">
            <a:xfrm>
              <a:off x="1619718" y="4515991"/>
              <a:ext cx="114237" cy="20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1" name="Picture 8" descr="Image result for male  symbol">
              <a:extLst>
                <a:ext uri="{FF2B5EF4-FFF2-40B4-BE49-F238E27FC236}">
                  <a16:creationId xmlns:a16="http://schemas.microsoft.com/office/drawing/2014/main" id="{24B082B6-A22C-1443-65AE-36F7EEEE241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5" t="13909" r="12656" b="16288"/>
            <a:stretch/>
          </p:blipFill>
          <p:spPr bwMode="auto">
            <a:xfrm>
              <a:off x="1203069" y="4698728"/>
              <a:ext cx="146577" cy="164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2" name="Picture 12" descr="Image result for female symbol">
              <a:extLst>
                <a:ext uri="{FF2B5EF4-FFF2-40B4-BE49-F238E27FC236}">
                  <a16:creationId xmlns:a16="http://schemas.microsoft.com/office/drawing/2014/main" id="{70903A08-012B-740E-D0D7-E3981C98F55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81" r="17458"/>
            <a:stretch/>
          </p:blipFill>
          <p:spPr bwMode="auto">
            <a:xfrm>
              <a:off x="1619718" y="4698728"/>
              <a:ext cx="114237" cy="20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59" name="Group 1158"/>
          <p:cNvGrpSpPr/>
          <p:nvPr/>
        </p:nvGrpSpPr>
        <p:grpSpPr>
          <a:xfrm>
            <a:off x="610095" y="878964"/>
            <a:ext cx="2828786" cy="1519126"/>
            <a:chOff x="610095" y="878964"/>
            <a:chExt cx="2828786" cy="1519126"/>
          </a:xfrm>
        </p:grpSpPr>
        <p:sp>
          <p:nvSpPr>
            <p:cNvPr id="1160" name="Rectangle 1159"/>
            <p:cNvSpPr/>
            <p:nvPr/>
          </p:nvSpPr>
          <p:spPr>
            <a:xfrm>
              <a:off x="610095" y="1268563"/>
              <a:ext cx="1095285" cy="52244"/>
            </a:xfrm>
            <a:prstGeom prst="rect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1" name="Oval 1160"/>
            <p:cNvSpPr/>
            <p:nvPr/>
          </p:nvSpPr>
          <p:spPr>
            <a:xfrm>
              <a:off x="744436" y="1219586"/>
              <a:ext cx="203716" cy="150199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2" name="Rectangle 1161"/>
            <p:cNvSpPr/>
            <p:nvPr/>
          </p:nvSpPr>
          <p:spPr>
            <a:xfrm>
              <a:off x="610095" y="1508568"/>
              <a:ext cx="1095285" cy="52244"/>
            </a:xfrm>
            <a:prstGeom prst="rect">
              <a:avLst/>
            </a:prstGeom>
            <a:pattFill prst="wdDnDiag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3" name="Oval 1162"/>
            <p:cNvSpPr/>
            <p:nvPr/>
          </p:nvSpPr>
          <p:spPr>
            <a:xfrm>
              <a:off x="744436" y="1459591"/>
              <a:ext cx="203716" cy="150199"/>
            </a:xfrm>
            <a:prstGeom prst="ellipse">
              <a:avLst/>
            </a:prstGeom>
            <a:pattFill prst="wdDnDiag">
              <a:fgClr>
                <a:schemeClr val="bg1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4" name="Rectangle 1163"/>
            <p:cNvSpPr/>
            <p:nvPr/>
          </p:nvSpPr>
          <p:spPr>
            <a:xfrm>
              <a:off x="610095" y="1988578"/>
              <a:ext cx="1095285" cy="52244"/>
            </a:xfrm>
            <a:prstGeom prst="rect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5" name="Oval 1164"/>
            <p:cNvSpPr/>
            <p:nvPr/>
          </p:nvSpPr>
          <p:spPr>
            <a:xfrm>
              <a:off x="744436" y="1939600"/>
              <a:ext cx="203716" cy="150199"/>
            </a:xfrm>
            <a:prstGeom prst="ellipse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6" name="Rectangle 1165"/>
            <p:cNvSpPr/>
            <p:nvPr/>
          </p:nvSpPr>
          <p:spPr>
            <a:xfrm>
              <a:off x="610095" y="2228585"/>
              <a:ext cx="1095285" cy="52244"/>
            </a:xfrm>
            <a:prstGeom prst="rect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7" name="Oval 1166"/>
            <p:cNvSpPr/>
            <p:nvPr/>
          </p:nvSpPr>
          <p:spPr>
            <a:xfrm>
              <a:off x="744436" y="2179607"/>
              <a:ext cx="203716" cy="150199"/>
            </a:xfrm>
            <a:prstGeom prst="ellipse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8" name="Rectangle 1167"/>
            <p:cNvSpPr/>
            <p:nvPr/>
          </p:nvSpPr>
          <p:spPr>
            <a:xfrm>
              <a:off x="610095" y="1028559"/>
              <a:ext cx="1095285" cy="5224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69" name="Oval 1168"/>
            <p:cNvSpPr/>
            <p:nvPr/>
          </p:nvSpPr>
          <p:spPr>
            <a:xfrm>
              <a:off x="744436" y="979581"/>
              <a:ext cx="203716" cy="15019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70" name="Rectangle 1169"/>
            <p:cNvSpPr/>
            <p:nvPr/>
          </p:nvSpPr>
          <p:spPr>
            <a:xfrm>
              <a:off x="610095" y="1748573"/>
              <a:ext cx="1095285" cy="522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sp>
          <p:nvSpPr>
            <p:cNvPr id="1171" name="Oval 1170"/>
            <p:cNvSpPr/>
            <p:nvPr/>
          </p:nvSpPr>
          <p:spPr>
            <a:xfrm>
              <a:off x="744436" y="1699595"/>
              <a:ext cx="203716" cy="15019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1200"/>
            </a:p>
          </p:txBody>
        </p:sp>
        <p:grpSp>
          <p:nvGrpSpPr>
            <p:cNvPr id="1172" name="Group 1171"/>
            <p:cNvGrpSpPr/>
            <p:nvPr/>
          </p:nvGrpSpPr>
          <p:grpSpPr>
            <a:xfrm>
              <a:off x="1681220" y="878964"/>
              <a:ext cx="1757661" cy="1519126"/>
              <a:chOff x="1681220" y="878964"/>
              <a:chExt cx="1757661" cy="1519126"/>
            </a:xfrm>
          </p:grpSpPr>
          <p:sp>
            <p:nvSpPr>
              <p:cNvPr id="1173" name="TextBox 1172"/>
              <p:cNvSpPr txBox="1"/>
              <p:nvPr/>
            </p:nvSpPr>
            <p:spPr>
              <a:xfrm>
                <a:off x="1681220" y="878964"/>
                <a:ext cx="175766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 err="1"/>
                  <a:t>any</a:t>
                </a:r>
                <a:r>
                  <a:rPr lang="nl-BE" sz="1200" dirty="0"/>
                  <a:t> </a:t>
                </a:r>
                <a:r>
                  <a:rPr lang="nl-BE" sz="1200" dirty="0" err="1"/>
                  <a:t>maternal</a:t>
                </a:r>
                <a:r>
                  <a:rPr lang="nl-BE" sz="1200" dirty="0"/>
                  <a:t> (M1 or M2)</a:t>
                </a:r>
              </a:p>
            </p:txBody>
          </p:sp>
          <p:sp>
            <p:nvSpPr>
              <p:cNvPr id="1174" name="TextBox 1173"/>
              <p:cNvSpPr txBox="1"/>
              <p:nvPr/>
            </p:nvSpPr>
            <p:spPr>
              <a:xfrm>
                <a:off x="1681220" y="1146769"/>
                <a:ext cx="3946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/>
                  <a:t>M1</a:t>
                </a:r>
              </a:p>
            </p:txBody>
          </p:sp>
          <p:sp>
            <p:nvSpPr>
              <p:cNvPr id="1175" name="TextBox 1174"/>
              <p:cNvSpPr txBox="1"/>
              <p:nvPr/>
            </p:nvSpPr>
            <p:spPr>
              <a:xfrm>
                <a:off x="1681220" y="1390349"/>
                <a:ext cx="3946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/>
                  <a:t>M2</a:t>
                </a:r>
              </a:p>
            </p:txBody>
          </p:sp>
          <p:sp>
            <p:nvSpPr>
              <p:cNvPr id="1176" name="TextBox 1175"/>
              <p:cNvSpPr txBox="1"/>
              <p:nvPr/>
            </p:nvSpPr>
            <p:spPr>
              <a:xfrm>
                <a:off x="1681220" y="1877510"/>
                <a:ext cx="34336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/>
                  <a:t>P1</a:t>
                </a:r>
              </a:p>
            </p:txBody>
          </p:sp>
          <p:sp>
            <p:nvSpPr>
              <p:cNvPr id="1177" name="TextBox 1176"/>
              <p:cNvSpPr txBox="1"/>
              <p:nvPr/>
            </p:nvSpPr>
            <p:spPr>
              <a:xfrm>
                <a:off x="1681220" y="2121091"/>
                <a:ext cx="34336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/>
                  <a:t>P2</a:t>
                </a:r>
              </a:p>
            </p:txBody>
          </p:sp>
          <p:sp>
            <p:nvSpPr>
              <p:cNvPr id="1178" name="TextBox 1177"/>
              <p:cNvSpPr txBox="1"/>
              <p:nvPr/>
            </p:nvSpPr>
            <p:spPr>
              <a:xfrm>
                <a:off x="1681220" y="1633929"/>
                <a:ext cx="16117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200" dirty="0" err="1"/>
                  <a:t>any</a:t>
                </a:r>
                <a:r>
                  <a:rPr lang="nl-BE" sz="1200" dirty="0"/>
                  <a:t> </a:t>
                </a:r>
                <a:r>
                  <a:rPr lang="nl-BE" sz="1200" dirty="0" err="1"/>
                  <a:t>paternal</a:t>
                </a:r>
                <a:r>
                  <a:rPr lang="nl-BE" sz="1200" dirty="0"/>
                  <a:t> (P1 or P2)</a:t>
                </a:r>
              </a:p>
            </p:txBody>
          </p:sp>
        </p:grpSp>
      </p:grpSp>
      <p:sp>
        <p:nvSpPr>
          <p:cNvPr id="980" name="TextBox 979"/>
          <p:cNvSpPr txBox="1"/>
          <p:nvPr/>
        </p:nvSpPr>
        <p:spPr>
          <a:xfrm>
            <a:off x="506864" y="0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800" dirty="0">
                <a:solidFill>
                  <a:schemeClr val="bg1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824412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2348</TotalTime>
  <Words>362</Words>
  <Application>Microsoft Office PowerPoint</Application>
  <PresentationFormat>Custom</PresentationFormat>
  <Paragraphs>117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Office 2013 - 2022 Theme</vt:lpstr>
      <vt:lpstr>PowerPoint Presentation</vt:lpstr>
      <vt:lpstr>PowerPoint Presentation</vt:lpstr>
    </vt:vector>
  </TitlesOfParts>
  <Company>UZ Brussel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Pieter Verdyck</dc:creator>
  <cp:lastModifiedBy>Pieter Verdyck</cp:lastModifiedBy>
  <cp:revision>174</cp:revision>
  <cp:lastPrinted>2025-01-20T10:32:08Z</cp:lastPrinted>
  <dcterms:created xsi:type="dcterms:W3CDTF">2019-11-07T14:23:13Z</dcterms:created>
  <dcterms:modified xsi:type="dcterms:W3CDTF">2025-01-20T10:32:28Z</dcterms:modified>
</cp:coreProperties>
</file>