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2863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3567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3009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2347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155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16463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09152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62004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75695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10438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70450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75450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8CD8BB4F-8C88-C15E-2170-D49317846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808" y="908929"/>
            <a:ext cx="5791042" cy="1499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5767" r="10442"/>
          <a:stretch/>
        </p:blipFill>
        <p:spPr>
          <a:xfrm>
            <a:off x="515237" y="2752716"/>
            <a:ext cx="5791042" cy="15233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1750" y="902193"/>
            <a:ext cx="261610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46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1750" y="2752715"/>
            <a:ext cx="268022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46" dirty="0"/>
              <a:t>b</a:t>
            </a:r>
          </a:p>
        </p:txBody>
      </p:sp>
      <p:sp>
        <p:nvSpPr>
          <p:cNvPr id="10" name="Rectangle 9"/>
          <p:cNvSpPr/>
          <p:nvPr/>
        </p:nvSpPr>
        <p:spPr>
          <a:xfrm>
            <a:off x="944245" y="1013696"/>
            <a:ext cx="48260" cy="3450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Rectangle 14"/>
          <p:cNvSpPr/>
          <p:nvPr/>
        </p:nvSpPr>
        <p:spPr>
          <a:xfrm>
            <a:off x="932180" y="2867007"/>
            <a:ext cx="60325" cy="2876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Rectangle 15"/>
          <p:cNvSpPr/>
          <p:nvPr/>
        </p:nvSpPr>
        <p:spPr>
          <a:xfrm>
            <a:off x="944245" y="1872259"/>
            <a:ext cx="48260" cy="3450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tangle 17"/>
          <p:cNvSpPr/>
          <p:nvPr/>
        </p:nvSpPr>
        <p:spPr>
          <a:xfrm>
            <a:off x="932180" y="3786487"/>
            <a:ext cx="60325" cy="2876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31B563-AEEA-AD23-2B94-2E8461313906}"/>
              </a:ext>
            </a:extLst>
          </p:cNvPr>
          <p:cNvSpPr txBox="1"/>
          <p:nvPr/>
        </p:nvSpPr>
        <p:spPr>
          <a:xfrm>
            <a:off x="281750" y="4603237"/>
            <a:ext cx="251992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46" dirty="0"/>
              <a:t>c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0AE2E8-BF1B-D1ED-6593-6F2B8DAF1A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4780"/>
          <a:stretch/>
        </p:blipFill>
        <p:spPr>
          <a:xfrm>
            <a:off x="4320594" y="4589900"/>
            <a:ext cx="1721910" cy="481726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2997431-AB9A-65A2-B10D-02F9C9DF81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435" y="4589901"/>
            <a:ext cx="1954249" cy="47638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780DEA9-9F44-9386-F528-9688D290B70F}"/>
              </a:ext>
            </a:extLst>
          </p:cNvPr>
          <p:cNvSpPr/>
          <p:nvPr/>
        </p:nvSpPr>
        <p:spPr>
          <a:xfrm>
            <a:off x="2044530" y="5018698"/>
            <a:ext cx="210064" cy="10379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64F0C1-845B-CF10-402B-228016F5AB92}"/>
              </a:ext>
            </a:extLst>
          </p:cNvPr>
          <p:cNvSpPr/>
          <p:nvPr/>
        </p:nvSpPr>
        <p:spPr>
          <a:xfrm>
            <a:off x="2038180" y="7790476"/>
            <a:ext cx="210064" cy="10379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869D6A-D7BA-F367-5474-7F0F69A67E41}"/>
              </a:ext>
            </a:extLst>
          </p:cNvPr>
          <p:cNvSpPr/>
          <p:nvPr/>
        </p:nvSpPr>
        <p:spPr>
          <a:xfrm>
            <a:off x="5450412" y="7790476"/>
            <a:ext cx="210064" cy="10379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44C665-A7B6-45B5-332F-8F265F379C05}"/>
              </a:ext>
            </a:extLst>
          </p:cNvPr>
          <p:cNvSpPr/>
          <p:nvPr/>
        </p:nvSpPr>
        <p:spPr>
          <a:xfrm>
            <a:off x="5450412" y="5018698"/>
            <a:ext cx="210064" cy="10379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EB07AC5-CB52-66FB-7977-87E00794DE53}"/>
              </a:ext>
            </a:extLst>
          </p:cNvPr>
          <p:cNvSpPr txBox="1"/>
          <p:nvPr/>
        </p:nvSpPr>
        <p:spPr>
          <a:xfrm>
            <a:off x="3789867" y="4603237"/>
            <a:ext cx="268022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46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190245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4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UZ Brussel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Pieter Verdyck</dc:creator>
  <cp:lastModifiedBy>Pieter Verdyck</cp:lastModifiedBy>
  <cp:revision>16</cp:revision>
  <cp:lastPrinted>2024-12-06T14:49:20Z</cp:lastPrinted>
  <dcterms:created xsi:type="dcterms:W3CDTF">2020-05-14T11:14:01Z</dcterms:created>
  <dcterms:modified xsi:type="dcterms:W3CDTF">2024-12-06T15:53:56Z</dcterms:modified>
</cp:coreProperties>
</file>