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3679488" cy="71993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>
        <p:scale>
          <a:sx n="75" d="100"/>
          <a:sy n="75" d="100"/>
        </p:scale>
        <p:origin x="810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936" y="1178222"/>
            <a:ext cx="10259616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936" y="3781306"/>
            <a:ext cx="10259616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2082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4019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89383" y="383297"/>
            <a:ext cx="2949640" cy="61010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0465" y="383297"/>
            <a:ext cx="8677925" cy="61010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7744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028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340" y="1794830"/>
            <a:ext cx="11798558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3340" y="4817875"/>
            <a:ext cx="11798558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105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465" y="1916484"/>
            <a:ext cx="5813782" cy="456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5241" y="1916484"/>
            <a:ext cx="5813782" cy="456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3303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383297"/>
            <a:ext cx="11798558" cy="1391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247" y="1764832"/>
            <a:ext cx="5787064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247" y="2629749"/>
            <a:ext cx="5787064" cy="386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25241" y="1764832"/>
            <a:ext cx="5815564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25241" y="2629749"/>
            <a:ext cx="5815564" cy="386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7088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273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809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479954"/>
            <a:ext cx="4411991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5564" y="1036569"/>
            <a:ext cx="6925241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2159794"/>
            <a:ext cx="4411991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406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479954"/>
            <a:ext cx="4411991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15564" y="1036569"/>
            <a:ext cx="6925241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2159794"/>
            <a:ext cx="4411991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8108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465" y="383297"/>
            <a:ext cx="11798558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465" y="1916484"/>
            <a:ext cx="11798558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0465" y="6672697"/>
            <a:ext cx="307788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A3BF8-B2E6-482B-A892-F7BACC0F5CC4}" type="datetimeFigureOut">
              <a:rPr lang="nl-BE" smtClean="0"/>
              <a:t>6/12/2024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31331" y="6672697"/>
            <a:ext cx="461682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61138" y="6672697"/>
            <a:ext cx="307788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82B9-93AE-420D-8400-8BE57BA3A1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67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94327" y="699524"/>
            <a:ext cx="312906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77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94328" y="3783728"/>
            <a:ext cx="324128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77" dirty="0"/>
              <a:t>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F56B91-56C0-1C00-BD7D-A6AC2ED1C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603" y="699525"/>
            <a:ext cx="9322288" cy="57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4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232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>UZ Brussel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Verdyck</dc:creator>
  <cp:lastModifiedBy>Pieter Verdyck</cp:lastModifiedBy>
  <cp:revision>19</cp:revision>
  <cp:lastPrinted>2024-12-06T14:35:42Z</cp:lastPrinted>
  <dcterms:created xsi:type="dcterms:W3CDTF">2020-05-14T11:14:01Z</dcterms:created>
  <dcterms:modified xsi:type="dcterms:W3CDTF">2024-12-06T14:40:39Z</dcterms:modified>
</cp:coreProperties>
</file>