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3" r:id="rId3"/>
    <p:sldId id="257" r:id="rId4"/>
  </p:sldIdLst>
  <p:sldSz cx="12192000" cy="6858000"/>
  <p:notesSz cx="6858000" cy="9144000"/>
  <p:defaultTextStyle>
    <a:defPPr>
      <a:defRPr lang="e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5846"/>
  </p:normalViewPr>
  <p:slideViewPr>
    <p:cSldViewPr snapToGrid="0" snapToObjects="1">
      <p:cViewPr varScale="1">
        <p:scale>
          <a:sx n="112" d="100"/>
          <a:sy n="112" d="100"/>
        </p:scale>
        <p:origin x="57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B5425-6C35-6943-9075-36B69C4208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R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F28B60-CB16-364D-9FE4-F679B97EBA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R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208720-8181-294D-8894-1F1B94D81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3983D-8B95-BB42-93FE-E76E2C5F8618}" type="datetimeFigureOut">
              <a:rPr lang="en-RS" smtClean="0"/>
              <a:t>13.7.21.</a:t>
            </a:fld>
            <a:endParaRPr lang="en-R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6CA2F7-19A1-FD40-8DB7-46DA3C72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819B02-46CD-0F43-990F-5B61FC616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74DB5-C451-2546-B779-2234F74420D9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526928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14344-BEFD-824A-A774-19DF9AD90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R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90B7F1-76C8-3D43-A97D-7E50B7CD16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2AEB73-4D9D-FD4F-B8EB-B7A4E932A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3983D-8B95-BB42-93FE-E76E2C5F8618}" type="datetimeFigureOut">
              <a:rPr lang="en-RS" smtClean="0"/>
              <a:t>13.7.21.</a:t>
            </a:fld>
            <a:endParaRPr lang="en-R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6200DD-E69F-8C47-BD75-D3EDA16A8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06255B-6B72-9D40-B148-CABD1BC18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74DB5-C451-2546-B779-2234F74420D9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2073293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76E185-5E57-AD4C-861C-8F70000DB1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R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18417-F1D6-4A41-A453-5AF85470FE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9C8E9D-6C90-EF4E-A669-7516C242C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3983D-8B95-BB42-93FE-E76E2C5F8618}" type="datetimeFigureOut">
              <a:rPr lang="en-RS" smtClean="0"/>
              <a:t>13.7.21.</a:t>
            </a:fld>
            <a:endParaRPr lang="en-R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7895A5-FEEF-C74F-BEEB-F4F498C97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98CFA2-B5BE-974B-8B6E-18009FA65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74DB5-C451-2546-B779-2234F74420D9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2583862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22EA6-4E7B-E543-B3DA-FE881F448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EB6456-1362-8143-844E-676707CFF6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3138A1-ACAC-4B44-A527-AB08A542F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3983D-8B95-BB42-93FE-E76E2C5F8618}" type="datetimeFigureOut">
              <a:rPr lang="en-RS" smtClean="0"/>
              <a:t>13.7.21.</a:t>
            </a:fld>
            <a:endParaRPr lang="en-R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22E528-1032-4B43-B753-06E013347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01838A-8FA7-3C42-9CB8-8D0C1664F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74DB5-C451-2546-B779-2234F74420D9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1939581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E7416-528A-2345-A1F4-5456F5DCE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R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6FE085-D363-6C4B-9162-3812BFA439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353046-2879-214F-818E-28E85FF36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3983D-8B95-BB42-93FE-E76E2C5F8618}" type="datetimeFigureOut">
              <a:rPr lang="en-RS" smtClean="0"/>
              <a:t>13.7.21.</a:t>
            </a:fld>
            <a:endParaRPr lang="en-R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926475-018A-D746-AEB4-A54DA122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53F75-8110-A343-B41F-3DFCC8B08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74DB5-C451-2546-B779-2234F74420D9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1835942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FB9F4-BCEC-6946-9686-671C05D27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AE13A2-E7F1-6348-8E5D-9CAE2B5D38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A64B90-7AF0-B448-A68B-F8B70A9860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A321BC-31B5-5D4B-A0F9-F23962F35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3983D-8B95-BB42-93FE-E76E2C5F8618}" type="datetimeFigureOut">
              <a:rPr lang="en-RS" smtClean="0"/>
              <a:t>13.7.21.</a:t>
            </a:fld>
            <a:endParaRPr lang="en-R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4D3BEE-BC39-834E-80B1-602C77BFE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331D18-774B-B24D-A329-E49B419F5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74DB5-C451-2546-B779-2234F74420D9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1693743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2C02F-D8BE-B14C-B475-9F0475F48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R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63AE23-FE18-CB45-AFA9-4243B38781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EC28FC-B08F-0D49-A8E6-F0481F8F2B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99D2B8-C56C-7441-82AB-3F96034961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6A27CF-A25D-1441-BCE4-45D78F38E6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737A3D-4FF7-7D47-A3D8-67E2B14A4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3983D-8B95-BB42-93FE-E76E2C5F8618}" type="datetimeFigureOut">
              <a:rPr lang="en-RS" smtClean="0"/>
              <a:t>13.7.21.</a:t>
            </a:fld>
            <a:endParaRPr lang="en-R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90DC6F-48F7-1C4F-91A7-18BEB0533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C500FE-4AE4-294B-BA78-57D2C4139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74DB5-C451-2546-B779-2234F74420D9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709353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64E8E-10CC-CA41-B2A7-121C9CBEB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R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C751B6-8031-6542-A218-7E6E57435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3983D-8B95-BB42-93FE-E76E2C5F8618}" type="datetimeFigureOut">
              <a:rPr lang="en-RS" smtClean="0"/>
              <a:t>13.7.21.</a:t>
            </a:fld>
            <a:endParaRPr lang="en-R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14D730-09F9-874E-9795-51E530B2C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0F7062-6B06-0D40-9A1C-6EBF767D9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74DB5-C451-2546-B779-2234F74420D9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3438564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01B311-9827-C746-BFEF-AF4265ADF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3983D-8B95-BB42-93FE-E76E2C5F8618}" type="datetimeFigureOut">
              <a:rPr lang="en-RS" smtClean="0"/>
              <a:t>13.7.21.</a:t>
            </a:fld>
            <a:endParaRPr lang="en-R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8EE666-8BB7-EF4E-86FB-C144CBF56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F18BBA-9334-2749-B3E9-439E2DFC7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74DB5-C451-2546-B779-2234F74420D9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2710978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37293-5782-AF44-924E-33FBA6854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4AE4C7-9B4F-EC47-A835-1CF4ABED8A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BBE4DB-E967-E747-AEE8-F6290F97D0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E73ED8-C42F-C143-8720-C666213F7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3983D-8B95-BB42-93FE-E76E2C5F8618}" type="datetimeFigureOut">
              <a:rPr lang="en-RS" smtClean="0"/>
              <a:t>13.7.21.</a:t>
            </a:fld>
            <a:endParaRPr lang="en-R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533F1A-83A2-FA46-8508-9B833DD2A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8AA71C-2698-D143-B980-8F1A568D3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74DB5-C451-2546-B779-2234F74420D9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2723212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70D0D-2A3C-1744-A702-B21FB5C67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R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4C3FB7-9657-964B-85DE-38991B6A6C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R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897842-D4A8-234D-B7E9-568468CEEE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FC24BE-F02F-1044-8576-203E587560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3983D-8B95-BB42-93FE-E76E2C5F8618}" type="datetimeFigureOut">
              <a:rPr lang="en-RS" smtClean="0"/>
              <a:t>13.7.21.</a:t>
            </a:fld>
            <a:endParaRPr lang="en-R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181E16-92D2-AC46-89D0-31F9FC46B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A57428-53A6-8A4F-A36E-1D9CFEE11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74DB5-C451-2546-B779-2234F74420D9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2507342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1E6AE1-AC6B-8140-9850-7F0605638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R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8E6B38-AAAD-3D4E-9319-530B3AF3D9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2CF866-B668-7541-8163-D08F352BC4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3983D-8B95-BB42-93FE-E76E2C5F8618}" type="datetimeFigureOut">
              <a:rPr lang="en-RS" smtClean="0"/>
              <a:t>13.7.21.</a:t>
            </a:fld>
            <a:endParaRPr lang="en-R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5E8625-93BB-E740-8421-F2564C3BD9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R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91E58E-8174-A643-9A46-6D573FE4A5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74DB5-C451-2546-B779-2234F74420D9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2066084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DC9042C-044B-D143-AAE6-22110FE3EE13}"/>
              </a:ext>
            </a:extLst>
          </p:cNvPr>
          <p:cNvSpPr txBox="1"/>
          <p:nvPr/>
        </p:nvSpPr>
        <p:spPr>
          <a:xfrm>
            <a:off x="388620" y="902970"/>
            <a:ext cx="11189970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Numerical Simulation of Tehran Dust Storm on 2 June 2014: </a:t>
            </a:r>
          </a:p>
          <a:p>
            <a:r>
              <a:rPr lang="en-US" sz="2000" b="1" dirty="0"/>
              <a:t>Case Study of Agricultural Abandoned Lands as Emission Sources</a:t>
            </a:r>
            <a:endParaRPr lang="en-RS" sz="2000" b="1" dirty="0"/>
          </a:p>
          <a:p>
            <a:endParaRPr lang="en-RS" dirty="0"/>
          </a:p>
          <a:p>
            <a:r>
              <a:rPr lang="en-US" dirty="0" err="1"/>
              <a:t>Vukovic</a:t>
            </a:r>
            <a:r>
              <a:rPr lang="en-US" dirty="0"/>
              <a:t> </a:t>
            </a:r>
            <a:r>
              <a:rPr lang="en-US" dirty="0" err="1"/>
              <a:t>Vimic</a:t>
            </a:r>
            <a:r>
              <a:rPr lang="en-US" dirty="0"/>
              <a:t>, A.; Cvetkovic, B.; </a:t>
            </a:r>
            <a:r>
              <a:rPr lang="en-US" dirty="0" err="1"/>
              <a:t>Giannaros</a:t>
            </a:r>
            <a:r>
              <a:rPr lang="en-US" dirty="0"/>
              <a:t>, T.M.; </a:t>
            </a:r>
            <a:r>
              <a:rPr lang="en-US" dirty="0" err="1"/>
              <a:t>Shahbazi</a:t>
            </a:r>
            <a:r>
              <a:rPr lang="en-US" dirty="0"/>
              <a:t>, R.; </a:t>
            </a:r>
            <a:r>
              <a:rPr lang="en-US" dirty="0" err="1"/>
              <a:t>Sehat</a:t>
            </a:r>
            <a:r>
              <a:rPr lang="en-US" dirty="0"/>
              <a:t> </a:t>
            </a:r>
            <a:r>
              <a:rPr lang="en-US" dirty="0" err="1"/>
              <a:t>Kashani</a:t>
            </a:r>
            <a:r>
              <a:rPr lang="en-US" dirty="0"/>
              <a:t>, S.; Prieto, J.; </a:t>
            </a:r>
            <a:r>
              <a:rPr lang="en-US" dirty="0" err="1"/>
              <a:t>Kotroni</a:t>
            </a:r>
            <a:r>
              <a:rPr lang="en-US" dirty="0"/>
              <a:t>, V.; </a:t>
            </a:r>
            <a:r>
              <a:rPr lang="en-US" dirty="0" err="1"/>
              <a:t>Lagouvardos</a:t>
            </a:r>
            <a:r>
              <a:rPr lang="en-US" dirty="0"/>
              <a:t>, K.; </a:t>
            </a:r>
            <a:r>
              <a:rPr lang="en-US" dirty="0" err="1"/>
              <a:t>Pejanovic</a:t>
            </a:r>
            <a:r>
              <a:rPr lang="en-US" dirty="0"/>
              <a:t>, G.; Petkovic, S.; </a:t>
            </a:r>
            <a:r>
              <a:rPr lang="en-US" dirty="0" err="1"/>
              <a:t>Nickovic</a:t>
            </a:r>
            <a:r>
              <a:rPr lang="en-US" dirty="0"/>
              <a:t>, S.; </a:t>
            </a:r>
            <a:r>
              <a:rPr lang="en-US" dirty="0" err="1"/>
              <a:t>Vujadinovic</a:t>
            </a:r>
            <a:r>
              <a:rPr lang="en-US" dirty="0"/>
              <a:t> Mandic, M.; </a:t>
            </a:r>
            <a:r>
              <a:rPr lang="en-US" dirty="0" err="1"/>
              <a:t>Basart</a:t>
            </a:r>
            <a:r>
              <a:rPr lang="en-US" dirty="0"/>
              <a:t>, S.; </a:t>
            </a:r>
            <a:r>
              <a:rPr lang="en-US" dirty="0" err="1"/>
              <a:t>Darvishi</a:t>
            </a:r>
            <a:r>
              <a:rPr lang="en-US" dirty="0"/>
              <a:t> </a:t>
            </a:r>
            <a:r>
              <a:rPr lang="en-US" dirty="0" err="1"/>
              <a:t>Boloorani</a:t>
            </a:r>
            <a:r>
              <a:rPr lang="en-US" dirty="0"/>
              <a:t>, A.;</a:t>
            </a:r>
            <a:r>
              <a:rPr lang="en-US" dirty="0" err="1"/>
              <a:t>Terradellas</a:t>
            </a:r>
            <a:r>
              <a:rPr lang="en-US" dirty="0"/>
              <a:t>, E.</a:t>
            </a:r>
            <a:endParaRPr lang="en-RS" dirty="0"/>
          </a:p>
          <a:p>
            <a:endParaRPr lang="en-RS" dirty="0"/>
          </a:p>
          <a:p>
            <a:endParaRPr lang="en-RS" dirty="0"/>
          </a:p>
          <a:p>
            <a:endParaRPr lang="en-RS" dirty="0"/>
          </a:p>
          <a:p>
            <a:r>
              <a:rPr lang="en-RS" sz="2000" b="1" u="sng" dirty="0"/>
              <a:t>Supplementary Material:</a:t>
            </a:r>
          </a:p>
          <a:p>
            <a:endParaRPr lang="en-RS" b="1" dirty="0"/>
          </a:p>
          <a:p>
            <a:r>
              <a:rPr lang="en-RS" b="1" dirty="0"/>
              <a:t>Video S1</a:t>
            </a:r>
          </a:p>
          <a:p>
            <a:r>
              <a:rPr lang="en-RS" dirty="0"/>
              <a:t>Animated gif of the DREAM forecast for the experiment DHR1 for the whole model domain, for the period 06-20 UTC 2 June 2014: surface (2m) air temperature (left), surface (10m) wind direction and velocity (middle), and PM10 surface dust concentration (right); black dots show the location of the two airports (OIIE – southern position, OIII – northern).</a:t>
            </a:r>
          </a:p>
          <a:p>
            <a:endParaRPr lang="en-RS" dirty="0"/>
          </a:p>
          <a:p>
            <a:r>
              <a:rPr lang="en-RS" b="1" dirty="0"/>
              <a:t>Video S2</a:t>
            </a:r>
          </a:p>
          <a:p>
            <a:r>
              <a:rPr lang="en-RS" dirty="0"/>
              <a:t>Animated gif of the DREAM forecasts of PM10 surface dust concentration, for the case study area, for the period 09-18 UTC 2 June 2014: experiment DHR1 (left), experiment DHR2 (middle), and experiment DHR3 (right).</a:t>
            </a:r>
          </a:p>
          <a:p>
            <a:endParaRPr lang="en-RS" dirty="0"/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1475021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183158E-E9B6-8B4B-93BE-8579D0B30E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61" y="1601753"/>
            <a:ext cx="11952973" cy="378177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4A4F6BF-5E50-3B41-9BF9-EAE7FFBBAC16}"/>
              </a:ext>
            </a:extLst>
          </p:cNvPr>
          <p:cNvSpPr txBox="1"/>
          <p:nvPr/>
        </p:nvSpPr>
        <p:spPr>
          <a:xfrm>
            <a:off x="5315396" y="605790"/>
            <a:ext cx="1484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RS" sz="2800" b="1" dirty="0"/>
              <a:t>Video S1</a:t>
            </a:r>
          </a:p>
        </p:txBody>
      </p:sp>
    </p:spTree>
    <p:extLst>
      <p:ext uri="{BB962C8B-B14F-4D97-AF65-F5344CB8AC3E}">
        <p14:creationId xmlns:p14="http://schemas.microsoft.com/office/powerpoint/2010/main" val="1107020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fconc_sva3runa_film_sporo.gif">
            <a:extLst>
              <a:ext uri="{FF2B5EF4-FFF2-40B4-BE49-F238E27FC236}">
                <a16:creationId xmlns:a16="http://schemas.microsoft.com/office/drawing/2014/main" id="{033F5A6C-5C06-B343-807E-BA4832A241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" y="1612744"/>
            <a:ext cx="11750040" cy="379253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89AA9AF-E250-3C4E-A6FA-9B6969656563}"/>
              </a:ext>
            </a:extLst>
          </p:cNvPr>
          <p:cNvSpPr txBox="1"/>
          <p:nvPr/>
        </p:nvSpPr>
        <p:spPr>
          <a:xfrm>
            <a:off x="5315396" y="605790"/>
            <a:ext cx="1484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RS" sz="2800" b="1" dirty="0"/>
              <a:t>Video S2</a:t>
            </a:r>
          </a:p>
        </p:txBody>
      </p:sp>
    </p:spTree>
    <p:extLst>
      <p:ext uri="{BB962C8B-B14F-4D97-AF65-F5344CB8AC3E}">
        <p14:creationId xmlns:p14="http://schemas.microsoft.com/office/powerpoint/2010/main" val="8542084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212</Words>
  <Application>Microsoft Macintosh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 Vukovic</dc:creator>
  <cp:lastModifiedBy>Ana Vukovic</cp:lastModifiedBy>
  <cp:revision>3</cp:revision>
  <dcterms:created xsi:type="dcterms:W3CDTF">2021-07-13T15:40:56Z</dcterms:created>
  <dcterms:modified xsi:type="dcterms:W3CDTF">2021-07-13T16:02:22Z</dcterms:modified>
</cp:coreProperties>
</file>