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97" r:id="rId3"/>
    <p:sldId id="301" r:id="rId4"/>
    <p:sldId id="300" r:id="rId5"/>
    <p:sldId id="309" r:id="rId6"/>
    <p:sldId id="308" r:id="rId7"/>
    <p:sldId id="307" r:id="rId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82" autoAdjust="0"/>
    <p:restoredTop sz="96433" autoAdjust="0"/>
  </p:normalViewPr>
  <p:slideViewPr>
    <p:cSldViewPr snapToGrid="0">
      <p:cViewPr varScale="1">
        <p:scale>
          <a:sx n="66" d="100"/>
          <a:sy n="66" d="100"/>
        </p:scale>
        <p:origin x="412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9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AD2BC77-902C-4081-9024-1DF6527BBEE2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249B9FF-E920-4193-A389-D931AAA73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133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B9FF-E920-4193-A389-D931AAA73F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26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B9FF-E920-4193-A389-D931AAA73F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537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B9FF-E920-4193-A389-D931AAA73F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82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B9FF-E920-4193-A389-D931AAA73F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54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B9FF-E920-4193-A389-D931AAA73F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07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B9FF-E920-4193-A389-D931AAA73F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724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B9FF-E920-4193-A389-D931AAA73F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618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AE557-75A0-4A83-B1BD-AA6125106F3D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DA37-E419-46F9-B5BB-EE6919F1E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891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AE557-75A0-4A83-B1BD-AA6125106F3D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DA37-E419-46F9-B5BB-EE6919F1E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68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AE557-75A0-4A83-B1BD-AA6125106F3D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DA37-E419-46F9-B5BB-EE6919F1E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88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AE557-75A0-4A83-B1BD-AA6125106F3D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DA37-E419-46F9-B5BB-EE6919F1E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850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AE557-75A0-4A83-B1BD-AA6125106F3D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DA37-E419-46F9-B5BB-EE6919F1E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587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AE557-75A0-4A83-B1BD-AA6125106F3D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DA37-E419-46F9-B5BB-EE6919F1E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78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AE557-75A0-4A83-B1BD-AA6125106F3D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DA37-E419-46F9-B5BB-EE6919F1E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259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AE557-75A0-4A83-B1BD-AA6125106F3D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DA37-E419-46F9-B5BB-EE6919F1E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96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AE557-75A0-4A83-B1BD-AA6125106F3D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DA37-E419-46F9-B5BB-EE6919F1E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69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AE557-75A0-4A83-B1BD-AA6125106F3D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DA37-E419-46F9-B5BB-EE6919F1E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691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AE557-75A0-4A83-B1BD-AA6125106F3D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DA37-E419-46F9-B5BB-EE6919F1E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79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AE557-75A0-4A83-B1BD-AA6125106F3D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ADA37-E419-46F9-B5BB-EE6919F1E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707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2854" y="757278"/>
            <a:ext cx="228118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Figure S1a. Location of the Hanford Site in Washington State, U.S. (inset), along with groundwater plumes (as of 2016). </a:t>
            </a:r>
            <a:r>
              <a:rPr lang="en-US" dirty="0"/>
              <a:t>From “Hanford Groundwater Monitoring Report for 2016,” CH2M Hill Plateau Remediation Company, DOE/RL-2016-67, CH2M Hill, Richland, WA USA, 2017.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226" y="0"/>
            <a:ext cx="50315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426" y="731520"/>
            <a:ext cx="276353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Figure S1b. Location of the Hanford Site in Washington State, U.S. (inset), and the Hanford 200 and 300 Areas. </a:t>
            </a:r>
            <a:br>
              <a:rPr lang="en-US" b="1" dirty="0" smtClean="0"/>
            </a:br>
            <a:r>
              <a:rPr lang="en-US" dirty="0"/>
              <a:t>From </a:t>
            </a:r>
            <a:r>
              <a:rPr lang="en-US" dirty="0" smtClean="0"/>
              <a:t>“Hanford </a:t>
            </a:r>
            <a:r>
              <a:rPr lang="en-US" dirty="0"/>
              <a:t>Groundwater Monitoring Report for </a:t>
            </a:r>
            <a:r>
              <a:rPr lang="en-US" dirty="0" smtClean="0"/>
              <a:t>2016,” CH2M Hill Plateau Remediation Company, DOE/RL-2016-67, CH2M Hill, Richland, WA USA, 2017.</a:t>
            </a:r>
          </a:p>
          <a:p>
            <a:pPr algn="r"/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399" y="0"/>
            <a:ext cx="49552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03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9293" y="750839"/>
            <a:ext cx="228118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Figure S2a. Generalized Hanford Site </a:t>
            </a:r>
            <a:r>
              <a:rPr lang="en-US" b="1" dirty="0"/>
              <a:t>Stratigraphy. From “Hanford Site Groundwater Monitoring Report for</a:t>
            </a:r>
          </a:p>
          <a:p>
            <a:pPr algn="r"/>
            <a:r>
              <a:rPr lang="en-US" b="1" dirty="0"/>
              <a:t>2016</a:t>
            </a:r>
            <a:r>
              <a:rPr lang="en-US" b="1" dirty="0" smtClean="0"/>
              <a:t>”</a:t>
            </a:r>
            <a:r>
              <a:rPr lang="en-US" dirty="0"/>
              <a:t> From “Hanford Groundwater Monitoring Report for 2016,” CH2M Hill Plateau Remediation Company, DOE/RL-2016-67, CH2M Hill, Richland, WA USA, 2017.</a:t>
            </a:r>
          </a:p>
          <a:p>
            <a:pPr algn="r"/>
            <a:endParaRPr lang="en-US" b="1" dirty="0"/>
          </a:p>
          <a:p>
            <a:pPr algn="r"/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677" y="0"/>
            <a:ext cx="52998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24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7851" y="866748"/>
            <a:ext cx="228118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Figure S2b. Generalized Hanford Site </a:t>
            </a:r>
            <a:r>
              <a:rPr lang="en-US" b="1" dirty="0" smtClean="0"/>
              <a:t>stratigraphy, </a:t>
            </a:r>
            <a:r>
              <a:rPr lang="en-US" b="1" dirty="0" err="1" smtClean="0"/>
              <a:t>lithostratigraphy</a:t>
            </a:r>
            <a:r>
              <a:rPr lang="en-US" b="1" dirty="0" smtClean="0"/>
              <a:t>, and </a:t>
            </a:r>
            <a:r>
              <a:rPr lang="en-US" b="1" dirty="0" err="1" smtClean="0"/>
              <a:t>hydrostratigraphy</a:t>
            </a:r>
            <a:r>
              <a:rPr lang="en-US" b="1" dirty="0"/>
              <a:t>. </a:t>
            </a:r>
            <a:r>
              <a:rPr lang="en-US" dirty="0"/>
              <a:t>From “Hanford Groundwater Monitoring Report for 2016,” CH2M Hill Plateau Remediation Company, DOE/RL-2016-67, CH2M Hill, Richland, WA USA, 2017.</a:t>
            </a:r>
          </a:p>
          <a:p>
            <a:pPr algn="r"/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885" y="225648"/>
            <a:ext cx="8372940" cy="646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08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758" y="731520"/>
            <a:ext cx="228118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Figure S3a. Groundwater plumes of cyanide and other contaminants in the BP-5 Operable </a:t>
            </a:r>
            <a:r>
              <a:rPr lang="en-US" b="1" dirty="0"/>
              <a:t>Unit. </a:t>
            </a:r>
            <a:r>
              <a:rPr lang="en-US" dirty="0"/>
              <a:t>From “Hanford Groundwater Monitoring Report for 2016,” CH2M Hill Plateau Remediation Company, DOE/RL-2016-67, CH2M Hill, Richland, WA USA, 2017.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038" y="0"/>
            <a:ext cx="8107269" cy="585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20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758" y="731520"/>
            <a:ext cx="228118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Figure S3b. Locations of the Hanford Site </a:t>
            </a:r>
            <a:r>
              <a:rPr lang="en-US" b="1" dirty="0"/>
              <a:t>cyanide plumes.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From </a:t>
            </a:r>
            <a:r>
              <a:rPr lang="en-US" dirty="0"/>
              <a:t>“Hanford Groundwater Monitoring Report for 2016,” CH2M Hill Plateau Remediation Company, DOE/RL-2016-67, CH2M Hill, Richland, WA USA, 2017.</a:t>
            </a:r>
          </a:p>
          <a:p>
            <a:pPr algn="r"/>
            <a:endParaRPr lang="en-US" b="1" dirty="0"/>
          </a:p>
          <a:p>
            <a:pPr algn="r"/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399" y="0"/>
            <a:ext cx="49552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19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5899" y="991402"/>
            <a:ext cx="27143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Figure S4. Locations of the groundwater wells sampled for this study. </a:t>
            </a:r>
            <a:r>
              <a:rPr lang="en-US" dirty="0" smtClean="0"/>
              <a:t>Numbers shown for each well are borehole numbers.  For well identifications, see Table S1 and Figure 1 of the main </a:t>
            </a:r>
            <a:r>
              <a:rPr lang="en-US" dirty="0"/>
              <a:t>text.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Map derived </a:t>
            </a:r>
            <a:r>
              <a:rPr lang="en-US" dirty="0"/>
              <a:t>from the Hanford Environmental Information System (HEIS) </a:t>
            </a:r>
            <a:r>
              <a:rPr lang="en-US" dirty="0" smtClean="0"/>
              <a:t>database PHOENIX tool  </a:t>
            </a:r>
            <a:r>
              <a:rPr lang="en-US" dirty="0"/>
              <a:t>(http://phoenix.pnnl.gov).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347" y="219067"/>
            <a:ext cx="8261470" cy="638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21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34496</TotalTime>
  <Words>261</Words>
  <Application>Microsoft Office PowerPoint</Application>
  <PresentationFormat>Widescreen</PresentationFormat>
  <Paragraphs>16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Morse</dc:creator>
  <cp:lastModifiedBy>Plymale, Andrew E</cp:lastModifiedBy>
  <cp:revision>70</cp:revision>
  <cp:lastPrinted>2018-08-03T16:27:59Z</cp:lastPrinted>
  <dcterms:created xsi:type="dcterms:W3CDTF">2017-01-30T20:36:12Z</dcterms:created>
  <dcterms:modified xsi:type="dcterms:W3CDTF">2018-08-03T22:34:14Z</dcterms:modified>
</cp:coreProperties>
</file>