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0" r:id="rId5"/>
    <p:sldId id="261" r:id="rId6"/>
    <p:sldId id="270" r:id="rId7"/>
    <p:sldId id="271" r:id="rId8"/>
    <p:sldId id="262" r:id="rId9"/>
    <p:sldId id="269"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OLO NASTA" initials="PN" lastIdx="3" clrIdx="0">
    <p:extLst>
      <p:ext uri="{19B8F6BF-5375-455C-9EA6-DF929625EA0E}">
        <p15:presenceInfo xmlns:p15="http://schemas.microsoft.com/office/powerpoint/2012/main" userId="S::paolo.nasta@unina.it::73415805-9a2a-4475-a403-83ad75c1a2d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1" d="100"/>
          <a:sy n="81" d="100"/>
        </p:scale>
        <p:origin x="2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khulan\2.%20Thesis\ongoing\data_prep\Excel\20210204_ETmethods_comparison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Galuut</a:t>
            </a:r>
          </a:p>
        </c:rich>
      </c:tx>
      <c:layout>
        <c:manualLayout>
          <c:xMode val="edge"/>
          <c:yMode val="edge"/>
          <c:x val="0.46588203112122684"/>
          <c:y val="2.3976544560181872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4397963960117838"/>
          <c:y val="0.14186206626179368"/>
          <c:w val="0.83871547786996958"/>
          <c:h val="0.57780692871084505"/>
        </c:manualLayout>
      </c:layout>
      <c:lineChart>
        <c:grouping val="standard"/>
        <c:varyColors val="0"/>
        <c:ser>
          <c:idx val="0"/>
          <c:order val="0"/>
          <c:tx>
            <c:strRef>
              <c:f>Monthly_avg!$C$2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Monthly_avg!$C$3:$C$62</c:f>
              <c:numCache>
                <c:formatCode>General</c:formatCode>
                <c:ptCount val="60"/>
                <c:pt idx="0">
                  <c:v>1.7997730890752304</c:v>
                </c:pt>
                <c:pt idx="1">
                  <c:v>9.256329783122494</c:v>
                </c:pt>
                <c:pt idx="2">
                  <c:v>24.578217079218614</c:v>
                </c:pt>
                <c:pt idx="3">
                  <c:v>61.061871318008656</c:v>
                </c:pt>
                <c:pt idx="4">
                  <c:v>114.04770700118384</c:v>
                </c:pt>
                <c:pt idx="5">
                  <c:v>140.51032689137338</c:v>
                </c:pt>
                <c:pt idx="6">
                  <c:v>171.47578691735373</c:v>
                </c:pt>
                <c:pt idx="7">
                  <c:v>114.11637818903259</c:v>
                </c:pt>
                <c:pt idx="8">
                  <c:v>76.426728680282167</c:v>
                </c:pt>
                <c:pt idx="9">
                  <c:v>30.002529294911575</c:v>
                </c:pt>
                <c:pt idx="10">
                  <c:v>8.810675300305995</c:v>
                </c:pt>
                <c:pt idx="11">
                  <c:v>1.3783036398917714</c:v>
                </c:pt>
                <c:pt idx="12">
                  <c:v>1.7458435392118532</c:v>
                </c:pt>
                <c:pt idx="13">
                  <c:v>6.3169038113701053</c:v>
                </c:pt>
                <c:pt idx="14">
                  <c:v>40.38506016040688</c:v>
                </c:pt>
                <c:pt idx="15">
                  <c:v>80.011690343912051</c:v>
                </c:pt>
                <c:pt idx="16">
                  <c:v>125.92845953618482</c:v>
                </c:pt>
                <c:pt idx="17">
                  <c:v>132.8986734563581</c:v>
                </c:pt>
                <c:pt idx="18">
                  <c:v>154.61339662468404</c:v>
                </c:pt>
                <c:pt idx="19">
                  <c:v>133.37168970382464</c:v>
                </c:pt>
                <c:pt idx="20">
                  <c:v>78.769391391117864</c:v>
                </c:pt>
                <c:pt idx="21">
                  <c:v>36.526320224524547</c:v>
                </c:pt>
                <c:pt idx="22">
                  <c:v>12.093378630884253</c:v>
                </c:pt>
                <c:pt idx="23">
                  <c:v>3.8740224432687991</c:v>
                </c:pt>
                <c:pt idx="24">
                  <c:v>5.6998528219775935</c:v>
                </c:pt>
                <c:pt idx="25">
                  <c:v>15.219015860984625</c:v>
                </c:pt>
                <c:pt idx="26">
                  <c:v>43.992222155514007</c:v>
                </c:pt>
                <c:pt idx="27">
                  <c:v>98.292920025454109</c:v>
                </c:pt>
                <c:pt idx="28">
                  <c:v>142.00726193942793</c:v>
                </c:pt>
                <c:pt idx="29">
                  <c:v>156.32480792678365</c:v>
                </c:pt>
                <c:pt idx="30">
                  <c:v>173.82957676626629</c:v>
                </c:pt>
                <c:pt idx="31">
                  <c:v>124.88538769405795</c:v>
                </c:pt>
                <c:pt idx="32">
                  <c:v>92.019279656296064</c:v>
                </c:pt>
                <c:pt idx="33">
                  <c:v>42.517926765357942</c:v>
                </c:pt>
                <c:pt idx="34">
                  <c:v>6.1389572144883635</c:v>
                </c:pt>
                <c:pt idx="35">
                  <c:v>2.2967062385733392</c:v>
                </c:pt>
                <c:pt idx="36">
                  <c:v>3.0405305498663142</c:v>
                </c:pt>
                <c:pt idx="37">
                  <c:v>6.8136897848948266</c:v>
                </c:pt>
                <c:pt idx="38">
                  <c:v>31.044974857770359</c:v>
                </c:pt>
                <c:pt idx="39">
                  <c:v>63.632090390387184</c:v>
                </c:pt>
                <c:pt idx="40">
                  <c:v>123.5979475944293</c:v>
                </c:pt>
                <c:pt idx="41">
                  <c:v>147.48336062389615</c:v>
                </c:pt>
                <c:pt idx="42">
                  <c:v>157.25134653538754</c:v>
                </c:pt>
                <c:pt idx="43">
                  <c:v>128.79388756036911</c:v>
                </c:pt>
                <c:pt idx="44">
                  <c:v>86.859602707570346</c:v>
                </c:pt>
                <c:pt idx="45">
                  <c:v>35.807167651217668</c:v>
                </c:pt>
                <c:pt idx="46">
                  <c:v>14.476610216159324</c:v>
                </c:pt>
                <c:pt idx="47">
                  <c:v>7.2906802662113943</c:v>
                </c:pt>
                <c:pt idx="48">
                  <c:v>1.6780985574738008</c:v>
                </c:pt>
                <c:pt idx="49">
                  <c:v>7.4319157599335588</c:v>
                </c:pt>
                <c:pt idx="50">
                  <c:v>25.109983016704437</c:v>
                </c:pt>
                <c:pt idx="51">
                  <c:v>86.139158596130898</c:v>
                </c:pt>
                <c:pt idx="52">
                  <c:v>129.69587160678842</c:v>
                </c:pt>
                <c:pt idx="53">
                  <c:v>132.33717186796042</c:v>
                </c:pt>
                <c:pt idx="54">
                  <c:v>147.18683428471664</c:v>
                </c:pt>
                <c:pt idx="55">
                  <c:v>114.06022985701971</c:v>
                </c:pt>
                <c:pt idx="56">
                  <c:v>61.247499047561924</c:v>
                </c:pt>
                <c:pt idx="57">
                  <c:v>35.598808057611954</c:v>
                </c:pt>
                <c:pt idx="58">
                  <c:v>5.0908785266600196</c:v>
                </c:pt>
                <c:pt idx="59">
                  <c:v>1.1198289134125181</c:v>
                </c:pt>
              </c:numCache>
            </c:numRef>
          </c:val>
          <c:smooth val="0"/>
          <c:extLst>
            <c:ext xmlns:c16="http://schemas.microsoft.com/office/drawing/2014/chart" uri="{C3380CC4-5D6E-409C-BE32-E72D297353CC}">
              <c16:uniqueId val="{00000000-0062-40AC-9DD8-AE900868B219}"/>
            </c:ext>
          </c:extLst>
        </c:ser>
        <c:ser>
          <c:idx val="1"/>
          <c:order val="1"/>
          <c:tx>
            <c:strRef>
              <c:f>Monthly_avg!$D$2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Monthly_avg!$D$3:$D$62</c:f>
              <c:numCache>
                <c:formatCode>General</c:formatCode>
                <c:ptCount val="60"/>
                <c:pt idx="0">
                  <c:v>3.6256778776966862E-2</c:v>
                </c:pt>
                <c:pt idx="1">
                  <c:v>4.9747425202647584</c:v>
                </c:pt>
                <c:pt idx="2">
                  <c:v>17.687492751603745</c:v>
                </c:pt>
                <c:pt idx="3">
                  <c:v>62.6484990907244</c:v>
                </c:pt>
                <c:pt idx="4">
                  <c:v>122.82364324926692</c:v>
                </c:pt>
                <c:pt idx="5">
                  <c:v>155.28330304065801</c:v>
                </c:pt>
                <c:pt idx="6">
                  <c:v>152.99407348392032</c:v>
                </c:pt>
                <c:pt idx="7">
                  <c:v>114.33996977253345</c:v>
                </c:pt>
                <c:pt idx="8">
                  <c:v>72.069411627339875</c:v>
                </c:pt>
                <c:pt idx="9">
                  <c:v>29.295370775053552</c:v>
                </c:pt>
                <c:pt idx="10">
                  <c:v>9.7453781047919268</c:v>
                </c:pt>
                <c:pt idx="11">
                  <c:v>0.24408813779292232</c:v>
                </c:pt>
                <c:pt idx="12">
                  <c:v>0</c:v>
                </c:pt>
                <c:pt idx="13">
                  <c:v>0.84884385081176172</c:v>
                </c:pt>
                <c:pt idx="14">
                  <c:v>32.358800007273558</c:v>
                </c:pt>
                <c:pt idx="15">
                  <c:v>73.003323041505354</c:v>
                </c:pt>
                <c:pt idx="16">
                  <c:v>113.03253787230219</c:v>
                </c:pt>
                <c:pt idx="17">
                  <c:v>137.83533903106633</c:v>
                </c:pt>
                <c:pt idx="18">
                  <c:v>155.60918300630814</c:v>
                </c:pt>
                <c:pt idx="19">
                  <c:v>135.42906053856109</c:v>
                </c:pt>
                <c:pt idx="20">
                  <c:v>81.534843324848254</c:v>
                </c:pt>
                <c:pt idx="21">
                  <c:v>38.823200589224193</c:v>
                </c:pt>
                <c:pt idx="22">
                  <c:v>10.422021049555132</c:v>
                </c:pt>
                <c:pt idx="23">
                  <c:v>1.2988280687446965</c:v>
                </c:pt>
                <c:pt idx="24">
                  <c:v>0.39105647361541285</c:v>
                </c:pt>
                <c:pt idx="25">
                  <c:v>4.5487744084922017</c:v>
                </c:pt>
                <c:pt idx="26">
                  <c:v>28.432586736134105</c:v>
                </c:pt>
                <c:pt idx="27">
                  <c:v>78.776782799258385</c:v>
                </c:pt>
                <c:pt idx="28">
                  <c:v>116.43077007076852</c:v>
                </c:pt>
                <c:pt idx="29">
                  <c:v>140.84815987959726</c:v>
                </c:pt>
                <c:pt idx="30">
                  <c:v>142.64880750022684</c:v>
                </c:pt>
                <c:pt idx="31">
                  <c:v>118.59822683944721</c:v>
                </c:pt>
                <c:pt idx="32">
                  <c:v>77.59191051713654</c:v>
                </c:pt>
                <c:pt idx="33">
                  <c:v>38.252395185664284</c:v>
                </c:pt>
                <c:pt idx="34">
                  <c:v>3.7964126878466495</c:v>
                </c:pt>
                <c:pt idx="35">
                  <c:v>0</c:v>
                </c:pt>
                <c:pt idx="36">
                  <c:v>0.18516922100230376</c:v>
                </c:pt>
                <c:pt idx="37">
                  <c:v>0.6660744778976857</c:v>
                </c:pt>
                <c:pt idx="38">
                  <c:v>16.270228835237763</c:v>
                </c:pt>
                <c:pt idx="39">
                  <c:v>46.477766538507147</c:v>
                </c:pt>
                <c:pt idx="40">
                  <c:v>103.91331562959429</c:v>
                </c:pt>
                <c:pt idx="41">
                  <c:v>142.39892627411041</c:v>
                </c:pt>
                <c:pt idx="42">
                  <c:v>151.97144619461082</c:v>
                </c:pt>
                <c:pt idx="43">
                  <c:v>123.83284864100104</c:v>
                </c:pt>
                <c:pt idx="44">
                  <c:v>81.026409420672508</c:v>
                </c:pt>
                <c:pt idx="45">
                  <c:v>37.324564305248472</c:v>
                </c:pt>
                <c:pt idx="46">
                  <c:v>10.892513130346247</c:v>
                </c:pt>
                <c:pt idx="47">
                  <c:v>2.0236216548913286</c:v>
                </c:pt>
                <c:pt idx="48">
                  <c:v>0</c:v>
                </c:pt>
                <c:pt idx="49">
                  <c:v>0.61116692928295524</c:v>
                </c:pt>
                <c:pt idx="50">
                  <c:v>11.752803650219114</c:v>
                </c:pt>
                <c:pt idx="51">
                  <c:v>73.533694321121786</c:v>
                </c:pt>
                <c:pt idx="52">
                  <c:v>109.0689113644012</c:v>
                </c:pt>
                <c:pt idx="53">
                  <c:v>128.50822883748063</c:v>
                </c:pt>
                <c:pt idx="54">
                  <c:v>146.09651785500074</c:v>
                </c:pt>
                <c:pt idx="55">
                  <c:v>119.54022903780093</c:v>
                </c:pt>
                <c:pt idx="56">
                  <c:v>61.790038901771119</c:v>
                </c:pt>
                <c:pt idx="57">
                  <c:v>38.185182022051677</c:v>
                </c:pt>
                <c:pt idx="58">
                  <c:v>3.6992941805860218</c:v>
                </c:pt>
                <c:pt idx="59">
                  <c:v>3.6338180334188962E-3</c:v>
                </c:pt>
              </c:numCache>
            </c:numRef>
          </c:val>
          <c:smooth val="0"/>
          <c:extLst>
            <c:ext xmlns:c16="http://schemas.microsoft.com/office/drawing/2014/chart" uri="{C3380CC4-5D6E-409C-BE32-E72D297353CC}">
              <c16:uniqueId val="{00000001-0062-40AC-9DD8-AE900868B219}"/>
            </c:ext>
          </c:extLst>
        </c:ser>
        <c:ser>
          <c:idx val="2"/>
          <c:order val="2"/>
          <c:tx>
            <c:strRef>
              <c:f>Monthly_avg!$E$2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Monthly_avg!$E$3:$E$62</c:f>
              <c:numCache>
                <c:formatCode>General</c:formatCode>
                <c:ptCount val="60"/>
                <c:pt idx="0">
                  <c:v>0</c:v>
                </c:pt>
                <c:pt idx="1">
                  <c:v>0</c:v>
                </c:pt>
                <c:pt idx="2">
                  <c:v>0.40301994260017876</c:v>
                </c:pt>
                <c:pt idx="3">
                  <c:v>30.847369081216616</c:v>
                </c:pt>
                <c:pt idx="4">
                  <c:v>101.94118081391279</c:v>
                </c:pt>
                <c:pt idx="5">
                  <c:v>131.08247112900878</c:v>
                </c:pt>
                <c:pt idx="6">
                  <c:v>150.97749591489602</c:v>
                </c:pt>
                <c:pt idx="7">
                  <c:v>129.76575128906921</c:v>
                </c:pt>
                <c:pt idx="8">
                  <c:v>89.294722014695111</c:v>
                </c:pt>
                <c:pt idx="9">
                  <c:v>7.7746839393883613</c:v>
                </c:pt>
                <c:pt idx="10">
                  <c:v>0</c:v>
                </c:pt>
                <c:pt idx="11">
                  <c:v>0</c:v>
                </c:pt>
                <c:pt idx="12">
                  <c:v>0</c:v>
                </c:pt>
                <c:pt idx="13">
                  <c:v>0</c:v>
                </c:pt>
                <c:pt idx="14">
                  <c:v>1.4198204987905012</c:v>
                </c:pt>
                <c:pt idx="15">
                  <c:v>42.998386520303733</c:v>
                </c:pt>
                <c:pt idx="16">
                  <c:v>88.129370721218564</c:v>
                </c:pt>
                <c:pt idx="17">
                  <c:v>125.90337186684327</c:v>
                </c:pt>
                <c:pt idx="18">
                  <c:v>147.01849054270383</c:v>
                </c:pt>
                <c:pt idx="19">
                  <c:v>138.48018778010817</c:v>
                </c:pt>
                <c:pt idx="20">
                  <c:v>95.290901587640391</c:v>
                </c:pt>
                <c:pt idx="21">
                  <c:v>24.301627793067116</c:v>
                </c:pt>
                <c:pt idx="22">
                  <c:v>0</c:v>
                </c:pt>
                <c:pt idx="23">
                  <c:v>0</c:v>
                </c:pt>
                <c:pt idx="24">
                  <c:v>0</c:v>
                </c:pt>
                <c:pt idx="25">
                  <c:v>0</c:v>
                </c:pt>
                <c:pt idx="26">
                  <c:v>1.8498826889630755</c:v>
                </c:pt>
                <c:pt idx="27">
                  <c:v>58.854691789773838</c:v>
                </c:pt>
                <c:pt idx="28">
                  <c:v>102.37374836290851</c:v>
                </c:pt>
                <c:pt idx="29">
                  <c:v>124.55616466319563</c:v>
                </c:pt>
                <c:pt idx="30">
                  <c:v>147.39143160743129</c:v>
                </c:pt>
                <c:pt idx="31">
                  <c:v>129.21585695575354</c:v>
                </c:pt>
                <c:pt idx="32">
                  <c:v>87.374982114856664</c:v>
                </c:pt>
                <c:pt idx="33">
                  <c:v>15.749304150476574</c:v>
                </c:pt>
                <c:pt idx="34">
                  <c:v>1.9209335726123682</c:v>
                </c:pt>
                <c:pt idx="35">
                  <c:v>0</c:v>
                </c:pt>
                <c:pt idx="36">
                  <c:v>0</c:v>
                </c:pt>
                <c:pt idx="37">
                  <c:v>0</c:v>
                </c:pt>
                <c:pt idx="38">
                  <c:v>0</c:v>
                </c:pt>
                <c:pt idx="39">
                  <c:v>12.965221138631993</c:v>
                </c:pt>
                <c:pt idx="40">
                  <c:v>80.632631627336124</c:v>
                </c:pt>
                <c:pt idx="41">
                  <c:v>120.4201918251554</c:v>
                </c:pt>
                <c:pt idx="42">
                  <c:v>143.55198588698397</c:v>
                </c:pt>
                <c:pt idx="43">
                  <c:v>121.54262033030813</c:v>
                </c:pt>
                <c:pt idx="44">
                  <c:v>90.62223452564163</c:v>
                </c:pt>
                <c:pt idx="45">
                  <c:v>16.219283845430898</c:v>
                </c:pt>
                <c:pt idx="46">
                  <c:v>0</c:v>
                </c:pt>
                <c:pt idx="47">
                  <c:v>0</c:v>
                </c:pt>
                <c:pt idx="48">
                  <c:v>0</c:v>
                </c:pt>
                <c:pt idx="49">
                  <c:v>0</c:v>
                </c:pt>
                <c:pt idx="50">
                  <c:v>0</c:v>
                </c:pt>
                <c:pt idx="51">
                  <c:v>50.79236677437995</c:v>
                </c:pt>
                <c:pt idx="52">
                  <c:v>79.425572835969831</c:v>
                </c:pt>
                <c:pt idx="53">
                  <c:v>137.74103989368948</c:v>
                </c:pt>
                <c:pt idx="54">
                  <c:v>148.30286214195161</c:v>
                </c:pt>
                <c:pt idx="55">
                  <c:v>141.83731694506582</c:v>
                </c:pt>
                <c:pt idx="56">
                  <c:v>54.981599832145776</c:v>
                </c:pt>
                <c:pt idx="57">
                  <c:v>28.972932437106149</c:v>
                </c:pt>
                <c:pt idx="58">
                  <c:v>0</c:v>
                </c:pt>
                <c:pt idx="59">
                  <c:v>0</c:v>
                </c:pt>
              </c:numCache>
            </c:numRef>
          </c:val>
          <c:smooth val="0"/>
          <c:extLst>
            <c:ext xmlns:c16="http://schemas.microsoft.com/office/drawing/2014/chart" uri="{C3380CC4-5D6E-409C-BE32-E72D297353CC}">
              <c16:uniqueId val="{00000002-0062-40AC-9DD8-AE900868B219}"/>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a:solidFill>
              <a:sysClr val="windowText" lastClr="000000"/>
            </a:solidFill>
          </a:ln>
          <a:effectLst/>
        </c:spPr>
        <c:txPr>
          <a:bodyPr rot="-60000000" spcFirstLastPara="1" vertOverflow="ellipsis" vert="horz" wrap="square" anchor="b"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Tsetserleg</a:t>
            </a:r>
          </a:p>
        </c:rich>
      </c:tx>
      <c:layout>
        <c:manualLayout>
          <c:xMode val="edge"/>
          <c:yMode val="edge"/>
          <c:x val="0.36432279118664856"/>
          <c:y val="4.4006864693944631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8014588871616087E-2"/>
          <c:y val="0.16548797311021535"/>
          <c:w val="0.94003072309659375"/>
          <c:h val="0.56586668066100909"/>
        </c:manualLayout>
      </c:layout>
      <c:lineChart>
        <c:grouping val="standard"/>
        <c:varyColors val="0"/>
        <c:ser>
          <c:idx val="0"/>
          <c:order val="0"/>
          <c:tx>
            <c:strRef>
              <c:f>Monthly_avg!$F$2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Monthly_avg!$F$3:$F$62</c:f>
              <c:numCache>
                <c:formatCode>General</c:formatCode>
                <c:ptCount val="60"/>
                <c:pt idx="0">
                  <c:v>11.160630614345319</c:v>
                </c:pt>
                <c:pt idx="1">
                  <c:v>25.766802067522423</c:v>
                </c:pt>
                <c:pt idx="2">
                  <c:v>47.748797113110172</c:v>
                </c:pt>
                <c:pt idx="3">
                  <c:v>92.4732958273039</c:v>
                </c:pt>
                <c:pt idx="4">
                  <c:v>146.61989955445236</c:v>
                </c:pt>
                <c:pt idx="5">
                  <c:v>156.21210830265576</c:v>
                </c:pt>
                <c:pt idx="6">
                  <c:v>155.60871828415054</c:v>
                </c:pt>
                <c:pt idx="7">
                  <c:v>106.41124210714116</c:v>
                </c:pt>
                <c:pt idx="8">
                  <c:v>77.744664290125513</c:v>
                </c:pt>
                <c:pt idx="9">
                  <c:v>46.010799666402349</c:v>
                </c:pt>
                <c:pt idx="10">
                  <c:v>23.475126657503399</c:v>
                </c:pt>
                <c:pt idx="11">
                  <c:v>9.7278927801061439</c:v>
                </c:pt>
                <c:pt idx="12">
                  <c:v>6.9720291700929051</c:v>
                </c:pt>
                <c:pt idx="13">
                  <c:v>18.734763896044814</c:v>
                </c:pt>
                <c:pt idx="14">
                  <c:v>55.144353916062535</c:v>
                </c:pt>
                <c:pt idx="15">
                  <c:v>92.837176648820062</c:v>
                </c:pt>
                <c:pt idx="16">
                  <c:v>125.78387031429693</c:v>
                </c:pt>
                <c:pt idx="17">
                  <c:v>124.46899663245119</c:v>
                </c:pt>
                <c:pt idx="18">
                  <c:v>140.13540714688267</c:v>
                </c:pt>
                <c:pt idx="19">
                  <c:v>125.41853945857943</c:v>
                </c:pt>
                <c:pt idx="20">
                  <c:v>86.507202080079338</c:v>
                </c:pt>
                <c:pt idx="21">
                  <c:v>44.650676519885145</c:v>
                </c:pt>
                <c:pt idx="22">
                  <c:v>29.240672068101006</c:v>
                </c:pt>
                <c:pt idx="23">
                  <c:v>17.053094783358976</c:v>
                </c:pt>
                <c:pt idx="24">
                  <c:v>12.3195267002367</c:v>
                </c:pt>
                <c:pt idx="25">
                  <c:v>18.482981729360073</c:v>
                </c:pt>
                <c:pt idx="26">
                  <c:v>45.715233987441941</c:v>
                </c:pt>
                <c:pt idx="27">
                  <c:v>94.119576293968791</c:v>
                </c:pt>
                <c:pt idx="28">
                  <c:v>146.58239793520497</c:v>
                </c:pt>
                <c:pt idx="29">
                  <c:v>136.0765574011258</c:v>
                </c:pt>
                <c:pt idx="30">
                  <c:v>139.14665642896367</c:v>
                </c:pt>
                <c:pt idx="31">
                  <c:v>121.05486125208675</c:v>
                </c:pt>
                <c:pt idx="32">
                  <c:v>102.10629665372568</c:v>
                </c:pt>
                <c:pt idx="33">
                  <c:v>52.744819607088651</c:v>
                </c:pt>
                <c:pt idx="34">
                  <c:v>19.441843610184833</c:v>
                </c:pt>
                <c:pt idx="35">
                  <c:v>11.023660314386262</c:v>
                </c:pt>
                <c:pt idx="36">
                  <c:v>14.205255742927454</c:v>
                </c:pt>
                <c:pt idx="37">
                  <c:v>13.998458844784421</c:v>
                </c:pt>
                <c:pt idx="38">
                  <c:v>41.47174119352929</c:v>
                </c:pt>
                <c:pt idx="39">
                  <c:v>66.131503043704583</c:v>
                </c:pt>
                <c:pt idx="40">
                  <c:v>132.52035289240592</c:v>
                </c:pt>
                <c:pt idx="41">
                  <c:v>134.43705219994828</c:v>
                </c:pt>
                <c:pt idx="42">
                  <c:v>134.58240653288075</c:v>
                </c:pt>
                <c:pt idx="43">
                  <c:v>105.7084256709045</c:v>
                </c:pt>
                <c:pt idx="44">
                  <c:v>83.283887521370147</c:v>
                </c:pt>
                <c:pt idx="45">
                  <c:v>41.010100922840884</c:v>
                </c:pt>
                <c:pt idx="46">
                  <c:v>22.470389120944102</c:v>
                </c:pt>
                <c:pt idx="47">
                  <c:v>17.606926650576046</c:v>
                </c:pt>
                <c:pt idx="48">
                  <c:v>5.6098638761835629</c:v>
                </c:pt>
                <c:pt idx="49">
                  <c:v>15.212715834614336</c:v>
                </c:pt>
                <c:pt idx="50">
                  <c:v>37.396079309437447</c:v>
                </c:pt>
                <c:pt idx="51">
                  <c:v>89.186938434425045</c:v>
                </c:pt>
                <c:pt idx="52">
                  <c:v>119.41858243507708</c:v>
                </c:pt>
                <c:pt idx="53">
                  <c:v>131.26569941555431</c:v>
                </c:pt>
                <c:pt idx="54">
                  <c:v>130.8152084761355</c:v>
                </c:pt>
                <c:pt idx="55">
                  <c:v>109.45346379734285</c:v>
                </c:pt>
                <c:pt idx="56">
                  <c:v>72.766502856359239</c:v>
                </c:pt>
                <c:pt idx="57">
                  <c:v>59.440293197788002</c:v>
                </c:pt>
                <c:pt idx="58">
                  <c:v>20.776345176466695</c:v>
                </c:pt>
                <c:pt idx="59">
                  <c:v>13.998459939400766</c:v>
                </c:pt>
              </c:numCache>
            </c:numRef>
          </c:val>
          <c:smooth val="0"/>
          <c:extLst>
            <c:ext xmlns:c16="http://schemas.microsoft.com/office/drawing/2014/chart" uri="{C3380CC4-5D6E-409C-BE32-E72D297353CC}">
              <c16:uniqueId val="{00000000-8C8D-44B9-A0CC-932CA7248A55}"/>
            </c:ext>
          </c:extLst>
        </c:ser>
        <c:ser>
          <c:idx val="1"/>
          <c:order val="1"/>
          <c:tx>
            <c:strRef>
              <c:f>Monthly_avg!$G$2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Monthly_avg!$G$3:$G$62</c:f>
              <c:numCache>
                <c:formatCode>General</c:formatCode>
                <c:ptCount val="60"/>
                <c:pt idx="0">
                  <c:v>5.2286639656136211</c:v>
                </c:pt>
                <c:pt idx="1">
                  <c:v>18.1023635870907</c:v>
                </c:pt>
                <c:pt idx="2">
                  <c:v>29.815568019032213</c:v>
                </c:pt>
                <c:pt idx="3">
                  <c:v>72.419877957227172</c:v>
                </c:pt>
                <c:pt idx="4">
                  <c:v>130.52183937969519</c:v>
                </c:pt>
                <c:pt idx="5">
                  <c:v>164.15943435958471</c:v>
                </c:pt>
                <c:pt idx="6">
                  <c:v>161.98867806717504</c:v>
                </c:pt>
                <c:pt idx="7">
                  <c:v>109.97407513823802</c:v>
                </c:pt>
                <c:pt idx="8">
                  <c:v>78.110804458341548</c:v>
                </c:pt>
                <c:pt idx="9">
                  <c:v>35.024379419745372</c:v>
                </c:pt>
                <c:pt idx="10">
                  <c:v>16.183013372994601</c:v>
                </c:pt>
                <c:pt idx="11">
                  <c:v>5.4155925403170713</c:v>
                </c:pt>
                <c:pt idx="12">
                  <c:v>1.4146124546842478</c:v>
                </c:pt>
                <c:pt idx="13">
                  <c:v>7.9021404964790634</c:v>
                </c:pt>
                <c:pt idx="14">
                  <c:v>41.609499036455453</c:v>
                </c:pt>
                <c:pt idx="15">
                  <c:v>72.562686224760739</c:v>
                </c:pt>
                <c:pt idx="16">
                  <c:v>114.2838211389147</c:v>
                </c:pt>
                <c:pt idx="17">
                  <c:v>132.03876702927113</c:v>
                </c:pt>
                <c:pt idx="18">
                  <c:v>148.22193236348809</c:v>
                </c:pt>
                <c:pt idx="19">
                  <c:v>135.52881682489891</c:v>
                </c:pt>
                <c:pt idx="20">
                  <c:v>84.349671149798738</c:v>
                </c:pt>
                <c:pt idx="21">
                  <c:v>40.180448974598882</c:v>
                </c:pt>
                <c:pt idx="22">
                  <c:v>15.361635076569145</c:v>
                </c:pt>
                <c:pt idx="23">
                  <c:v>5.4801361055687758</c:v>
                </c:pt>
                <c:pt idx="24">
                  <c:v>4.6891864912503891</c:v>
                </c:pt>
                <c:pt idx="25">
                  <c:v>8.8359808451383568</c:v>
                </c:pt>
                <c:pt idx="26">
                  <c:v>30.782166551423259</c:v>
                </c:pt>
                <c:pt idx="27">
                  <c:v>80.480158285078659</c:v>
                </c:pt>
                <c:pt idx="28">
                  <c:v>127.82886263362234</c:v>
                </c:pt>
                <c:pt idx="29">
                  <c:v>138.20586450355262</c:v>
                </c:pt>
                <c:pt idx="30">
                  <c:v>140.74552171041898</c:v>
                </c:pt>
                <c:pt idx="31">
                  <c:v>123.27172728160373</c:v>
                </c:pt>
                <c:pt idx="32">
                  <c:v>83.156802869265604</c:v>
                </c:pt>
                <c:pt idx="33">
                  <c:v>37.988472156167894</c:v>
                </c:pt>
                <c:pt idx="34">
                  <c:v>9.3651705175382922</c:v>
                </c:pt>
                <c:pt idx="35">
                  <c:v>3.354445041430691</c:v>
                </c:pt>
                <c:pt idx="36">
                  <c:v>2.9187446663874748</c:v>
                </c:pt>
                <c:pt idx="37">
                  <c:v>4.116392487441475</c:v>
                </c:pt>
                <c:pt idx="38">
                  <c:v>23.225833793160547</c:v>
                </c:pt>
                <c:pt idx="39">
                  <c:v>48.103714457864719</c:v>
                </c:pt>
                <c:pt idx="40">
                  <c:v>108.80500332749222</c:v>
                </c:pt>
                <c:pt idx="41">
                  <c:v>146.8562232945383</c:v>
                </c:pt>
                <c:pt idx="42">
                  <c:v>147.00923147230554</c:v>
                </c:pt>
                <c:pt idx="43">
                  <c:v>118.60939456323587</c:v>
                </c:pt>
                <c:pt idx="44">
                  <c:v>84.569256284208123</c:v>
                </c:pt>
                <c:pt idx="45">
                  <c:v>39.604698213280003</c:v>
                </c:pt>
                <c:pt idx="46">
                  <c:v>15.620392527197595</c:v>
                </c:pt>
                <c:pt idx="47">
                  <c:v>5.3893132230403848</c:v>
                </c:pt>
                <c:pt idx="48">
                  <c:v>0.61852021537436208</c:v>
                </c:pt>
                <c:pt idx="49">
                  <c:v>11.494333245661604</c:v>
                </c:pt>
                <c:pt idx="50">
                  <c:v>27.36659577829505</c:v>
                </c:pt>
                <c:pt idx="51">
                  <c:v>78.093116241231044</c:v>
                </c:pt>
                <c:pt idx="52">
                  <c:v>110.91214127305085</c:v>
                </c:pt>
                <c:pt idx="53">
                  <c:v>136.55178656375085</c:v>
                </c:pt>
                <c:pt idx="54">
                  <c:v>142.51583577463146</c:v>
                </c:pt>
                <c:pt idx="55">
                  <c:v>115.2817378864722</c:v>
                </c:pt>
                <c:pt idx="56">
                  <c:v>69.003866992363669</c:v>
                </c:pt>
                <c:pt idx="57">
                  <c:v>42.101548226754794</c:v>
                </c:pt>
                <c:pt idx="58">
                  <c:v>12.738952780527438</c:v>
                </c:pt>
                <c:pt idx="59">
                  <c:v>3.928518704647483</c:v>
                </c:pt>
              </c:numCache>
            </c:numRef>
          </c:val>
          <c:smooth val="0"/>
          <c:extLst>
            <c:ext xmlns:c16="http://schemas.microsoft.com/office/drawing/2014/chart" uri="{C3380CC4-5D6E-409C-BE32-E72D297353CC}">
              <c16:uniqueId val="{00000001-8C8D-44B9-A0CC-932CA7248A55}"/>
            </c:ext>
          </c:extLst>
        </c:ser>
        <c:ser>
          <c:idx val="2"/>
          <c:order val="2"/>
          <c:tx>
            <c:strRef>
              <c:f>Monthly_avg!$H$2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Monthly_avg!$H$3:$H$62</c:f>
              <c:numCache>
                <c:formatCode>General</c:formatCode>
                <c:ptCount val="60"/>
                <c:pt idx="0">
                  <c:v>0</c:v>
                </c:pt>
                <c:pt idx="1">
                  <c:v>0.7167401616798057</c:v>
                </c:pt>
                <c:pt idx="2">
                  <c:v>9.0086187377483888</c:v>
                </c:pt>
                <c:pt idx="3">
                  <c:v>55.386150811065264</c:v>
                </c:pt>
                <c:pt idx="4">
                  <c:v>115.18539974644375</c:v>
                </c:pt>
                <c:pt idx="5">
                  <c:v>137.28115578411843</c:v>
                </c:pt>
                <c:pt idx="6">
                  <c:v>154.07902639981924</c:v>
                </c:pt>
                <c:pt idx="7">
                  <c:v>131.94450123927408</c:v>
                </c:pt>
                <c:pt idx="8">
                  <c:v>103.56976091506387</c:v>
                </c:pt>
                <c:pt idx="9">
                  <c:v>30.508715767377723</c:v>
                </c:pt>
                <c:pt idx="10">
                  <c:v>2.0047165868523447</c:v>
                </c:pt>
                <c:pt idx="11">
                  <c:v>0</c:v>
                </c:pt>
                <c:pt idx="12">
                  <c:v>0</c:v>
                </c:pt>
                <c:pt idx="13">
                  <c:v>0</c:v>
                </c:pt>
                <c:pt idx="14">
                  <c:v>14.679697856552801</c:v>
                </c:pt>
                <c:pt idx="15">
                  <c:v>63.746395575285945</c:v>
                </c:pt>
                <c:pt idx="16">
                  <c:v>96.358081604262892</c:v>
                </c:pt>
                <c:pt idx="17">
                  <c:v>128.7231290502624</c:v>
                </c:pt>
                <c:pt idx="18">
                  <c:v>149.60135502453315</c:v>
                </c:pt>
                <c:pt idx="19">
                  <c:v>142.18330946353882</c:v>
                </c:pt>
                <c:pt idx="20">
                  <c:v>109.29078668485079</c:v>
                </c:pt>
                <c:pt idx="21">
                  <c:v>45.608556633477498</c:v>
                </c:pt>
                <c:pt idx="22">
                  <c:v>7.2711808214749825</c:v>
                </c:pt>
                <c:pt idx="23">
                  <c:v>0</c:v>
                </c:pt>
                <c:pt idx="24">
                  <c:v>0</c:v>
                </c:pt>
                <c:pt idx="25">
                  <c:v>0</c:v>
                </c:pt>
                <c:pt idx="26">
                  <c:v>4.9692765507638272</c:v>
                </c:pt>
                <c:pt idx="27">
                  <c:v>75.503205899064923</c:v>
                </c:pt>
                <c:pt idx="28">
                  <c:v>115.66456287746229</c:v>
                </c:pt>
                <c:pt idx="29">
                  <c:v>125.86105084696629</c:v>
                </c:pt>
                <c:pt idx="30">
                  <c:v>146.64235169874419</c:v>
                </c:pt>
                <c:pt idx="31">
                  <c:v>134.91745788411072</c:v>
                </c:pt>
                <c:pt idx="32">
                  <c:v>103.3143788336258</c:v>
                </c:pt>
                <c:pt idx="33">
                  <c:v>41.459137818422917</c:v>
                </c:pt>
                <c:pt idx="34">
                  <c:v>8.1738075824576466</c:v>
                </c:pt>
                <c:pt idx="35">
                  <c:v>0</c:v>
                </c:pt>
                <c:pt idx="36">
                  <c:v>0</c:v>
                </c:pt>
                <c:pt idx="37">
                  <c:v>0</c:v>
                </c:pt>
                <c:pt idx="38">
                  <c:v>5.0587820192685786</c:v>
                </c:pt>
                <c:pt idx="39">
                  <c:v>20.309018943818295</c:v>
                </c:pt>
                <c:pt idx="40">
                  <c:v>97.724034971273269</c:v>
                </c:pt>
                <c:pt idx="41">
                  <c:v>129.13593674176116</c:v>
                </c:pt>
                <c:pt idx="42">
                  <c:v>144.93835769913855</c:v>
                </c:pt>
                <c:pt idx="43">
                  <c:v>126.92544331921081</c:v>
                </c:pt>
                <c:pt idx="44">
                  <c:v>105.80128376919915</c:v>
                </c:pt>
                <c:pt idx="45">
                  <c:v>35.735869790234901</c:v>
                </c:pt>
                <c:pt idx="46">
                  <c:v>6.8500587148828842</c:v>
                </c:pt>
                <c:pt idx="47">
                  <c:v>1.8348175794684207</c:v>
                </c:pt>
                <c:pt idx="48">
                  <c:v>0</c:v>
                </c:pt>
                <c:pt idx="49">
                  <c:v>0</c:v>
                </c:pt>
                <c:pt idx="50">
                  <c:v>6.6986829507868793</c:v>
                </c:pt>
                <c:pt idx="51">
                  <c:v>68.224196396019622</c:v>
                </c:pt>
                <c:pt idx="52">
                  <c:v>92.658798294414197</c:v>
                </c:pt>
                <c:pt idx="53">
                  <c:v>141.12142396888859</c:v>
                </c:pt>
                <c:pt idx="54">
                  <c:v>146.8175917210406</c:v>
                </c:pt>
                <c:pt idx="55">
                  <c:v>142.96726125845652</c:v>
                </c:pt>
                <c:pt idx="56">
                  <c:v>77.668939137665959</c:v>
                </c:pt>
                <c:pt idx="57">
                  <c:v>59.294192824759527</c:v>
                </c:pt>
                <c:pt idx="58">
                  <c:v>0</c:v>
                </c:pt>
                <c:pt idx="59">
                  <c:v>0</c:v>
                </c:pt>
              </c:numCache>
            </c:numRef>
          </c:val>
          <c:smooth val="0"/>
          <c:extLst>
            <c:ext xmlns:c16="http://schemas.microsoft.com/office/drawing/2014/chart" uri="{C3380CC4-5D6E-409C-BE32-E72D297353CC}">
              <c16:uniqueId val="{00000002-8C8D-44B9-A0CC-932CA7248A55}"/>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Khovd</a:t>
            </a:r>
          </a:p>
        </c:rich>
      </c:tx>
      <c:layout>
        <c:manualLayout>
          <c:xMode val="edge"/>
          <c:yMode val="edge"/>
          <c:x val="0.44307807570017177"/>
          <c:y val="2.6101137454686951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7665874113189234"/>
          <c:y val="0.14129425955408481"/>
          <c:w val="0.78891385137792536"/>
          <c:h val="0.50612685555432368"/>
        </c:manualLayout>
      </c:layout>
      <c:lineChart>
        <c:grouping val="standard"/>
        <c:varyColors val="0"/>
        <c:ser>
          <c:idx val="0"/>
          <c:order val="0"/>
          <c:tx>
            <c:strRef>
              <c:f>Monthly_avg!$O$2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Monthly_avg!$O$3:$O$62</c:f>
              <c:numCache>
                <c:formatCode>General</c:formatCode>
                <c:ptCount val="60"/>
                <c:pt idx="0">
                  <c:v>1.8649227978496947</c:v>
                </c:pt>
                <c:pt idx="1">
                  <c:v>14.538152541980986</c:v>
                </c:pt>
                <c:pt idx="2">
                  <c:v>48.354630307654247</c:v>
                </c:pt>
                <c:pt idx="3">
                  <c:v>94.663480416021116</c:v>
                </c:pt>
                <c:pt idx="4">
                  <c:v>163.7924423420869</c:v>
                </c:pt>
                <c:pt idx="5">
                  <c:v>168.32335351893292</c:v>
                </c:pt>
                <c:pt idx="6">
                  <c:v>173.21249776909525</c:v>
                </c:pt>
                <c:pt idx="7">
                  <c:v>140.40962733443217</c:v>
                </c:pt>
                <c:pt idx="8">
                  <c:v>96.283473585952734</c:v>
                </c:pt>
                <c:pt idx="9">
                  <c:v>39.807140991072863</c:v>
                </c:pt>
                <c:pt idx="10">
                  <c:v>10.852227312455147</c:v>
                </c:pt>
                <c:pt idx="11">
                  <c:v>1.7869159752530865</c:v>
                </c:pt>
                <c:pt idx="12">
                  <c:v>1.5761580454669</c:v>
                </c:pt>
                <c:pt idx="13">
                  <c:v>8.519840829997543</c:v>
                </c:pt>
                <c:pt idx="14">
                  <c:v>50.92996369697331</c:v>
                </c:pt>
                <c:pt idx="15">
                  <c:v>111.12997285934007</c:v>
                </c:pt>
                <c:pt idx="16">
                  <c:v>163.66956691015298</c:v>
                </c:pt>
                <c:pt idx="17">
                  <c:v>176.59100588191149</c:v>
                </c:pt>
                <c:pt idx="18">
                  <c:v>176.37938375169244</c:v>
                </c:pt>
                <c:pt idx="19">
                  <c:v>168.13088144800346</c:v>
                </c:pt>
                <c:pt idx="20">
                  <c:v>101.9885665063118</c:v>
                </c:pt>
                <c:pt idx="21">
                  <c:v>49.20112254105338</c:v>
                </c:pt>
                <c:pt idx="22">
                  <c:v>16.786683056847163</c:v>
                </c:pt>
                <c:pt idx="23">
                  <c:v>7.5025640423762816</c:v>
                </c:pt>
                <c:pt idx="24">
                  <c:v>3.6895678578256672</c:v>
                </c:pt>
                <c:pt idx="25">
                  <c:v>13.720187799681707</c:v>
                </c:pt>
                <c:pt idx="26">
                  <c:v>48.553251527063033</c:v>
                </c:pt>
                <c:pt idx="27">
                  <c:v>115.1723211281118</c:v>
                </c:pt>
                <c:pt idx="28">
                  <c:v>172.29248861543965</c:v>
                </c:pt>
                <c:pt idx="29">
                  <c:v>188.55909449795604</c:v>
                </c:pt>
                <c:pt idx="30">
                  <c:v>186.32823101082408</c:v>
                </c:pt>
                <c:pt idx="31">
                  <c:v>157.14457822985909</c:v>
                </c:pt>
                <c:pt idx="32">
                  <c:v>95.835916741241789</c:v>
                </c:pt>
                <c:pt idx="33">
                  <c:v>59.84208971945953</c:v>
                </c:pt>
                <c:pt idx="34">
                  <c:v>14.213425311628068</c:v>
                </c:pt>
                <c:pt idx="35">
                  <c:v>3.1038395503474447</c:v>
                </c:pt>
                <c:pt idx="36">
                  <c:v>4.3165996334454571</c:v>
                </c:pt>
                <c:pt idx="37">
                  <c:v>7.863101957978655</c:v>
                </c:pt>
                <c:pt idx="38">
                  <c:v>43.710479993766171</c:v>
                </c:pt>
                <c:pt idx="39">
                  <c:v>80.010257678741027</c:v>
                </c:pt>
                <c:pt idx="40">
                  <c:v>153.04461238198803</c:v>
                </c:pt>
                <c:pt idx="41">
                  <c:v>178.13281646908317</c:v>
                </c:pt>
                <c:pt idx="42">
                  <c:v>193.77574444308308</c:v>
                </c:pt>
                <c:pt idx="43">
                  <c:v>137.26880653189647</c:v>
                </c:pt>
                <c:pt idx="44">
                  <c:v>94.846449157491506</c:v>
                </c:pt>
                <c:pt idx="45">
                  <c:v>52.271192494488851</c:v>
                </c:pt>
                <c:pt idx="46">
                  <c:v>23.147105727647183</c:v>
                </c:pt>
                <c:pt idx="47">
                  <c:v>11.581960838611415</c:v>
                </c:pt>
                <c:pt idx="48">
                  <c:v>2.1034971777749352</c:v>
                </c:pt>
                <c:pt idx="49">
                  <c:v>7.1942269146604927</c:v>
                </c:pt>
                <c:pt idx="50">
                  <c:v>34.06752779905883</c:v>
                </c:pt>
                <c:pt idx="51">
                  <c:v>107.56650037547989</c:v>
                </c:pt>
                <c:pt idx="52">
                  <c:v>158.30549760592802</c:v>
                </c:pt>
                <c:pt idx="53">
                  <c:v>172.01519119232637</c:v>
                </c:pt>
                <c:pt idx="54">
                  <c:v>174.60741269899742</c:v>
                </c:pt>
                <c:pt idx="55">
                  <c:v>168.92690575614648</c:v>
                </c:pt>
                <c:pt idx="56">
                  <c:v>98.117009902673303</c:v>
                </c:pt>
                <c:pt idx="57">
                  <c:v>52.883964153000314</c:v>
                </c:pt>
                <c:pt idx="58">
                  <c:v>16.602162888229916</c:v>
                </c:pt>
                <c:pt idx="59">
                  <c:v>2.0062118187172966</c:v>
                </c:pt>
              </c:numCache>
            </c:numRef>
          </c:val>
          <c:smooth val="0"/>
          <c:extLst>
            <c:ext xmlns:c16="http://schemas.microsoft.com/office/drawing/2014/chart" uri="{C3380CC4-5D6E-409C-BE32-E72D297353CC}">
              <c16:uniqueId val="{00000000-89B5-44E0-9FC6-71F7A0849287}"/>
            </c:ext>
          </c:extLst>
        </c:ser>
        <c:ser>
          <c:idx val="1"/>
          <c:order val="1"/>
          <c:tx>
            <c:strRef>
              <c:f>Monthly_avg!$P$2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Monthly_avg!$P$3:$P$62</c:f>
              <c:numCache>
                <c:formatCode>General</c:formatCode>
                <c:ptCount val="60"/>
                <c:pt idx="0">
                  <c:v>0.11083911387139561</c:v>
                </c:pt>
                <c:pt idx="1">
                  <c:v>7.8970626078866637</c:v>
                </c:pt>
                <c:pt idx="2">
                  <c:v>35.206232572020589</c:v>
                </c:pt>
                <c:pt idx="3">
                  <c:v>81.91563841427481</c:v>
                </c:pt>
                <c:pt idx="4">
                  <c:v>138.76484080370713</c:v>
                </c:pt>
                <c:pt idx="5">
                  <c:v>163.36006678779032</c:v>
                </c:pt>
                <c:pt idx="6">
                  <c:v>167.99586196268777</c:v>
                </c:pt>
                <c:pt idx="7">
                  <c:v>136.35148612096324</c:v>
                </c:pt>
                <c:pt idx="8">
                  <c:v>90.025487777820288</c:v>
                </c:pt>
                <c:pt idx="9">
                  <c:v>37.852068018881418</c:v>
                </c:pt>
                <c:pt idx="10">
                  <c:v>12.239722275641231</c:v>
                </c:pt>
                <c:pt idx="11">
                  <c:v>0.85564762018133889</c:v>
                </c:pt>
                <c:pt idx="12">
                  <c:v>0</c:v>
                </c:pt>
                <c:pt idx="13">
                  <c:v>3.1152010255322637</c:v>
                </c:pt>
                <c:pt idx="14">
                  <c:v>42.424228144797347</c:v>
                </c:pt>
                <c:pt idx="15">
                  <c:v>82.285425895748375</c:v>
                </c:pt>
                <c:pt idx="16">
                  <c:v>137.62193549081599</c:v>
                </c:pt>
                <c:pt idx="17">
                  <c:v>166.10892549428959</c:v>
                </c:pt>
                <c:pt idx="18">
                  <c:v>162.4961667084043</c:v>
                </c:pt>
                <c:pt idx="19">
                  <c:v>142.22911501099458</c:v>
                </c:pt>
                <c:pt idx="20">
                  <c:v>82.166943787210329</c:v>
                </c:pt>
                <c:pt idx="21">
                  <c:v>45.507376580141035</c:v>
                </c:pt>
                <c:pt idx="22">
                  <c:v>14.580348690414498</c:v>
                </c:pt>
                <c:pt idx="23">
                  <c:v>2.6154683394962377</c:v>
                </c:pt>
                <c:pt idx="24">
                  <c:v>0.89474136153188422</c:v>
                </c:pt>
                <c:pt idx="25">
                  <c:v>5.8240096145567524</c:v>
                </c:pt>
                <c:pt idx="26">
                  <c:v>38.125753785001891</c:v>
                </c:pt>
                <c:pt idx="27">
                  <c:v>88.829118683155357</c:v>
                </c:pt>
                <c:pt idx="28">
                  <c:v>135.74858352834303</c:v>
                </c:pt>
                <c:pt idx="29">
                  <c:v>153.84762992417566</c:v>
                </c:pt>
                <c:pt idx="30">
                  <c:v>160.98646433165675</c:v>
                </c:pt>
                <c:pt idx="31">
                  <c:v>133.88833558539505</c:v>
                </c:pt>
                <c:pt idx="32">
                  <c:v>81.856272142758101</c:v>
                </c:pt>
                <c:pt idx="33">
                  <c:v>45.431201892018095</c:v>
                </c:pt>
                <c:pt idx="34">
                  <c:v>6.0059662108258385</c:v>
                </c:pt>
                <c:pt idx="35">
                  <c:v>0.66284482035396275</c:v>
                </c:pt>
                <c:pt idx="36">
                  <c:v>0.76438856317057924</c:v>
                </c:pt>
                <c:pt idx="37">
                  <c:v>2.1086499681346127</c:v>
                </c:pt>
                <c:pt idx="38">
                  <c:v>22.894125339727509</c:v>
                </c:pt>
                <c:pt idx="39">
                  <c:v>66.37194168446824</c:v>
                </c:pt>
                <c:pt idx="40">
                  <c:v>119.11807602743485</c:v>
                </c:pt>
                <c:pt idx="41">
                  <c:v>162.86008386433656</c:v>
                </c:pt>
                <c:pt idx="42">
                  <c:v>164.66710096323038</c:v>
                </c:pt>
                <c:pt idx="43">
                  <c:v>127.60707380264338</c:v>
                </c:pt>
                <c:pt idx="44">
                  <c:v>83.935670510222295</c:v>
                </c:pt>
                <c:pt idx="45">
                  <c:v>43.857381590682827</c:v>
                </c:pt>
                <c:pt idx="46">
                  <c:v>17.166119779415769</c:v>
                </c:pt>
                <c:pt idx="47">
                  <c:v>4.861807596506531</c:v>
                </c:pt>
                <c:pt idx="48">
                  <c:v>0</c:v>
                </c:pt>
                <c:pt idx="49">
                  <c:v>0.63328950847599264</c:v>
                </c:pt>
                <c:pt idx="50">
                  <c:v>23.420368018305048</c:v>
                </c:pt>
                <c:pt idx="51">
                  <c:v>87.38950509220814</c:v>
                </c:pt>
                <c:pt idx="52">
                  <c:v>123.74672273892827</c:v>
                </c:pt>
                <c:pt idx="53">
                  <c:v>151.59805005052095</c:v>
                </c:pt>
                <c:pt idx="54">
                  <c:v>163.49589173486606</c:v>
                </c:pt>
                <c:pt idx="55">
                  <c:v>137.50083315300657</c:v>
                </c:pt>
                <c:pt idx="56">
                  <c:v>80.717775496107109</c:v>
                </c:pt>
                <c:pt idx="57">
                  <c:v>45.766229071424135</c:v>
                </c:pt>
                <c:pt idx="58">
                  <c:v>12.241392782938258</c:v>
                </c:pt>
                <c:pt idx="59">
                  <c:v>0.45662665046471118</c:v>
                </c:pt>
              </c:numCache>
            </c:numRef>
          </c:val>
          <c:smooth val="0"/>
          <c:extLst>
            <c:ext xmlns:c16="http://schemas.microsoft.com/office/drawing/2014/chart" uri="{C3380CC4-5D6E-409C-BE32-E72D297353CC}">
              <c16:uniqueId val="{00000001-89B5-44E0-9FC6-71F7A0849287}"/>
            </c:ext>
          </c:extLst>
        </c:ser>
        <c:ser>
          <c:idx val="2"/>
          <c:order val="2"/>
          <c:tx>
            <c:strRef>
              <c:f>Monthly_avg!$Q$2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Monthly_avg!$Q$3:$Q$62</c:f>
              <c:numCache>
                <c:formatCode>General</c:formatCode>
                <c:ptCount val="60"/>
                <c:pt idx="0">
                  <c:v>0</c:v>
                </c:pt>
                <c:pt idx="1">
                  <c:v>0.40400154239758029</c:v>
                </c:pt>
                <c:pt idx="2">
                  <c:v>12.578462504204836</c:v>
                </c:pt>
                <c:pt idx="3">
                  <c:v>72.628139135682829</c:v>
                </c:pt>
                <c:pt idx="4">
                  <c:v>118.92105845263322</c:v>
                </c:pt>
                <c:pt idx="5">
                  <c:v>137.13148175894207</c:v>
                </c:pt>
                <c:pt idx="6">
                  <c:v>154.4188165470741</c:v>
                </c:pt>
                <c:pt idx="7">
                  <c:v>139.30378928421894</c:v>
                </c:pt>
                <c:pt idx="8">
                  <c:v>105.75470265067325</c:v>
                </c:pt>
                <c:pt idx="9">
                  <c:v>31.487333970719249</c:v>
                </c:pt>
                <c:pt idx="10">
                  <c:v>1.0312310302927505</c:v>
                </c:pt>
                <c:pt idx="11">
                  <c:v>0</c:v>
                </c:pt>
                <c:pt idx="12">
                  <c:v>0</c:v>
                </c:pt>
                <c:pt idx="13">
                  <c:v>0</c:v>
                </c:pt>
                <c:pt idx="14">
                  <c:v>14.544760687551411</c:v>
                </c:pt>
                <c:pt idx="15">
                  <c:v>66.5119267068158</c:v>
                </c:pt>
                <c:pt idx="16">
                  <c:v>116.27651833878579</c:v>
                </c:pt>
                <c:pt idx="17">
                  <c:v>136.59698923412685</c:v>
                </c:pt>
                <c:pt idx="18">
                  <c:v>148.16832323566732</c:v>
                </c:pt>
                <c:pt idx="19">
                  <c:v>142.37086326879981</c:v>
                </c:pt>
                <c:pt idx="20">
                  <c:v>103.2092633526693</c:v>
                </c:pt>
                <c:pt idx="21">
                  <c:v>49.074680547369574</c:v>
                </c:pt>
                <c:pt idx="22">
                  <c:v>8.2764736760973801</c:v>
                </c:pt>
                <c:pt idx="23">
                  <c:v>1.9883152091097505</c:v>
                </c:pt>
                <c:pt idx="24">
                  <c:v>0</c:v>
                </c:pt>
                <c:pt idx="25">
                  <c:v>0</c:v>
                </c:pt>
                <c:pt idx="26">
                  <c:v>19.513747099522551</c:v>
                </c:pt>
                <c:pt idx="27">
                  <c:v>87.39998635598036</c:v>
                </c:pt>
                <c:pt idx="28">
                  <c:v>118.17612716148153</c:v>
                </c:pt>
                <c:pt idx="29">
                  <c:v>131.42266075546357</c:v>
                </c:pt>
                <c:pt idx="30">
                  <c:v>148.04692442058496</c:v>
                </c:pt>
                <c:pt idx="31">
                  <c:v>137.39233305611626</c:v>
                </c:pt>
                <c:pt idx="32">
                  <c:v>100.98919247995183</c:v>
                </c:pt>
                <c:pt idx="33">
                  <c:v>58.465519671760724</c:v>
                </c:pt>
                <c:pt idx="34">
                  <c:v>7.8698277663048621</c:v>
                </c:pt>
                <c:pt idx="35">
                  <c:v>0</c:v>
                </c:pt>
                <c:pt idx="36">
                  <c:v>0</c:v>
                </c:pt>
                <c:pt idx="37">
                  <c:v>0</c:v>
                </c:pt>
                <c:pt idx="38">
                  <c:v>4.7415957233389081</c:v>
                </c:pt>
                <c:pt idx="39">
                  <c:v>40.623729654423855</c:v>
                </c:pt>
                <c:pt idx="40">
                  <c:v>107.72044928297927</c:v>
                </c:pt>
                <c:pt idx="41">
                  <c:v>142.08158323700059</c:v>
                </c:pt>
                <c:pt idx="42">
                  <c:v>155.04063804192904</c:v>
                </c:pt>
                <c:pt idx="43">
                  <c:v>134.87145224657786</c:v>
                </c:pt>
                <c:pt idx="44">
                  <c:v>106.549587091513</c:v>
                </c:pt>
                <c:pt idx="45">
                  <c:v>47.503061108862944</c:v>
                </c:pt>
                <c:pt idx="46">
                  <c:v>5.8044004216050915</c:v>
                </c:pt>
                <c:pt idx="47">
                  <c:v>1.6322325404094096</c:v>
                </c:pt>
                <c:pt idx="48">
                  <c:v>0</c:v>
                </c:pt>
                <c:pt idx="49">
                  <c:v>0</c:v>
                </c:pt>
                <c:pt idx="50">
                  <c:v>6.0965482780878526</c:v>
                </c:pt>
                <c:pt idx="51">
                  <c:v>78.859629754139831</c:v>
                </c:pt>
                <c:pt idx="52">
                  <c:v>105.43621378289235</c:v>
                </c:pt>
                <c:pt idx="53">
                  <c:v>138.9228451833971</c:v>
                </c:pt>
                <c:pt idx="54">
                  <c:v>146.38779572476628</c:v>
                </c:pt>
                <c:pt idx="55">
                  <c:v>145.44912431149041</c:v>
                </c:pt>
                <c:pt idx="56">
                  <c:v>95.398684562670184</c:v>
                </c:pt>
                <c:pt idx="57">
                  <c:v>54.086832254339811</c:v>
                </c:pt>
                <c:pt idx="58">
                  <c:v>0</c:v>
                </c:pt>
                <c:pt idx="59">
                  <c:v>0</c:v>
                </c:pt>
              </c:numCache>
            </c:numRef>
          </c:val>
          <c:smooth val="0"/>
          <c:extLst>
            <c:ext xmlns:c16="http://schemas.microsoft.com/office/drawing/2014/chart" uri="{C3380CC4-5D6E-409C-BE32-E72D297353CC}">
              <c16:uniqueId val="{00000002-89B5-44E0-9FC6-71F7A0849287}"/>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5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250" b="1" dirty="0">
                    <a:solidFill>
                      <a:sysClr val="windowText" lastClr="000000"/>
                    </a:solidFill>
                    <a:latin typeface="Arial" panose="020B0604020202020204" pitchFamily="34" charset="0"/>
                    <a:cs typeface="Arial" panose="020B0604020202020204" pitchFamily="34" charset="0"/>
                  </a:rPr>
                  <a:t>Time (month)</a:t>
                </a:r>
              </a:p>
            </c:rich>
          </c:tx>
          <c:layout>
            <c:manualLayout>
              <c:xMode val="edge"/>
              <c:yMode val="edge"/>
              <c:x val="0.38551626367003844"/>
              <c:y val="0.89922934670013011"/>
            </c:manualLayout>
          </c:layout>
          <c:overlay val="0"/>
          <c:spPr>
            <a:noFill/>
            <a:ln>
              <a:noFill/>
            </a:ln>
            <a:effectLst/>
          </c:spPr>
          <c:txPr>
            <a:bodyPr rot="0" spcFirstLastPara="1" vertOverflow="ellipsis" vert="horz" wrap="square" anchor="ctr" anchorCtr="1"/>
            <a:lstStyle/>
            <a:p>
              <a:pPr>
                <a:defRPr sz="125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a:solidFill>
              <a:sysClr val="windowText" lastClr="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3295"/>
        <c:crosses val="autoZero"/>
        <c:crossBetween val="between"/>
      </c:valAx>
      <c:spPr>
        <a:noFill/>
        <a:ln w="3175">
          <a:solidFill>
            <a:sysClr val="windowText" lastClr="000000"/>
          </a:solidFill>
        </a:ln>
        <a:effectLst/>
      </c:spPr>
    </c:plotArea>
    <c:legend>
      <c:legendPos val="r"/>
      <c:layout>
        <c:manualLayout>
          <c:xMode val="edge"/>
          <c:yMode val="edge"/>
          <c:x val="0.19404466140901386"/>
          <c:y val="0.150581552986325"/>
          <c:w val="0.74390318527342025"/>
          <c:h val="0.11055144876945744"/>
        </c:manualLayout>
      </c:layout>
      <c:overlay val="0"/>
      <c:spPr>
        <a:solidFill>
          <a:schemeClr val="bg1"/>
        </a:solid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Tsogt-Ovoo</a:t>
            </a:r>
          </a:p>
        </c:rich>
      </c:tx>
      <c:layout>
        <c:manualLayout>
          <c:xMode val="edge"/>
          <c:yMode val="edge"/>
          <c:x val="0.37953923200220874"/>
          <c:y val="1.111394064455605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6.2408895907547779E-2"/>
          <c:y val="0.13086752620308406"/>
          <c:w val="0.91561441364077967"/>
          <c:h val="0.57440300321682181"/>
        </c:manualLayout>
      </c:layout>
      <c:lineChart>
        <c:grouping val="standard"/>
        <c:varyColors val="0"/>
        <c:ser>
          <c:idx val="0"/>
          <c:order val="0"/>
          <c:tx>
            <c:strRef>
              <c:f>Monthly_avg!$L$2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Monthly_avg!$L$3:$L$62</c:f>
              <c:numCache>
                <c:formatCode>General</c:formatCode>
                <c:ptCount val="60"/>
                <c:pt idx="0">
                  <c:v>12.977721051542652</c:v>
                </c:pt>
                <c:pt idx="1">
                  <c:v>39.581010968148767</c:v>
                </c:pt>
                <c:pt idx="2">
                  <c:v>56.917028625275442</c:v>
                </c:pt>
                <c:pt idx="3">
                  <c:v>124.1743721944304</c:v>
                </c:pt>
                <c:pt idx="4">
                  <c:v>212.78332703888822</c:v>
                </c:pt>
                <c:pt idx="5">
                  <c:v>232.22269032967898</c:v>
                </c:pt>
                <c:pt idx="6">
                  <c:v>207.67531237356928</c:v>
                </c:pt>
                <c:pt idx="7">
                  <c:v>179.28889147794362</c:v>
                </c:pt>
                <c:pt idx="8">
                  <c:v>139.56778135310412</c:v>
                </c:pt>
                <c:pt idx="9">
                  <c:v>66.733280518877919</c:v>
                </c:pt>
                <c:pt idx="10">
                  <c:v>26.757514413469575</c:v>
                </c:pt>
                <c:pt idx="11">
                  <c:v>8.7768406871368931</c:v>
                </c:pt>
                <c:pt idx="12">
                  <c:v>8.5753940434299629</c:v>
                </c:pt>
                <c:pt idx="13">
                  <c:v>20.780724003110326</c:v>
                </c:pt>
                <c:pt idx="14">
                  <c:v>69.688003060460474</c:v>
                </c:pt>
                <c:pt idx="15">
                  <c:v>129.87979052805827</c:v>
                </c:pt>
                <c:pt idx="16">
                  <c:v>192.71940276370995</c:v>
                </c:pt>
                <c:pt idx="17">
                  <c:v>191.13137688910749</c:v>
                </c:pt>
                <c:pt idx="18">
                  <c:v>222.34916852280921</c:v>
                </c:pt>
                <c:pt idx="19">
                  <c:v>199.46103272689163</c:v>
                </c:pt>
                <c:pt idx="20">
                  <c:v>131.91746867091382</c:v>
                </c:pt>
                <c:pt idx="21">
                  <c:v>71.034212087008669</c:v>
                </c:pt>
                <c:pt idx="22">
                  <c:v>36.895400475902342</c:v>
                </c:pt>
                <c:pt idx="23">
                  <c:v>14.240730226089163</c:v>
                </c:pt>
                <c:pt idx="24">
                  <c:v>11.967602789138883</c:v>
                </c:pt>
                <c:pt idx="25">
                  <c:v>28.418572222066075</c:v>
                </c:pt>
                <c:pt idx="26">
                  <c:v>66.221042251374215</c:v>
                </c:pt>
                <c:pt idx="27">
                  <c:v>125.18938988229857</c:v>
                </c:pt>
                <c:pt idx="28">
                  <c:v>200.81365862934993</c:v>
                </c:pt>
                <c:pt idx="29">
                  <c:v>206.06760389255032</c:v>
                </c:pt>
                <c:pt idx="30">
                  <c:v>211.26195685689291</c:v>
                </c:pt>
                <c:pt idx="31">
                  <c:v>183.62579864702619</c:v>
                </c:pt>
                <c:pt idx="32">
                  <c:v>121.88973716671616</c:v>
                </c:pt>
                <c:pt idx="33">
                  <c:v>67.683725375289384</c:v>
                </c:pt>
                <c:pt idx="34">
                  <c:v>21.234556056857507</c:v>
                </c:pt>
                <c:pt idx="35">
                  <c:v>7.7221460767597563</c:v>
                </c:pt>
                <c:pt idx="36">
                  <c:v>6.4835765711726845</c:v>
                </c:pt>
                <c:pt idx="37">
                  <c:v>15.928916785602741</c:v>
                </c:pt>
                <c:pt idx="38">
                  <c:v>56.115152805591059</c:v>
                </c:pt>
                <c:pt idx="39">
                  <c:v>84.823713152372676</c:v>
                </c:pt>
                <c:pt idx="40">
                  <c:v>171.59801074079067</c:v>
                </c:pt>
                <c:pt idx="41">
                  <c:v>220.27746031782945</c:v>
                </c:pt>
                <c:pt idx="42">
                  <c:v>244.79221687782535</c:v>
                </c:pt>
                <c:pt idx="43">
                  <c:v>202.61084960562968</c:v>
                </c:pt>
                <c:pt idx="44">
                  <c:v>118.98670182045771</c:v>
                </c:pt>
                <c:pt idx="45">
                  <c:v>71.581873761131419</c:v>
                </c:pt>
                <c:pt idx="46">
                  <c:v>31.318273716895582</c:v>
                </c:pt>
                <c:pt idx="47">
                  <c:v>23.229974015494953</c:v>
                </c:pt>
                <c:pt idx="48">
                  <c:v>4.4272757781992391</c:v>
                </c:pt>
                <c:pt idx="49">
                  <c:v>17.107786060074798</c:v>
                </c:pt>
                <c:pt idx="50">
                  <c:v>50.415378215189712</c:v>
                </c:pt>
                <c:pt idx="51">
                  <c:v>120.90145754039401</c:v>
                </c:pt>
                <c:pt idx="52">
                  <c:v>184.18858739682318</c:v>
                </c:pt>
                <c:pt idx="53">
                  <c:v>199.02754852953461</c:v>
                </c:pt>
                <c:pt idx="54">
                  <c:v>217.59124521985106</c:v>
                </c:pt>
                <c:pt idx="55">
                  <c:v>200.27803840428373</c:v>
                </c:pt>
                <c:pt idx="56">
                  <c:v>109.16437807891455</c:v>
                </c:pt>
                <c:pt idx="57">
                  <c:v>74.25806779634722</c:v>
                </c:pt>
                <c:pt idx="58">
                  <c:v>24.013643916123641</c:v>
                </c:pt>
                <c:pt idx="59">
                  <c:v>6.0853947717336583</c:v>
                </c:pt>
              </c:numCache>
            </c:numRef>
          </c:val>
          <c:smooth val="0"/>
          <c:extLst>
            <c:ext xmlns:c16="http://schemas.microsoft.com/office/drawing/2014/chart" uri="{C3380CC4-5D6E-409C-BE32-E72D297353CC}">
              <c16:uniqueId val="{00000000-E043-4A9D-8D0B-F5652E162E74}"/>
            </c:ext>
          </c:extLst>
        </c:ser>
        <c:ser>
          <c:idx val="1"/>
          <c:order val="1"/>
          <c:tx>
            <c:strRef>
              <c:f>Monthly_avg!$M$2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Monthly_avg!$M$3:$M$62</c:f>
              <c:numCache>
                <c:formatCode>General</c:formatCode>
                <c:ptCount val="60"/>
                <c:pt idx="0">
                  <c:v>4.9087614759606755</c:v>
                </c:pt>
                <c:pt idx="1">
                  <c:v>21.78386211242999</c:v>
                </c:pt>
                <c:pt idx="2">
                  <c:v>35.351044729288432</c:v>
                </c:pt>
                <c:pt idx="3">
                  <c:v>83.127437103285601</c:v>
                </c:pt>
                <c:pt idx="4">
                  <c:v>151.38227493005158</c:v>
                </c:pt>
                <c:pt idx="5">
                  <c:v>185.57010319875695</c:v>
                </c:pt>
                <c:pt idx="6">
                  <c:v>174.12611429161717</c:v>
                </c:pt>
                <c:pt idx="7">
                  <c:v>138.05477162332235</c:v>
                </c:pt>
                <c:pt idx="8">
                  <c:v>95.68795978440312</c:v>
                </c:pt>
                <c:pt idx="9">
                  <c:v>42.918504953230219</c:v>
                </c:pt>
                <c:pt idx="10">
                  <c:v>17.044041100813548</c:v>
                </c:pt>
                <c:pt idx="11">
                  <c:v>4.3763579182890986</c:v>
                </c:pt>
                <c:pt idx="12">
                  <c:v>1.5420683672980895</c:v>
                </c:pt>
                <c:pt idx="13">
                  <c:v>8.4060119594845801</c:v>
                </c:pt>
                <c:pt idx="14">
                  <c:v>46.682626781155825</c:v>
                </c:pt>
                <c:pt idx="15">
                  <c:v>90.877474326780899</c:v>
                </c:pt>
                <c:pt idx="16">
                  <c:v>132.46997672425516</c:v>
                </c:pt>
                <c:pt idx="17">
                  <c:v>161.12947477327197</c:v>
                </c:pt>
                <c:pt idx="18">
                  <c:v>177.06327578509604</c:v>
                </c:pt>
                <c:pt idx="19">
                  <c:v>150.02215029874503</c:v>
                </c:pt>
                <c:pt idx="20">
                  <c:v>92.011191788609324</c:v>
                </c:pt>
                <c:pt idx="21">
                  <c:v>48.09089250130782</c:v>
                </c:pt>
                <c:pt idx="22">
                  <c:v>17.561246683567287</c:v>
                </c:pt>
                <c:pt idx="23">
                  <c:v>4.5299095198619508</c:v>
                </c:pt>
                <c:pt idx="24">
                  <c:v>3.6349415561154164</c:v>
                </c:pt>
                <c:pt idx="25">
                  <c:v>13.470379130264762</c:v>
                </c:pt>
                <c:pt idx="26">
                  <c:v>41.06912986969747</c:v>
                </c:pt>
                <c:pt idx="27">
                  <c:v>97.935068314993529</c:v>
                </c:pt>
                <c:pt idx="28">
                  <c:v>151.27792796810658</c:v>
                </c:pt>
                <c:pt idx="29">
                  <c:v>172.16957718539186</c:v>
                </c:pt>
                <c:pt idx="30">
                  <c:v>180.59442826640262</c:v>
                </c:pt>
                <c:pt idx="31">
                  <c:v>149.96049349706698</c:v>
                </c:pt>
                <c:pt idx="32">
                  <c:v>93.092264396926367</c:v>
                </c:pt>
                <c:pt idx="33">
                  <c:v>46.214248651393852</c:v>
                </c:pt>
                <c:pt idx="34">
                  <c:v>10.605143182330259</c:v>
                </c:pt>
                <c:pt idx="35">
                  <c:v>3.8168721401894441</c:v>
                </c:pt>
                <c:pt idx="36">
                  <c:v>2.3691264524500748</c:v>
                </c:pt>
                <c:pt idx="37">
                  <c:v>7.7625408287632434</c:v>
                </c:pt>
                <c:pt idx="38">
                  <c:v>33.31482849356405</c:v>
                </c:pt>
                <c:pt idx="39">
                  <c:v>62.814998754680502</c:v>
                </c:pt>
                <c:pt idx="40">
                  <c:v>133.49835313137362</c:v>
                </c:pt>
                <c:pt idx="41">
                  <c:v>182.81026625734108</c:v>
                </c:pt>
                <c:pt idx="42">
                  <c:v>187.55186082442077</c:v>
                </c:pt>
                <c:pt idx="43">
                  <c:v>144.53144349835375</c:v>
                </c:pt>
                <c:pt idx="44">
                  <c:v>89.953283548235106</c:v>
                </c:pt>
                <c:pt idx="45">
                  <c:v>46.677030193199172</c:v>
                </c:pt>
                <c:pt idx="46">
                  <c:v>16.017117958682096</c:v>
                </c:pt>
                <c:pt idx="47">
                  <c:v>4.9248313011730271</c:v>
                </c:pt>
                <c:pt idx="48">
                  <c:v>0</c:v>
                </c:pt>
                <c:pt idx="49">
                  <c:v>10.411463165593942</c:v>
                </c:pt>
                <c:pt idx="50">
                  <c:v>34.374429440554415</c:v>
                </c:pt>
                <c:pt idx="51">
                  <c:v>87.865520516298602</c:v>
                </c:pt>
                <c:pt idx="52">
                  <c:v>130.43905607554316</c:v>
                </c:pt>
                <c:pt idx="53">
                  <c:v>163.13144416286656</c:v>
                </c:pt>
                <c:pt idx="54">
                  <c:v>167.75786772411428</c:v>
                </c:pt>
                <c:pt idx="55">
                  <c:v>141.64065497523958</c:v>
                </c:pt>
                <c:pt idx="56">
                  <c:v>83.779284092175843</c:v>
                </c:pt>
                <c:pt idx="57">
                  <c:v>50.128454723295704</c:v>
                </c:pt>
                <c:pt idx="58">
                  <c:v>15.579944908941437</c:v>
                </c:pt>
                <c:pt idx="59">
                  <c:v>2.7155756897896661</c:v>
                </c:pt>
              </c:numCache>
            </c:numRef>
          </c:val>
          <c:smooth val="0"/>
          <c:extLst>
            <c:ext xmlns:c16="http://schemas.microsoft.com/office/drawing/2014/chart" uri="{C3380CC4-5D6E-409C-BE32-E72D297353CC}">
              <c16:uniqueId val="{00000001-E043-4A9D-8D0B-F5652E162E74}"/>
            </c:ext>
          </c:extLst>
        </c:ser>
        <c:ser>
          <c:idx val="2"/>
          <c:order val="2"/>
          <c:tx>
            <c:strRef>
              <c:f>Monthly_avg!$N$2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Monthly_avg!$N$3:$N$62</c:f>
              <c:numCache>
                <c:formatCode>General</c:formatCode>
                <c:ptCount val="60"/>
                <c:pt idx="0">
                  <c:v>0</c:v>
                </c:pt>
                <c:pt idx="1">
                  <c:v>4.3211115994410516</c:v>
                </c:pt>
                <c:pt idx="2">
                  <c:v>20.624965102066461</c:v>
                </c:pt>
                <c:pt idx="3">
                  <c:v>65.104758840508254</c:v>
                </c:pt>
                <c:pt idx="4">
                  <c:v>117.7902391308249</c:v>
                </c:pt>
                <c:pt idx="5">
                  <c:v>145.11549917679537</c:v>
                </c:pt>
                <c:pt idx="6">
                  <c:v>151.18443758399266</c:v>
                </c:pt>
                <c:pt idx="7">
                  <c:v>145.33212703608268</c:v>
                </c:pt>
                <c:pt idx="8">
                  <c:v>118.60459702776831</c:v>
                </c:pt>
                <c:pt idx="9">
                  <c:v>47.717695893347255</c:v>
                </c:pt>
                <c:pt idx="10">
                  <c:v>2.5757848848328182</c:v>
                </c:pt>
                <c:pt idx="11">
                  <c:v>0</c:v>
                </c:pt>
                <c:pt idx="12">
                  <c:v>0</c:v>
                </c:pt>
                <c:pt idx="13">
                  <c:v>0</c:v>
                </c:pt>
                <c:pt idx="14">
                  <c:v>20.711513803606113</c:v>
                </c:pt>
                <c:pt idx="15">
                  <c:v>75.747373728405549</c:v>
                </c:pt>
                <c:pt idx="16">
                  <c:v>106.09031166173334</c:v>
                </c:pt>
                <c:pt idx="17">
                  <c:v>132.9510687657654</c:v>
                </c:pt>
                <c:pt idx="18">
                  <c:v>155.80451952406665</c:v>
                </c:pt>
                <c:pt idx="19">
                  <c:v>144.83544458014859</c:v>
                </c:pt>
                <c:pt idx="20">
                  <c:v>114.59851511266845</c:v>
                </c:pt>
                <c:pt idx="21">
                  <c:v>62.347963919283153</c:v>
                </c:pt>
                <c:pt idx="22">
                  <c:v>10.062609007479811</c:v>
                </c:pt>
                <c:pt idx="23">
                  <c:v>0</c:v>
                </c:pt>
                <c:pt idx="24">
                  <c:v>0</c:v>
                </c:pt>
                <c:pt idx="25">
                  <c:v>0</c:v>
                </c:pt>
                <c:pt idx="26">
                  <c:v>12.473617527051635</c:v>
                </c:pt>
                <c:pt idx="27">
                  <c:v>86.105421229746426</c:v>
                </c:pt>
                <c:pt idx="28">
                  <c:v>116.77292074118654</c:v>
                </c:pt>
                <c:pt idx="29">
                  <c:v>134.10007401968585</c:v>
                </c:pt>
                <c:pt idx="30">
                  <c:v>153.32382373365425</c:v>
                </c:pt>
                <c:pt idx="31">
                  <c:v>144.98153518194988</c:v>
                </c:pt>
                <c:pt idx="32">
                  <c:v>108.17003952941353</c:v>
                </c:pt>
                <c:pt idx="33">
                  <c:v>60.096221000072987</c:v>
                </c:pt>
                <c:pt idx="34">
                  <c:v>5.9855763882685569</c:v>
                </c:pt>
                <c:pt idx="35">
                  <c:v>0</c:v>
                </c:pt>
                <c:pt idx="36">
                  <c:v>0</c:v>
                </c:pt>
                <c:pt idx="37">
                  <c:v>0</c:v>
                </c:pt>
                <c:pt idx="38">
                  <c:v>9.1241687178464694</c:v>
                </c:pt>
                <c:pt idx="39">
                  <c:v>34.107791128965445</c:v>
                </c:pt>
                <c:pt idx="40">
                  <c:v>110.14762370684871</c:v>
                </c:pt>
                <c:pt idx="41">
                  <c:v>144.00924177646075</c:v>
                </c:pt>
                <c:pt idx="42">
                  <c:v>161.05557586744641</c:v>
                </c:pt>
                <c:pt idx="43">
                  <c:v>139.64569312159199</c:v>
                </c:pt>
                <c:pt idx="44">
                  <c:v>114.03712310089345</c:v>
                </c:pt>
                <c:pt idx="45">
                  <c:v>60.366579590368545</c:v>
                </c:pt>
                <c:pt idx="46">
                  <c:v>6.6761083664536054</c:v>
                </c:pt>
                <c:pt idx="47">
                  <c:v>0</c:v>
                </c:pt>
                <c:pt idx="48">
                  <c:v>0</c:v>
                </c:pt>
                <c:pt idx="49">
                  <c:v>0</c:v>
                </c:pt>
                <c:pt idx="50">
                  <c:v>8.7454648330274711</c:v>
                </c:pt>
                <c:pt idx="51">
                  <c:v>69.737808288529578</c:v>
                </c:pt>
                <c:pt idx="52">
                  <c:v>104.30442034536297</c:v>
                </c:pt>
                <c:pt idx="53">
                  <c:v>140.98093077595496</c:v>
                </c:pt>
                <c:pt idx="54">
                  <c:v>150.31497352426166</c:v>
                </c:pt>
                <c:pt idx="55">
                  <c:v>151.60540408512716</c:v>
                </c:pt>
                <c:pt idx="56">
                  <c:v>96.208714647099114</c:v>
                </c:pt>
                <c:pt idx="57">
                  <c:v>70.223799367187453</c:v>
                </c:pt>
                <c:pt idx="58">
                  <c:v>4.3383796451967527</c:v>
                </c:pt>
                <c:pt idx="59">
                  <c:v>0</c:v>
                </c:pt>
              </c:numCache>
            </c:numRef>
          </c:val>
          <c:smooth val="0"/>
          <c:extLst>
            <c:ext xmlns:c16="http://schemas.microsoft.com/office/drawing/2014/chart" uri="{C3380CC4-5D6E-409C-BE32-E72D297353CC}">
              <c16:uniqueId val="{00000002-E043-4A9D-8D0B-F5652E162E74}"/>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Bulgan</a:t>
            </a:r>
          </a:p>
        </c:rich>
      </c:tx>
      <c:layout>
        <c:manualLayout>
          <c:xMode val="edge"/>
          <c:yMode val="edge"/>
          <c:x val="0.42327855446363694"/>
          <c:y val="1.111394064455605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4877488390013159E-2"/>
          <c:y val="0.14249665946051648"/>
          <c:w val="0.89837281277028069"/>
          <c:h val="0.52919342158601879"/>
        </c:manualLayout>
      </c:layout>
      <c:lineChart>
        <c:grouping val="standard"/>
        <c:varyColors val="0"/>
        <c:ser>
          <c:idx val="0"/>
          <c:order val="0"/>
          <c:tx>
            <c:strRef>
              <c:f>Monthly_avg!$R$2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Monthly_avg!$R$3:$R$62</c:f>
              <c:numCache>
                <c:formatCode>General</c:formatCode>
                <c:ptCount val="60"/>
                <c:pt idx="0">
                  <c:v>3.161442518934837</c:v>
                </c:pt>
                <c:pt idx="1">
                  <c:v>12.820246857189</c:v>
                </c:pt>
                <c:pt idx="2">
                  <c:v>31.449151796751554</c:v>
                </c:pt>
                <c:pt idx="3">
                  <c:v>76.285329314850316</c:v>
                </c:pt>
                <c:pt idx="4">
                  <c:v>128.09782859731928</c:v>
                </c:pt>
                <c:pt idx="5">
                  <c:v>136.57156862856112</c:v>
                </c:pt>
                <c:pt idx="6">
                  <c:v>151.3859891063135</c:v>
                </c:pt>
                <c:pt idx="7">
                  <c:v>105.26717683305031</c:v>
                </c:pt>
                <c:pt idx="8">
                  <c:v>72.373766584996005</c:v>
                </c:pt>
                <c:pt idx="9">
                  <c:v>30.077072157147857</c:v>
                </c:pt>
                <c:pt idx="10">
                  <c:v>8.0056780665029077</c:v>
                </c:pt>
                <c:pt idx="11">
                  <c:v>1.9954384622994634</c:v>
                </c:pt>
                <c:pt idx="12">
                  <c:v>2.7661771152061951</c:v>
                </c:pt>
                <c:pt idx="13">
                  <c:v>9.9349501336103145</c:v>
                </c:pt>
                <c:pt idx="14">
                  <c:v>40.525946069796817</c:v>
                </c:pt>
                <c:pt idx="15">
                  <c:v>84.130834551751533</c:v>
                </c:pt>
                <c:pt idx="16">
                  <c:v>127.76362384346001</c:v>
                </c:pt>
                <c:pt idx="17">
                  <c:v>132.951627396486</c:v>
                </c:pt>
                <c:pt idx="18">
                  <c:v>144.11504188750544</c:v>
                </c:pt>
                <c:pt idx="19">
                  <c:v>119.78758006928869</c:v>
                </c:pt>
                <c:pt idx="20">
                  <c:v>80.460708288089918</c:v>
                </c:pt>
                <c:pt idx="21">
                  <c:v>36.399558784212402</c:v>
                </c:pt>
                <c:pt idx="22">
                  <c:v>20.39933113180485</c:v>
                </c:pt>
                <c:pt idx="23">
                  <c:v>6.8851439320684973</c:v>
                </c:pt>
                <c:pt idx="24">
                  <c:v>7.5255647551460747</c:v>
                </c:pt>
                <c:pt idx="25">
                  <c:v>12.716215090558212</c:v>
                </c:pt>
                <c:pt idx="26">
                  <c:v>34.305512659825432</c:v>
                </c:pt>
                <c:pt idx="27">
                  <c:v>95.661312375210031</c:v>
                </c:pt>
                <c:pt idx="28">
                  <c:v>157.08490034717326</c:v>
                </c:pt>
                <c:pt idx="29">
                  <c:v>148.99457937012909</c:v>
                </c:pt>
                <c:pt idx="30">
                  <c:v>151.42164597516495</c:v>
                </c:pt>
                <c:pt idx="31">
                  <c:v>119.49598649319742</c:v>
                </c:pt>
                <c:pt idx="32">
                  <c:v>77.734985611313618</c:v>
                </c:pt>
                <c:pt idx="33">
                  <c:v>41.957489677447228</c:v>
                </c:pt>
                <c:pt idx="34">
                  <c:v>13.307403089862794</c:v>
                </c:pt>
                <c:pt idx="35">
                  <c:v>5.9914956257335694</c:v>
                </c:pt>
                <c:pt idx="36">
                  <c:v>5.4878566307079346</c:v>
                </c:pt>
                <c:pt idx="37">
                  <c:v>8.714844486030394</c:v>
                </c:pt>
                <c:pt idx="38">
                  <c:v>26.546558299741616</c:v>
                </c:pt>
                <c:pt idx="39">
                  <c:v>62.096667015026945</c:v>
                </c:pt>
                <c:pt idx="40">
                  <c:v>142.23508343602174</c:v>
                </c:pt>
                <c:pt idx="41">
                  <c:v>163.3865036198807</c:v>
                </c:pt>
                <c:pt idx="42">
                  <c:v>154.49541650864626</c:v>
                </c:pt>
                <c:pt idx="43">
                  <c:v>103.82803567552442</c:v>
                </c:pt>
                <c:pt idx="44">
                  <c:v>79.864978090421275</c:v>
                </c:pt>
                <c:pt idx="45">
                  <c:v>35.698455438907899</c:v>
                </c:pt>
                <c:pt idx="46">
                  <c:v>14.068011881427939</c:v>
                </c:pt>
                <c:pt idx="47">
                  <c:v>7.2509938531863485</c:v>
                </c:pt>
                <c:pt idx="48">
                  <c:v>3.7745218753902861</c:v>
                </c:pt>
                <c:pt idx="49">
                  <c:v>8.9424246149227571</c:v>
                </c:pt>
                <c:pt idx="50">
                  <c:v>23.035430309281111</c:v>
                </c:pt>
                <c:pt idx="51">
                  <c:v>66.862039686698139</c:v>
                </c:pt>
                <c:pt idx="52">
                  <c:v>117.79387782040328</c:v>
                </c:pt>
                <c:pt idx="53">
                  <c:v>141.45964405269052</c:v>
                </c:pt>
                <c:pt idx="54">
                  <c:v>145.27154093040744</c:v>
                </c:pt>
                <c:pt idx="55">
                  <c:v>114.02807716992818</c:v>
                </c:pt>
                <c:pt idx="56">
                  <c:v>77.566008364102473</c:v>
                </c:pt>
                <c:pt idx="57">
                  <c:v>38.078877723684627</c:v>
                </c:pt>
                <c:pt idx="58">
                  <c:v>10.202015962562522</c:v>
                </c:pt>
                <c:pt idx="59">
                  <c:v>2.8243908234846549</c:v>
                </c:pt>
              </c:numCache>
            </c:numRef>
          </c:val>
          <c:smooth val="0"/>
          <c:extLst>
            <c:ext xmlns:c16="http://schemas.microsoft.com/office/drawing/2014/chart" uri="{C3380CC4-5D6E-409C-BE32-E72D297353CC}">
              <c16:uniqueId val="{00000000-C198-4A50-9040-B61C5C6ED204}"/>
            </c:ext>
          </c:extLst>
        </c:ser>
        <c:ser>
          <c:idx val="1"/>
          <c:order val="1"/>
          <c:tx>
            <c:strRef>
              <c:f>Monthly_avg!$S$2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Monthly_avg!$S$3:$S$62</c:f>
              <c:numCache>
                <c:formatCode>General</c:formatCode>
                <c:ptCount val="60"/>
                <c:pt idx="0">
                  <c:v>1.225173393410478</c:v>
                </c:pt>
                <c:pt idx="1">
                  <c:v>10.190209204327816</c:v>
                </c:pt>
                <c:pt idx="2">
                  <c:v>28.545170862427945</c:v>
                </c:pt>
                <c:pt idx="3">
                  <c:v>80.726289977399546</c:v>
                </c:pt>
                <c:pt idx="4">
                  <c:v>141.1875787176912</c:v>
                </c:pt>
                <c:pt idx="5">
                  <c:v>168.19326462404962</c:v>
                </c:pt>
                <c:pt idx="6">
                  <c:v>181.68546142277148</c:v>
                </c:pt>
                <c:pt idx="7">
                  <c:v>126.87007164958253</c:v>
                </c:pt>
                <c:pt idx="8">
                  <c:v>89.382859042478216</c:v>
                </c:pt>
                <c:pt idx="9">
                  <c:v>37.420955954903022</c:v>
                </c:pt>
                <c:pt idx="10">
                  <c:v>11.391555019365503</c:v>
                </c:pt>
                <c:pt idx="11">
                  <c:v>1.5324987553668765</c:v>
                </c:pt>
                <c:pt idx="12">
                  <c:v>0.1539664773734481</c:v>
                </c:pt>
                <c:pt idx="13">
                  <c:v>4.6743336101836688</c:v>
                </c:pt>
                <c:pt idx="14">
                  <c:v>41.739660544445954</c:v>
                </c:pt>
                <c:pt idx="15">
                  <c:v>81.697100400761812</c:v>
                </c:pt>
                <c:pt idx="16">
                  <c:v>122.46315894197473</c:v>
                </c:pt>
                <c:pt idx="17">
                  <c:v>146.84298569477357</c:v>
                </c:pt>
                <c:pt idx="18">
                  <c:v>161.74414610644268</c:v>
                </c:pt>
                <c:pt idx="19">
                  <c:v>138.3666467432769</c:v>
                </c:pt>
                <c:pt idx="20">
                  <c:v>83.056171680358844</c:v>
                </c:pt>
                <c:pt idx="21">
                  <c:v>40.508880056385571</c:v>
                </c:pt>
                <c:pt idx="22">
                  <c:v>14.850695646262439</c:v>
                </c:pt>
                <c:pt idx="23">
                  <c:v>2.0686441228868988</c:v>
                </c:pt>
                <c:pt idx="24">
                  <c:v>1.1234665860938138</c:v>
                </c:pt>
                <c:pt idx="25">
                  <c:v>5.706321934344567</c:v>
                </c:pt>
                <c:pt idx="26">
                  <c:v>26.106616525750059</c:v>
                </c:pt>
                <c:pt idx="27">
                  <c:v>89.308025613560318</c:v>
                </c:pt>
                <c:pt idx="28">
                  <c:v>149.9476032933519</c:v>
                </c:pt>
                <c:pt idx="29">
                  <c:v>158.78021561788177</c:v>
                </c:pt>
                <c:pt idx="30">
                  <c:v>152.71444045931199</c:v>
                </c:pt>
                <c:pt idx="31">
                  <c:v>129.65827982925083</c:v>
                </c:pt>
                <c:pt idx="32">
                  <c:v>84.10703239571788</c:v>
                </c:pt>
                <c:pt idx="33">
                  <c:v>40.187664288056695</c:v>
                </c:pt>
                <c:pt idx="34">
                  <c:v>7.1016768160449635</c:v>
                </c:pt>
                <c:pt idx="35">
                  <c:v>1.6108546276387212</c:v>
                </c:pt>
                <c:pt idx="36">
                  <c:v>0.65626537437716348</c:v>
                </c:pt>
                <c:pt idx="37">
                  <c:v>2.6525655751105512</c:v>
                </c:pt>
                <c:pt idx="38">
                  <c:v>16.34594850088153</c:v>
                </c:pt>
                <c:pt idx="39">
                  <c:v>54.79461605586215</c:v>
                </c:pt>
                <c:pt idx="40">
                  <c:v>134.28300444987815</c:v>
                </c:pt>
                <c:pt idx="41">
                  <c:v>172.54159777965947</c:v>
                </c:pt>
                <c:pt idx="42">
                  <c:v>168.29308456241085</c:v>
                </c:pt>
                <c:pt idx="43">
                  <c:v>126.59634407050608</c:v>
                </c:pt>
                <c:pt idx="44">
                  <c:v>87.641136624271311</c:v>
                </c:pt>
                <c:pt idx="45">
                  <c:v>38.964956794815713</c:v>
                </c:pt>
                <c:pt idx="46">
                  <c:v>12.658962987737548</c:v>
                </c:pt>
                <c:pt idx="47">
                  <c:v>3.1901505170097599</c:v>
                </c:pt>
                <c:pt idx="48">
                  <c:v>0</c:v>
                </c:pt>
                <c:pt idx="49">
                  <c:v>1.9179101893369335</c:v>
                </c:pt>
                <c:pt idx="50">
                  <c:v>17.01162327561185</c:v>
                </c:pt>
                <c:pt idx="51">
                  <c:v>79.099233153160824</c:v>
                </c:pt>
                <c:pt idx="52">
                  <c:v>120.56762157633054</c:v>
                </c:pt>
                <c:pt idx="53">
                  <c:v>148.91590989965272</c:v>
                </c:pt>
                <c:pt idx="54">
                  <c:v>151.20123885881785</c:v>
                </c:pt>
                <c:pt idx="55">
                  <c:v>125.20739520973908</c:v>
                </c:pt>
                <c:pt idx="56">
                  <c:v>77.710583189480872</c:v>
                </c:pt>
                <c:pt idx="57">
                  <c:v>41.775661846097357</c:v>
                </c:pt>
                <c:pt idx="58">
                  <c:v>7.2836342344598339</c:v>
                </c:pt>
                <c:pt idx="59">
                  <c:v>0.32728054549111307</c:v>
                </c:pt>
              </c:numCache>
            </c:numRef>
          </c:val>
          <c:smooth val="0"/>
          <c:extLst>
            <c:ext xmlns:c16="http://schemas.microsoft.com/office/drawing/2014/chart" uri="{C3380CC4-5D6E-409C-BE32-E72D297353CC}">
              <c16:uniqueId val="{00000001-C198-4A50-9040-B61C5C6ED204}"/>
            </c:ext>
          </c:extLst>
        </c:ser>
        <c:ser>
          <c:idx val="2"/>
          <c:order val="2"/>
          <c:tx>
            <c:strRef>
              <c:f>Monthly_avg!$T$2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Monthly_avg!$T$3:$T$62</c:f>
              <c:numCache>
                <c:formatCode>General</c:formatCode>
                <c:ptCount val="60"/>
                <c:pt idx="0">
                  <c:v>0</c:v>
                </c:pt>
                <c:pt idx="1">
                  <c:v>0</c:v>
                </c:pt>
                <c:pt idx="2">
                  <c:v>4.5636233244916324</c:v>
                </c:pt>
                <c:pt idx="3">
                  <c:v>54.432644550620218</c:v>
                </c:pt>
                <c:pt idx="4">
                  <c:v>107.42824675520527</c:v>
                </c:pt>
                <c:pt idx="5">
                  <c:v>127.41829263221327</c:v>
                </c:pt>
                <c:pt idx="6">
                  <c:v>150.84065522154364</c:v>
                </c:pt>
                <c:pt idx="7">
                  <c:v>129.94575412119053</c:v>
                </c:pt>
                <c:pt idx="8">
                  <c:v>97.494658493805858</c:v>
                </c:pt>
                <c:pt idx="9">
                  <c:v>18.635714508851287</c:v>
                </c:pt>
                <c:pt idx="10">
                  <c:v>0</c:v>
                </c:pt>
                <c:pt idx="11">
                  <c:v>0</c:v>
                </c:pt>
                <c:pt idx="12">
                  <c:v>0</c:v>
                </c:pt>
                <c:pt idx="13">
                  <c:v>0</c:v>
                </c:pt>
                <c:pt idx="14">
                  <c:v>4.9592673344667624</c:v>
                </c:pt>
                <c:pt idx="15">
                  <c:v>57.347767904774898</c:v>
                </c:pt>
                <c:pt idx="16">
                  <c:v>96.86795840367725</c:v>
                </c:pt>
                <c:pt idx="17">
                  <c:v>135.25914984242377</c:v>
                </c:pt>
                <c:pt idx="18">
                  <c:v>153.51416336617245</c:v>
                </c:pt>
                <c:pt idx="19">
                  <c:v>139.72041412875097</c:v>
                </c:pt>
                <c:pt idx="20">
                  <c:v>102.65397622900977</c:v>
                </c:pt>
                <c:pt idx="21">
                  <c:v>30.387984273060113</c:v>
                </c:pt>
                <c:pt idx="22">
                  <c:v>3.0432131594473217</c:v>
                </c:pt>
                <c:pt idx="23">
                  <c:v>0</c:v>
                </c:pt>
                <c:pt idx="24">
                  <c:v>0</c:v>
                </c:pt>
                <c:pt idx="25">
                  <c:v>0</c:v>
                </c:pt>
                <c:pt idx="26">
                  <c:v>0</c:v>
                </c:pt>
                <c:pt idx="27">
                  <c:v>73.634220807538924</c:v>
                </c:pt>
                <c:pt idx="28">
                  <c:v>117.49070079330666</c:v>
                </c:pt>
                <c:pt idx="29">
                  <c:v>131.76709181012805</c:v>
                </c:pt>
                <c:pt idx="30">
                  <c:v>149.8394756819452</c:v>
                </c:pt>
                <c:pt idx="31">
                  <c:v>137.40841558014287</c:v>
                </c:pt>
                <c:pt idx="32">
                  <c:v>93.746964813618661</c:v>
                </c:pt>
                <c:pt idx="33">
                  <c:v>37.382574757333543</c:v>
                </c:pt>
                <c:pt idx="34">
                  <c:v>5.169170775398424</c:v>
                </c:pt>
                <c:pt idx="35">
                  <c:v>0</c:v>
                </c:pt>
                <c:pt idx="36">
                  <c:v>0</c:v>
                </c:pt>
                <c:pt idx="37">
                  <c:v>0</c:v>
                </c:pt>
                <c:pt idx="38">
                  <c:v>0.25044069091521182</c:v>
                </c:pt>
                <c:pt idx="39">
                  <c:v>21.28126319759145</c:v>
                </c:pt>
                <c:pt idx="40">
                  <c:v>102.92655719651516</c:v>
                </c:pt>
                <c:pt idx="41">
                  <c:v>135.43868743764872</c:v>
                </c:pt>
                <c:pt idx="42">
                  <c:v>149.22317376729768</c:v>
                </c:pt>
                <c:pt idx="43">
                  <c:v>124.3479673662209</c:v>
                </c:pt>
                <c:pt idx="44">
                  <c:v>93.968246165641361</c:v>
                </c:pt>
                <c:pt idx="45">
                  <c:v>26.83469932923181</c:v>
                </c:pt>
                <c:pt idx="46">
                  <c:v>1.1528200711708811</c:v>
                </c:pt>
                <c:pt idx="47">
                  <c:v>0</c:v>
                </c:pt>
                <c:pt idx="48">
                  <c:v>0</c:v>
                </c:pt>
                <c:pt idx="49">
                  <c:v>0</c:v>
                </c:pt>
                <c:pt idx="50">
                  <c:v>0</c:v>
                </c:pt>
                <c:pt idx="51">
                  <c:v>59.336112141451544</c:v>
                </c:pt>
                <c:pt idx="52">
                  <c:v>94.488084602857015</c:v>
                </c:pt>
                <c:pt idx="53">
                  <c:v>143.92099844889819</c:v>
                </c:pt>
                <c:pt idx="54">
                  <c:v>150.72835379887377</c:v>
                </c:pt>
                <c:pt idx="55">
                  <c:v>145.80227562652516</c:v>
                </c:pt>
                <c:pt idx="56">
                  <c:v>80.082585797282988</c:v>
                </c:pt>
                <c:pt idx="57">
                  <c:v>36.407095395922489</c:v>
                </c:pt>
                <c:pt idx="58">
                  <c:v>0</c:v>
                </c:pt>
                <c:pt idx="59">
                  <c:v>0</c:v>
                </c:pt>
              </c:numCache>
            </c:numRef>
          </c:val>
          <c:smooth val="0"/>
          <c:extLst>
            <c:ext xmlns:c16="http://schemas.microsoft.com/office/drawing/2014/chart" uri="{C3380CC4-5D6E-409C-BE32-E72D297353CC}">
              <c16:uniqueId val="{00000002-C198-4A50-9040-B61C5C6ED204}"/>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sz="7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Choibalsan</a:t>
            </a:r>
          </a:p>
        </c:rich>
      </c:tx>
      <c:layout>
        <c:manualLayout>
          <c:xMode val="edge"/>
          <c:yMode val="edge"/>
          <c:x val="0.38121680802743951"/>
          <c:y val="4.7904384034072128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2333440613465492E-2"/>
          <c:y val="0.16975881060185968"/>
          <c:w val="0.93667668025470774"/>
          <c:h val="0.56847059702224911"/>
        </c:manualLayout>
      </c:layout>
      <c:lineChart>
        <c:grouping val="standard"/>
        <c:varyColors val="0"/>
        <c:ser>
          <c:idx val="0"/>
          <c:order val="0"/>
          <c:tx>
            <c:strRef>
              <c:f>Monthly_avg!$U$2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Monthly_avg!$U$3:$U$62</c:f>
              <c:numCache>
                <c:formatCode>General</c:formatCode>
                <c:ptCount val="60"/>
                <c:pt idx="0">
                  <c:v>6.4571897238820117</c:v>
                </c:pt>
                <c:pt idx="1">
                  <c:v>14.963240893462904</c:v>
                </c:pt>
                <c:pt idx="2">
                  <c:v>31.170542920297649</c:v>
                </c:pt>
                <c:pt idx="3">
                  <c:v>92.988316496019308</c:v>
                </c:pt>
                <c:pt idx="4">
                  <c:v>180.98426188931703</c:v>
                </c:pt>
                <c:pt idx="5">
                  <c:v>219.5325455962641</c:v>
                </c:pt>
                <c:pt idx="6">
                  <c:v>216.6000944189573</c:v>
                </c:pt>
                <c:pt idx="7">
                  <c:v>176.09400087976172</c:v>
                </c:pt>
                <c:pt idx="8">
                  <c:v>125.05928658459365</c:v>
                </c:pt>
                <c:pt idx="9">
                  <c:v>53.916677715681992</c:v>
                </c:pt>
                <c:pt idx="10">
                  <c:v>21.860490419795156</c:v>
                </c:pt>
                <c:pt idx="11">
                  <c:v>5.1761850547280979</c:v>
                </c:pt>
                <c:pt idx="12">
                  <c:v>4.6613670643882301</c:v>
                </c:pt>
                <c:pt idx="13">
                  <c:v>11.251518905428881</c:v>
                </c:pt>
                <c:pt idx="14">
                  <c:v>58.733822834654156</c:v>
                </c:pt>
                <c:pt idx="15">
                  <c:v>124.73343697243801</c:v>
                </c:pt>
                <c:pt idx="16">
                  <c:v>135.15810546074221</c:v>
                </c:pt>
                <c:pt idx="17">
                  <c:v>162.94769053480258</c:v>
                </c:pt>
                <c:pt idx="18">
                  <c:v>170.97945323470896</c:v>
                </c:pt>
                <c:pt idx="19">
                  <c:v>178.60852929087278</c:v>
                </c:pt>
                <c:pt idx="20">
                  <c:v>107.7904403992044</c:v>
                </c:pt>
                <c:pt idx="21">
                  <c:v>45.363956248183399</c:v>
                </c:pt>
                <c:pt idx="22">
                  <c:v>23.736790462168866</c:v>
                </c:pt>
                <c:pt idx="23">
                  <c:v>15.675924856823116</c:v>
                </c:pt>
                <c:pt idx="24">
                  <c:v>6.1419269288624436</c:v>
                </c:pt>
                <c:pt idx="25">
                  <c:v>10.820165828026511</c:v>
                </c:pt>
                <c:pt idx="26">
                  <c:v>32.0054431984031</c:v>
                </c:pt>
                <c:pt idx="27">
                  <c:v>115.77954987282169</c:v>
                </c:pt>
                <c:pt idx="28">
                  <c:v>195.13726803872265</c:v>
                </c:pt>
                <c:pt idx="29">
                  <c:v>166.75574718525016</c:v>
                </c:pt>
                <c:pt idx="30">
                  <c:v>183.75867741402521</c:v>
                </c:pt>
                <c:pt idx="31">
                  <c:v>161.71662377642247</c:v>
                </c:pt>
                <c:pt idx="32">
                  <c:v>98.910748303398961</c:v>
                </c:pt>
                <c:pt idx="33">
                  <c:v>51.426327720877943</c:v>
                </c:pt>
                <c:pt idx="34">
                  <c:v>13.389214330640765</c:v>
                </c:pt>
                <c:pt idx="35">
                  <c:v>5.3716034913293651</c:v>
                </c:pt>
                <c:pt idx="36">
                  <c:v>6.7792622399362354</c:v>
                </c:pt>
                <c:pt idx="37">
                  <c:v>8.6263383255501651</c:v>
                </c:pt>
                <c:pt idx="38">
                  <c:v>22.238562880144766</c:v>
                </c:pt>
                <c:pt idx="39">
                  <c:v>69.394250107637674</c:v>
                </c:pt>
                <c:pt idx="40">
                  <c:v>150.33191894420105</c:v>
                </c:pt>
                <c:pt idx="41">
                  <c:v>195.35892150185109</c:v>
                </c:pt>
                <c:pt idx="42">
                  <c:v>195.43488220952543</c:v>
                </c:pt>
                <c:pt idx="43">
                  <c:v>139.49472694907368</c:v>
                </c:pt>
                <c:pt idx="44">
                  <c:v>115.03572235207866</c:v>
                </c:pt>
                <c:pt idx="45">
                  <c:v>58.818213580326379</c:v>
                </c:pt>
                <c:pt idx="46">
                  <c:v>18.058001782857112</c:v>
                </c:pt>
                <c:pt idx="47">
                  <c:v>5.9395654384281462</c:v>
                </c:pt>
                <c:pt idx="48">
                  <c:v>6.4221059807607119</c:v>
                </c:pt>
                <c:pt idx="49">
                  <c:v>12.566314007587145</c:v>
                </c:pt>
                <c:pt idx="50">
                  <c:v>39.839567782918721</c:v>
                </c:pt>
                <c:pt idx="51">
                  <c:v>118.44106693769598</c:v>
                </c:pt>
                <c:pt idx="52">
                  <c:v>154.22539690638396</c:v>
                </c:pt>
                <c:pt idx="53">
                  <c:v>207.51045330491078</c:v>
                </c:pt>
                <c:pt idx="54">
                  <c:v>155.51763614728071</c:v>
                </c:pt>
                <c:pt idx="55">
                  <c:v>179.54350778581815</c:v>
                </c:pt>
                <c:pt idx="56">
                  <c:v>116.96093435406573</c:v>
                </c:pt>
                <c:pt idx="57">
                  <c:v>65.077497671197051</c:v>
                </c:pt>
                <c:pt idx="58">
                  <c:v>10.940626560813255</c:v>
                </c:pt>
                <c:pt idx="59">
                  <c:v>5.3704527630123451</c:v>
                </c:pt>
              </c:numCache>
            </c:numRef>
          </c:val>
          <c:smooth val="0"/>
          <c:extLst>
            <c:ext xmlns:c16="http://schemas.microsoft.com/office/drawing/2014/chart" uri="{C3380CC4-5D6E-409C-BE32-E72D297353CC}">
              <c16:uniqueId val="{00000000-DA45-4277-9833-CD3950959500}"/>
            </c:ext>
          </c:extLst>
        </c:ser>
        <c:ser>
          <c:idx val="1"/>
          <c:order val="1"/>
          <c:tx>
            <c:strRef>
              <c:f>Monthly_avg!$V$2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Monthly_avg!$V$3:$V$62</c:f>
              <c:numCache>
                <c:formatCode>General</c:formatCode>
                <c:ptCount val="60"/>
                <c:pt idx="0">
                  <c:v>0.69294169281539275</c:v>
                </c:pt>
                <c:pt idx="1">
                  <c:v>9.1218632232684733</c:v>
                </c:pt>
                <c:pt idx="2">
                  <c:v>22.390617210695041</c:v>
                </c:pt>
                <c:pt idx="3">
                  <c:v>70.80144242359863</c:v>
                </c:pt>
                <c:pt idx="4">
                  <c:v>140.95361988746566</c:v>
                </c:pt>
                <c:pt idx="5">
                  <c:v>187.03319432540096</c:v>
                </c:pt>
                <c:pt idx="6">
                  <c:v>186.28248186724338</c:v>
                </c:pt>
                <c:pt idx="7">
                  <c:v>148.07808862042316</c:v>
                </c:pt>
                <c:pt idx="8">
                  <c:v>104.0647044020687</c:v>
                </c:pt>
                <c:pt idx="9">
                  <c:v>39.404730702112047</c:v>
                </c:pt>
                <c:pt idx="10">
                  <c:v>12.154595707402786</c:v>
                </c:pt>
                <c:pt idx="11">
                  <c:v>1.0736992419032156</c:v>
                </c:pt>
                <c:pt idx="12">
                  <c:v>5.9866422291496961E-2</c:v>
                </c:pt>
                <c:pt idx="13">
                  <c:v>4.3385817999503979</c:v>
                </c:pt>
                <c:pt idx="14">
                  <c:v>42.399012767905283</c:v>
                </c:pt>
                <c:pt idx="15">
                  <c:v>83.619650958890816</c:v>
                </c:pt>
                <c:pt idx="16">
                  <c:v>114.91990549242888</c:v>
                </c:pt>
                <c:pt idx="17">
                  <c:v>150.07888548345741</c:v>
                </c:pt>
                <c:pt idx="18">
                  <c:v>161.75792244869797</c:v>
                </c:pt>
                <c:pt idx="19">
                  <c:v>152.84575994770782</c:v>
                </c:pt>
                <c:pt idx="20">
                  <c:v>86.760601278254768</c:v>
                </c:pt>
                <c:pt idx="21">
                  <c:v>39.394640922435414</c:v>
                </c:pt>
                <c:pt idx="22">
                  <c:v>12.820929346083309</c:v>
                </c:pt>
                <c:pt idx="23">
                  <c:v>3.0242569127544625</c:v>
                </c:pt>
                <c:pt idx="24">
                  <c:v>7.7673357809625088E-2</c:v>
                </c:pt>
                <c:pt idx="25">
                  <c:v>3.508442849296908</c:v>
                </c:pt>
                <c:pt idx="26">
                  <c:v>23.428854829075078</c:v>
                </c:pt>
                <c:pt idx="27">
                  <c:v>88.499995254115873</c:v>
                </c:pt>
                <c:pt idx="28">
                  <c:v>151.2153816701811</c:v>
                </c:pt>
                <c:pt idx="29">
                  <c:v>151.81131854988266</c:v>
                </c:pt>
                <c:pt idx="30">
                  <c:v>166.25770019972111</c:v>
                </c:pt>
                <c:pt idx="31">
                  <c:v>140.35688933578245</c:v>
                </c:pt>
                <c:pt idx="32">
                  <c:v>82.250543053410425</c:v>
                </c:pt>
                <c:pt idx="33">
                  <c:v>39.257515946340327</c:v>
                </c:pt>
                <c:pt idx="34">
                  <c:v>5.0809648458723871</c:v>
                </c:pt>
                <c:pt idx="35">
                  <c:v>0.61620313481504285</c:v>
                </c:pt>
                <c:pt idx="36">
                  <c:v>0.44159750727684538</c:v>
                </c:pt>
                <c:pt idx="37">
                  <c:v>0.81107695684701175</c:v>
                </c:pt>
                <c:pt idx="38">
                  <c:v>13.131243062435033</c:v>
                </c:pt>
                <c:pt idx="39">
                  <c:v>54.008171643502777</c:v>
                </c:pt>
                <c:pt idx="40">
                  <c:v>131.09540363050377</c:v>
                </c:pt>
                <c:pt idx="41">
                  <c:v>177.20139204392649</c:v>
                </c:pt>
                <c:pt idx="42">
                  <c:v>175.33064592152223</c:v>
                </c:pt>
                <c:pt idx="43">
                  <c:v>134.6441602626935</c:v>
                </c:pt>
                <c:pt idx="44">
                  <c:v>93.52845982334685</c:v>
                </c:pt>
                <c:pt idx="45">
                  <c:v>39.407960545194015</c:v>
                </c:pt>
                <c:pt idx="46">
                  <c:v>11.274042594267099</c:v>
                </c:pt>
                <c:pt idx="47">
                  <c:v>0.72169210822948493</c:v>
                </c:pt>
                <c:pt idx="48">
                  <c:v>0.20751672549996322</c:v>
                </c:pt>
                <c:pt idx="49">
                  <c:v>5.8843043440902765</c:v>
                </c:pt>
                <c:pt idx="50">
                  <c:v>27.949839600056279</c:v>
                </c:pt>
                <c:pt idx="51">
                  <c:v>82.914570983258827</c:v>
                </c:pt>
                <c:pt idx="52">
                  <c:v>124.04314598443344</c:v>
                </c:pt>
                <c:pt idx="53">
                  <c:v>174.27477178971694</c:v>
                </c:pt>
                <c:pt idx="54">
                  <c:v>150.65345938047415</c:v>
                </c:pt>
                <c:pt idx="55">
                  <c:v>157.53261116921104</c:v>
                </c:pt>
                <c:pt idx="56">
                  <c:v>85.277727232645574</c:v>
                </c:pt>
                <c:pt idx="57">
                  <c:v>45.16991301527213</c:v>
                </c:pt>
                <c:pt idx="58">
                  <c:v>5.7636173946266318</c:v>
                </c:pt>
                <c:pt idx="59">
                  <c:v>0.39577536842360156</c:v>
                </c:pt>
              </c:numCache>
            </c:numRef>
          </c:val>
          <c:smooth val="0"/>
          <c:extLst>
            <c:ext xmlns:c16="http://schemas.microsoft.com/office/drawing/2014/chart" uri="{C3380CC4-5D6E-409C-BE32-E72D297353CC}">
              <c16:uniqueId val="{00000001-DA45-4277-9833-CD3950959500}"/>
            </c:ext>
          </c:extLst>
        </c:ser>
        <c:ser>
          <c:idx val="2"/>
          <c:order val="2"/>
          <c:tx>
            <c:strRef>
              <c:f>Monthly_avg!$W$2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Monthly_avg!$W$3:$W$62</c:f>
              <c:numCache>
                <c:formatCode>General</c:formatCode>
                <c:ptCount val="60"/>
                <c:pt idx="0">
                  <c:v>0</c:v>
                </c:pt>
                <c:pt idx="1">
                  <c:v>0</c:v>
                </c:pt>
                <c:pt idx="2">
                  <c:v>1.0374724849596617</c:v>
                </c:pt>
                <c:pt idx="3">
                  <c:v>51.589547967140845</c:v>
                </c:pt>
                <c:pt idx="4">
                  <c:v>112.76835432109235</c:v>
                </c:pt>
                <c:pt idx="5">
                  <c:v>142.84261564603835</c:v>
                </c:pt>
                <c:pt idx="6">
                  <c:v>155.27207016329544</c:v>
                </c:pt>
                <c:pt idx="7">
                  <c:v>146.94563648042197</c:v>
                </c:pt>
                <c:pt idx="8">
                  <c:v>116.08853217124116</c:v>
                </c:pt>
                <c:pt idx="9">
                  <c:v>37.785826081445599</c:v>
                </c:pt>
                <c:pt idx="10">
                  <c:v>1.1927210899547107</c:v>
                </c:pt>
                <c:pt idx="11">
                  <c:v>0</c:v>
                </c:pt>
                <c:pt idx="12">
                  <c:v>0</c:v>
                </c:pt>
                <c:pt idx="13">
                  <c:v>0</c:v>
                </c:pt>
                <c:pt idx="14">
                  <c:v>12.567718385482189</c:v>
                </c:pt>
                <c:pt idx="15">
                  <c:v>68.964149283483906</c:v>
                </c:pt>
                <c:pt idx="16">
                  <c:v>96.307136138913862</c:v>
                </c:pt>
                <c:pt idx="17">
                  <c:v>137.07591744279119</c:v>
                </c:pt>
                <c:pt idx="18">
                  <c:v>154.43886327689759</c:v>
                </c:pt>
                <c:pt idx="19">
                  <c:v>146.96025495081733</c:v>
                </c:pt>
                <c:pt idx="20">
                  <c:v>105.40026147671203</c:v>
                </c:pt>
                <c:pt idx="21">
                  <c:v>46.887013403120832</c:v>
                </c:pt>
                <c:pt idx="22">
                  <c:v>1.5461402152883996</c:v>
                </c:pt>
                <c:pt idx="23">
                  <c:v>0</c:v>
                </c:pt>
                <c:pt idx="24">
                  <c:v>0</c:v>
                </c:pt>
                <c:pt idx="25">
                  <c:v>0</c:v>
                </c:pt>
                <c:pt idx="26">
                  <c:v>0</c:v>
                </c:pt>
                <c:pt idx="27">
                  <c:v>78.863877881777725</c:v>
                </c:pt>
                <c:pt idx="28">
                  <c:v>121.08785848270283</c:v>
                </c:pt>
                <c:pt idx="29">
                  <c:v>130.08048863579734</c:v>
                </c:pt>
                <c:pt idx="30">
                  <c:v>152.50063954287435</c:v>
                </c:pt>
                <c:pt idx="31">
                  <c:v>144.07924937627692</c:v>
                </c:pt>
                <c:pt idx="32">
                  <c:v>98.625550037402661</c:v>
                </c:pt>
                <c:pt idx="33">
                  <c:v>43.610019897872085</c:v>
                </c:pt>
                <c:pt idx="34">
                  <c:v>1.89536634579264</c:v>
                </c:pt>
                <c:pt idx="35">
                  <c:v>0</c:v>
                </c:pt>
                <c:pt idx="36">
                  <c:v>0</c:v>
                </c:pt>
                <c:pt idx="37">
                  <c:v>0</c:v>
                </c:pt>
                <c:pt idx="38">
                  <c:v>0</c:v>
                </c:pt>
                <c:pt idx="39">
                  <c:v>22.268267704351619</c:v>
                </c:pt>
                <c:pt idx="40">
                  <c:v>107.21797645720964</c:v>
                </c:pt>
                <c:pt idx="41">
                  <c:v>141.38131112191655</c:v>
                </c:pt>
                <c:pt idx="42">
                  <c:v>150.34332888478909</c:v>
                </c:pt>
                <c:pt idx="43">
                  <c:v>130.290418658851</c:v>
                </c:pt>
                <c:pt idx="44">
                  <c:v>104.71053113601656</c:v>
                </c:pt>
                <c:pt idx="45">
                  <c:v>37.400986939144978</c:v>
                </c:pt>
                <c:pt idx="46">
                  <c:v>3.7471234381591914</c:v>
                </c:pt>
                <c:pt idx="47">
                  <c:v>0</c:v>
                </c:pt>
                <c:pt idx="48">
                  <c:v>0</c:v>
                </c:pt>
                <c:pt idx="49">
                  <c:v>0</c:v>
                </c:pt>
                <c:pt idx="50">
                  <c:v>6.6592632911206637</c:v>
                </c:pt>
                <c:pt idx="51">
                  <c:v>68.793801562046653</c:v>
                </c:pt>
                <c:pt idx="52">
                  <c:v>104.2046299271297</c:v>
                </c:pt>
                <c:pt idx="53">
                  <c:v>142.21812644781485</c:v>
                </c:pt>
                <c:pt idx="54">
                  <c:v>146.55474723439758</c:v>
                </c:pt>
                <c:pt idx="55">
                  <c:v>151.5347929962806</c:v>
                </c:pt>
                <c:pt idx="56">
                  <c:v>93.936759643497453</c:v>
                </c:pt>
                <c:pt idx="57">
                  <c:v>60.952586203678671</c:v>
                </c:pt>
                <c:pt idx="58">
                  <c:v>0</c:v>
                </c:pt>
                <c:pt idx="59">
                  <c:v>0</c:v>
                </c:pt>
              </c:numCache>
            </c:numRef>
          </c:val>
          <c:smooth val="0"/>
          <c:extLst>
            <c:ext xmlns:c16="http://schemas.microsoft.com/office/drawing/2014/chart" uri="{C3380CC4-5D6E-409C-BE32-E72D297353CC}">
              <c16:uniqueId val="{00000002-DA45-4277-9833-CD3950959500}"/>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Undurkhaan</a:t>
            </a:r>
          </a:p>
        </c:rich>
      </c:tx>
      <c:layout>
        <c:manualLayout>
          <c:xMode val="edge"/>
          <c:yMode val="edge"/>
          <c:x val="0.36915151536454999"/>
          <c:y val="4.4918891951109985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2.0282825373695312E-2"/>
          <c:y val="0.16981366201804252"/>
          <c:w val="0.86289515525472205"/>
          <c:h val="0.57963048582472121"/>
        </c:manualLayout>
      </c:layout>
      <c:lineChart>
        <c:grouping val="standard"/>
        <c:varyColors val="0"/>
        <c:ser>
          <c:idx val="0"/>
          <c:order val="0"/>
          <c:tx>
            <c:strRef>
              <c:f>Monthly_avg!$X$2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Monthly_avg!$X$3:$X$62</c:f>
              <c:numCache>
                <c:formatCode>General</c:formatCode>
                <c:ptCount val="60"/>
                <c:pt idx="0">
                  <c:v>5.69484503920041</c:v>
                </c:pt>
                <c:pt idx="1">
                  <c:v>18.466267608120813</c:v>
                </c:pt>
                <c:pt idx="2">
                  <c:v>30.844365389935614</c:v>
                </c:pt>
                <c:pt idx="3">
                  <c:v>88.576697970295825</c:v>
                </c:pt>
                <c:pt idx="4">
                  <c:v>189.21574857273745</c:v>
                </c:pt>
                <c:pt idx="5">
                  <c:v>209.55313287592426</c:v>
                </c:pt>
                <c:pt idx="6">
                  <c:v>215.21519466493663</c:v>
                </c:pt>
                <c:pt idx="7">
                  <c:v>166.53266193760197</c:v>
                </c:pt>
                <c:pt idx="8">
                  <c:v>136.02955442125031</c:v>
                </c:pt>
                <c:pt idx="9">
                  <c:v>51.869959724252645</c:v>
                </c:pt>
                <c:pt idx="10">
                  <c:v>18.767024439664997</c:v>
                </c:pt>
                <c:pt idx="11">
                  <c:v>5.035310734819558</c:v>
                </c:pt>
                <c:pt idx="12">
                  <c:v>3.2026122252350939</c:v>
                </c:pt>
                <c:pt idx="13">
                  <c:v>10.9955681996242</c:v>
                </c:pt>
                <c:pt idx="14">
                  <c:v>61.367816478295275</c:v>
                </c:pt>
                <c:pt idx="15">
                  <c:v>112.45276759774013</c:v>
                </c:pt>
                <c:pt idx="16">
                  <c:v>149.74982402882165</c:v>
                </c:pt>
                <c:pt idx="17">
                  <c:v>162.89497917721823</c:v>
                </c:pt>
                <c:pt idx="18">
                  <c:v>191.58485908485869</c:v>
                </c:pt>
                <c:pt idx="19">
                  <c:v>167.25559801139477</c:v>
                </c:pt>
                <c:pt idx="20">
                  <c:v>95.844112469518763</c:v>
                </c:pt>
                <c:pt idx="21">
                  <c:v>44.333424558523973</c:v>
                </c:pt>
                <c:pt idx="22">
                  <c:v>23.759041560375426</c:v>
                </c:pt>
                <c:pt idx="23">
                  <c:v>5.5336585943091405</c:v>
                </c:pt>
                <c:pt idx="24">
                  <c:v>0.31363500028354574</c:v>
                </c:pt>
                <c:pt idx="25">
                  <c:v>4.5166505053725441</c:v>
                </c:pt>
                <c:pt idx="26">
                  <c:v>24.227381935716547</c:v>
                </c:pt>
                <c:pt idx="27">
                  <c:v>88.449599007995488</c:v>
                </c:pt>
                <c:pt idx="28">
                  <c:v>152.16793851841365</c:v>
                </c:pt>
                <c:pt idx="29">
                  <c:v>154.27226022593629</c:v>
                </c:pt>
                <c:pt idx="30">
                  <c:v>164.60071403070239</c:v>
                </c:pt>
                <c:pt idx="31">
                  <c:v>138.70323942647443</c:v>
                </c:pt>
                <c:pt idx="32">
                  <c:v>92.614444673971647</c:v>
                </c:pt>
                <c:pt idx="33">
                  <c:v>39.139885234837401</c:v>
                </c:pt>
                <c:pt idx="34">
                  <c:v>3.1302476995239599</c:v>
                </c:pt>
                <c:pt idx="35">
                  <c:v>0.15474447540803332</c:v>
                </c:pt>
                <c:pt idx="36">
                  <c:v>4.5665909361265795</c:v>
                </c:pt>
                <c:pt idx="37">
                  <c:v>5.7769225488561311</c:v>
                </c:pt>
                <c:pt idx="38">
                  <c:v>19.27495020303471</c:v>
                </c:pt>
                <c:pt idx="39">
                  <c:v>65.673488822052732</c:v>
                </c:pt>
                <c:pt idx="40">
                  <c:v>160.82612146555519</c:v>
                </c:pt>
                <c:pt idx="41">
                  <c:v>180.96603898665185</c:v>
                </c:pt>
                <c:pt idx="42">
                  <c:v>191.83925168870488</c:v>
                </c:pt>
                <c:pt idx="43">
                  <c:v>141.29887341929145</c:v>
                </c:pt>
                <c:pt idx="44">
                  <c:v>110.38308925340002</c:v>
                </c:pt>
                <c:pt idx="45">
                  <c:v>52.982960468148619</c:v>
                </c:pt>
                <c:pt idx="46">
                  <c:v>13.832919740402541</c:v>
                </c:pt>
                <c:pt idx="47">
                  <c:v>4.6110650256026071</c:v>
                </c:pt>
                <c:pt idx="48">
                  <c:v>3.6507431491476003</c:v>
                </c:pt>
                <c:pt idx="49">
                  <c:v>11.312132764691997</c:v>
                </c:pt>
                <c:pt idx="50">
                  <c:v>43.314008604341367</c:v>
                </c:pt>
                <c:pt idx="51">
                  <c:v>90.302538881065558</c:v>
                </c:pt>
                <c:pt idx="52">
                  <c:v>137.88700395579437</c:v>
                </c:pt>
                <c:pt idx="53">
                  <c:v>166.2220705328948</c:v>
                </c:pt>
                <c:pt idx="54">
                  <c:v>151.64168066395627</c:v>
                </c:pt>
                <c:pt idx="55">
                  <c:v>150.03577047413643</c:v>
                </c:pt>
                <c:pt idx="56">
                  <c:v>92.783982678150977</c:v>
                </c:pt>
                <c:pt idx="57">
                  <c:v>46.860828385067649</c:v>
                </c:pt>
                <c:pt idx="58">
                  <c:v>9.1732373341298139</c:v>
                </c:pt>
                <c:pt idx="59">
                  <c:v>3.0348989240766966</c:v>
                </c:pt>
              </c:numCache>
            </c:numRef>
          </c:val>
          <c:smooth val="0"/>
          <c:extLst>
            <c:ext xmlns:c16="http://schemas.microsoft.com/office/drawing/2014/chart" uri="{C3380CC4-5D6E-409C-BE32-E72D297353CC}">
              <c16:uniqueId val="{00000000-2591-4022-A5BD-67E0A49C4777}"/>
            </c:ext>
          </c:extLst>
        </c:ser>
        <c:ser>
          <c:idx val="1"/>
          <c:order val="1"/>
          <c:tx>
            <c:strRef>
              <c:f>Monthly_avg!$Y$2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Monthly_avg!$Y$3:$Y$62</c:f>
              <c:numCache>
                <c:formatCode>General</c:formatCode>
                <c:ptCount val="60"/>
                <c:pt idx="0">
                  <c:v>0.37923874547065861</c:v>
                </c:pt>
                <c:pt idx="1">
                  <c:v>10.460647041465997</c:v>
                </c:pt>
                <c:pt idx="2">
                  <c:v>22.213160163951727</c:v>
                </c:pt>
                <c:pt idx="3">
                  <c:v>76.816846972203749</c:v>
                </c:pt>
                <c:pt idx="4">
                  <c:v>148.76580158126936</c:v>
                </c:pt>
                <c:pt idx="5">
                  <c:v>188.06785992141101</c:v>
                </c:pt>
                <c:pt idx="6">
                  <c:v>194.51360977455144</c:v>
                </c:pt>
                <c:pt idx="7">
                  <c:v>157.18454006867535</c:v>
                </c:pt>
                <c:pt idx="8">
                  <c:v>111.15415121899409</c:v>
                </c:pt>
                <c:pt idx="9">
                  <c:v>43.844469879904992</c:v>
                </c:pt>
                <c:pt idx="10">
                  <c:v>11.87819122274958</c:v>
                </c:pt>
                <c:pt idx="11">
                  <c:v>0.96661689860413003</c:v>
                </c:pt>
                <c:pt idx="12">
                  <c:v>0</c:v>
                </c:pt>
                <c:pt idx="13">
                  <c:v>4.1979230877004348</c:v>
                </c:pt>
                <c:pt idx="14">
                  <c:v>44.001879588657616</c:v>
                </c:pt>
                <c:pt idx="15">
                  <c:v>90.891947511178486</c:v>
                </c:pt>
                <c:pt idx="16">
                  <c:v>122.33929946353332</c:v>
                </c:pt>
                <c:pt idx="17">
                  <c:v>154.60322597165779</c:v>
                </c:pt>
                <c:pt idx="18">
                  <c:v>178.17165112372069</c:v>
                </c:pt>
                <c:pt idx="19">
                  <c:v>151.26971986698814</c:v>
                </c:pt>
                <c:pt idx="20">
                  <c:v>86.972881893628198</c:v>
                </c:pt>
                <c:pt idx="21">
                  <c:v>39.488819121705241</c:v>
                </c:pt>
                <c:pt idx="22">
                  <c:v>13.56284331686118</c:v>
                </c:pt>
                <c:pt idx="23">
                  <c:v>1.1086162730139555</c:v>
                </c:pt>
                <c:pt idx="24">
                  <c:v>0.31363500028354574</c:v>
                </c:pt>
                <c:pt idx="25">
                  <c:v>4.5166505053725441</c:v>
                </c:pt>
                <c:pt idx="26">
                  <c:v>24.227381935716547</c:v>
                </c:pt>
                <c:pt idx="27">
                  <c:v>88.449599007995488</c:v>
                </c:pt>
                <c:pt idx="28">
                  <c:v>152.16793851841365</c:v>
                </c:pt>
                <c:pt idx="29">
                  <c:v>154.27226022593629</c:v>
                </c:pt>
                <c:pt idx="30">
                  <c:v>164.60071403070239</c:v>
                </c:pt>
                <c:pt idx="31">
                  <c:v>138.70323942647443</c:v>
                </c:pt>
                <c:pt idx="32">
                  <c:v>92.614444673971647</c:v>
                </c:pt>
                <c:pt idx="33">
                  <c:v>39.139885234837401</c:v>
                </c:pt>
                <c:pt idx="34">
                  <c:v>3.1302476995239599</c:v>
                </c:pt>
                <c:pt idx="35">
                  <c:v>0.15474447540803332</c:v>
                </c:pt>
                <c:pt idx="36">
                  <c:v>4.6543983400650253E-2</c:v>
                </c:pt>
                <c:pt idx="37">
                  <c:v>0.45319442032180246</c:v>
                </c:pt>
                <c:pt idx="38">
                  <c:v>12.215759917275889</c:v>
                </c:pt>
                <c:pt idx="39">
                  <c:v>53.681759357747822</c:v>
                </c:pt>
                <c:pt idx="40">
                  <c:v>137.40940500619504</c:v>
                </c:pt>
                <c:pt idx="41">
                  <c:v>178.42154747233749</c:v>
                </c:pt>
                <c:pt idx="42">
                  <c:v>185.26645587057146</c:v>
                </c:pt>
                <c:pt idx="43">
                  <c:v>139.18205664293745</c:v>
                </c:pt>
                <c:pt idx="44">
                  <c:v>94.261340865785115</c:v>
                </c:pt>
                <c:pt idx="45">
                  <c:v>42.903685194491906</c:v>
                </c:pt>
                <c:pt idx="46">
                  <c:v>11.277903533560712</c:v>
                </c:pt>
                <c:pt idx="47">
                  <c:v>0.96976800795709928</c:v>
                </c:pt>
                <c:pt idx="48">
                  <c:v>5.4909543637695617E-2</c:v>
                </c:pt>
                <c:pt idx="49">
                  <c:v>6.1799748708754372</c:v>
                </c:pt>
                <c:pt idx="50">
                  <c:v>33.720778684542651</c:v>
                </c:pt>
                <c:pt idx="51">
                  <c:v>82.468468979524559</c:v>
                </c:pt>
                <c:pt idx="52">
                  <c:v>122.17456999860504</c:v>
                </c:pt>
                <c:pt idx="53">
                  <c:v>167.06787265075883</c:v>
                </c:pt>
                <c:pt idx="54">
                  <c:v>153.73572655470883</c:v>
                </c:pt>
                <c:pt idx="55">
                  <c:v>158.26532612914588</c:v>
                </c:pt>
                <c:pt idx="56">
                  <c:v>86.129430017321539</c:v>
                </c:pt>
                <c:pt idx="57">
                  <c:v>47.165466189076007</c:v>
                </c:pt>
                <c:pt idx="58">
                  <c:v>7.2039438615679527</c:v>
                </c:pt>
                <c:pt idx="59">
                  <c:v>0.28058676173483366</c:v>
                </c:pt>
              </c:numCache>
            </c:numRef>
          </c:val>
          <c:smooth val="0"/>
          <c:extLst>
            <c:ext xmlns:c16="http://schemas.microsoft.com/office/drawing/2014/chart" uri="{C3380CC4-5D6E-409C-BE32-E72D297353CC}">
              <c16:uniqueId val="{00000001-2591-4022-A5BD-67E0A49C4777}"/>
            </c:ext>
          </c:extLst>
        </c:ser>
        <c:ser>
          <c:idx val="2"/>
          <c:order val="2"/>
          <c:tx>
            <c:strRef>
              <c:f>Monthly_avg!$Z$2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Monthly_avg!$Z$3:$Z$62</c:f>
              <c:numCache>
                <c:formatCode>General</c:formatCode>
                <c:ptCount val="60"/>
                <c:pt idx="0">
                  <c:v>0</c:v>
                </c:pt>
                <c:pt idx="1">
                  <c:v>0</c:v>
                </c:pt>
                <c:pt idx="2">
                  <c:v>3.0381537969587828</c:v>
                </c:pt>
                <c:pt idx="3">
                  <c:v>50.980594450157824</c:v>
                </c:pt>
                <c:pt idx="4">
                  <c:v>109.92007447385637</c:v>
                </c:pt>
                <c:pt idx="5">
                  <c:v>138.06013400558834</c:v>
                </c:pt>
                <c:pt idx="6">
                  <c:v>156.39899713023883</c:v>
                </c:pt>
                <c:pt idx="7">
                  <c:v>145.40894253594368</c:v>
                </c:pt>
                <c:pt idx="8">
                  <c:v>115.42353241222587</c:v>
                </c:pt>
                <c:pt idx="9">
                  <c:v>34.787826712813121</c:v>
                </c:pt>
                <c:pt idx="10">
                  <c:v>0</c:v>
                </c:pt>
                <c:pt idx="11">
                  <c:v>0</c:v>
                </c:pt>
                <c:pt idx="12">
                  <c:v>0</c:v>
                </c:pt>
                <c:pt idx="13">
                  <c:v>0</c:v>
                </c:pt>
                <c:pt idx="14">
                  <c:v>6.4077152785049147</c:v>
                </c:pt>
                <c:pt idx="15">
                  <c:v>66.388334459952802</c:v>
                </c:pt>
                <c:pt idx="16">
                  <c:v>93.562261221569671</c:v>
                </c:pt>
                <c:pt idx="17">
                  <c:v>134.50519844639336</c:v>
                </c:pt>
                <c:pt idx="18">
                  <c:v>157.13915130642013</c:v>
                </c:pt>
                <c:pt idx="19">
                  <c:v>146.79128370401577</c:v>
                </c:pt>
                <c:pt idx="20">
                  <c:v>103.89788795855475</c:v>
                </c:pt>
                <c:pt idx="21">
                  <c:v>41.292158340391303</c:v>
                </c:pt>
                <c:pt idx="22">
                  <c:v>0.51352625187479184</c:v>
                </c:pt>
                <c:pt idx="23">
                  <c:v>0</c:v>
                </c:pt>
                <c:pt idx="24">
                  <c:v>0</c:v>
                </c:pt>
                <c:pt idx="25">
                  <c:v>0</c:v>
                </c:pt>
                <c:pt idx="26">
                  <c:v>0.21877280987242825</c:v>
                </c:pt>
                <c:pt idx="27">
                  <c:v>71.480152890918689</c:v>
                </c:pt>
                <c:pt idx="28">
                  <c:v>113.23223171114245</c:v>
                </c:pt>
                <c:pt idx="29">
                  <c:v>125.82712168257389</c:v>
                </c:pt>
                <c:pt idx="30">
                  <c:v>144.83964648115281</c:v>
                </c:pt>
                <c:pt idx="31">
                  <c:v>134.13593650485538</c:v>
                </c:pt>
                <c:pt idx="32">
                  <c:v>94.495718682933543</c:v>
                </c:pt>
                <c:pt idx="33">
                  <c:v>32.422965867789294</c:v>
                </c:pt>
                <c:pt idx="34">
                  <c:v>0</c:v>
                </c:pt>
                <c:pt idx="35">
                  <c:v>0</c:v>
                </c:pt>
                <c:pt idx="36">
                  <c:v>0</c:v>
                </c:pt>
                <c:pt idx="37">
                  <c:v>0</c:v>
                </c:pt>
                <c:pt idx="38">
                  <c:v>0</c:v>
                </c:pt>
                <c:pt idx="39">
                  <c:v>20.735631469091278</c:v>
                </c:pt>
                <c:pt idx="40">
                  <c:v>104.65110060747371</c:v>
                </c:pt>
                <c:pt idx="41">
                  <c:v>137.35861784110486</c:v>
                </c:pt>
                <c:pt idx="42">
                  <c:v>151.40997119871344</c:v>
                </c:pt>
                <c:pt idx="43">
                  <c:v>128.94785971229459</c:v>
                </c:pt>
                <c:pt idx="44">
                  <c:v>102.85218354491657</c:v>
                </c:pt>
                <c:pt idx="45">
                  <c:v>36.408648983293112</c:v>
                </c:pt>
                <c:pt idx="46">
                  <c:v>0.53255998549616779</c:v>
                </c:pt>
                <c:pt idx="47">
                  <c:v>0</c:v>
                </c:pt>
                <c:pt idx="48">
                  <c:v>0</c:v>
                </c:pt>
                <c:pt idx="49">
                  <c:v>0</c:v>
                </c:pt>
                <c:pt idx="50">
                  <c:v>5.4199461664095772</c:v>
                </c:pt>
                <c:pt idx="51">
                  <c:v>58.744281221795305</c:v>
                </c:pt>
                <c:pt idx="52">
                  <c:v>102.86241663271339</c:v>
                </c:pt>
                <c:pt idx="53">
                  <c:v>140.20670603744617</c:v>
                </c:pt>
                <c:pt idx="54">
                  <c:v>147.38514320858562</c:v>
                </c:pt>
                <c:pt idx="55">
                  <c:v>151.05096774216659</c:v>
                </c:pt>
                <c:pt idx="56">
                  <c:v>86.804290385628647</c:v>
                </c:pt>
                <c:pt idx="57">
                  <c:v>53.1142578709334</c:v>
                </c:pt>
                <c:pt idx="58">
                  <c:v>0</c:v>
                </c:pt>
                <c:pt idx="59">
                  <c:v>0</c:v>
                </c:pt>
              </c:numCache>
            </c:numRef>
          </c:val>
          <c:smooth val="0"/>
          <c:extLst>
            <c:ext xmlns:c16="http://schemas.microsoft.com/office/drawing/2014/chart" uri="{C3380CC4-5D6E-409C-BE32-E72D297353CC}">
              <c16:uniqueId val="{00000002-2591-4022-A5BD-67E0A49C4777}"/>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high"/>
        <c:spPr>
          <a:noFill/>
          <a:ln w="3175">
            <a:solidFill>
              <a:sysClr val="windowText" lastClr="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3295"/>
        <c:crosses val="autoZero"/>
        <c:crossBetween val="between"/>
      </c:valAx>
      <c:spPr>
        <a:noFill/>
        <a:ln w="3175">
          <a:solidFill>
            <a:schemeClr val="tx1"/>
          </a:solid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Erdenetsagaan</a:t>
            </a:r>
          </a:p>
        </c:rich>
      </c:tx>
      <c:layout>
        <c:manualLayout>
          <c:xMode val="edge"/>
          <c:yMode val="edge"/>
          <c:x val="0.33515800023775733"/>
          <c:y val="1.8413428398864583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1.8008523208618461E-2"/>
          <c:y val="0.12994699477101151"/>
          <c:w val="0.86963678765597896"/>
          <c:h val="0.57295983082992086"/>
        </c:manualLayout>
      </c:layout>
      <c:lineChart>
        <c:grouping val="standard"/>
        <c:varyColors val="0"/>
        <c:ser>
          <c:idx val="0"/>
          <c:order val="0"/>
          <c:tx>
            <c:strRef>
              <c:f>Monthly_avg!$AD$2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Monthly_avg!$AD$3:$AD$62</c:f>
              <c:numCache>
                <c:formatCode>General</c:formatCode>
                <c:ptCount val="60"/>
                <c:pt idx="0">
                  <c:v>6.0949657073343353</c:v>
                </c:pt>
                <c:pt idx="1">
                  <c:v>17.254985911057812</c:v>
                </c:pt>
                <c:pt idx="2">
                  <c:v>34.518131336186869</c:v>
                </c:pt>
                <c:pt idx="3">
                  <c:v>82.654983163690645</c:v>
                </c:pt>
                <c:pt idx="4">
                  <c:v>157.18051616961552</c:v>
                </c:pt>
                <c:pt idx="5">
                  <c:v>192.58059948435795</c:v>
                </c:pt>
                <c:pt idx="6">
                  <c:v>175.98251624319875</c:v>
                </c:pt>
                <c:pt idx="7">
                  <c:v>141.37059423669132</c:v>
                </c:pt>
                <c:pt idx="8">
                  <c:v>117.304847158217</c:v>
                </c:pt>
                <c:pt idx="9">
                  <c:v>51.358579770575098</c:v>
                </c:pt>
                <c:pt idx="10">
                  <c:v>18.680655587571053</c:v>
                </c:pt>
                <c:pt idx="11">
                  <c:v>8.3436696025056722</c:v>
                </c:pt>
                <c:pt idx="12">
                  <c:v>7.2905714814171603</c:v>
                </c:pt>
                <c:pt idx="13">
                  <c:v>15.933849724418225</c:v>
                </c:pt>
                <c:pt idx="14">
                  <c:v>49.560810207040667</c:v>
                </c:pt>
                <c:pt idx="15">
                  <c:v>107.37111538008949</c:v>
                </c:pt>
                <c:pt idx="16">
                  <c:v>115.07851801925484</c:v>
                </c:pt>
                <c:pt idx="17">
                  <c:v>132.05076774433473</c:v>
                </c:pt>
                <c:pt idx="18">
                  <c:v>155.40696441740712</c:v>
                </c:pt>
                <c:pt idx="19">
                  <c:v>146.40872068954914</c:v>
                </c:pt>
                <c:pt idx="20">
                  <c:v>104.86260825787926</c:v>
                </c:pt>
                <c:pt idx="21">
                  <c:v>48.395925806285113</c:v>
                </c:pt>
                <c:pt idx="22">
                  <c:v>22.612185451804706</c:v>
                </c:pt>
                <c:pt idx="23">
                  <c:v>9.763835220142127</c:v>
                </c:pt>
                <c:pt idx="24">
                  <c:v>4.3460267040534744</c:v>
                </c:pt>
                <c:pt idx="25">
                  <c:v>12.270874515065785</c:v>
                </c:pt>
                <c:pt idx="26">
                  <c:v>32.153068870653371</c:v>
                </c:pt>
                <c:pt idx="27">
                  <c:v>94.285842346423564</c:v>
                </c:pt>
                <c:pt idx="28">
                  <c:v>170.19538599474006</c:v>
                </c:pt>
                <c:pt idx="29">
                  <c:v>153.28109244628317</c:v>
                </c:pt>
                <c:pt idx="30">
                  <c:v>166.02154598200528</c:v>
                </c:pt>
                <c:pt idx="31">
                  <c:v>148.79944021439334</c:v>
                </c:pt>
                <c:pt idx="32">
                  <c:v>102.83397190726215</c:v>
                </c:pt>
                <c:pt idx="33">
                  <c:v>48.404616596044413</c:v>
                </c:pt>
                <c:pt idx="34">
                  <c:v>21.17441838675439</c:v>
                </c:pt>
                <c:pt idx="35">
                  <c:v>9.8035614908441211</c:v>
                </c:pt>
                <c:pt idx="36">
                  <c:v>8.6528160689798685</c:v>
                </c:pt>
                <c:pt idx="37">
                  <c:v>12.322935196970825</c:v>
                </c:pt>
                <c:pt idx="38">
                  <c:v>33.671234053347909</c:v>
                </c:pt>
                <c:pt idx="39">
                  <c:v>62.011308375211264</c:v>
                </c:pt>
                <c:pt idx="40">
                  <c:v>141.12104737594984</c:v>
                </c:pt>
                <c:pt idx="41">
                  <c:v>182.64643369400829</c:v>
                </c:pt>
                <c:pt idx="42">
                  <c:v>182.2373451168632</c:v>
                </c:pt>
                <c:pt idx="43">
                  <c:v>154.72698440469333</c:v>
                </c:pt>
                <c:pt idx="44">
                  <c:v>114.86887419307192</c:v>
                </c:pt>
                <c:pt idx="45">
                  <c:v>64.861646326553867</c:v>
                </c:pt>
                <c:pt idx="46">
                  <c:v>21.333199206133283</c:v>
                </c:pt>
                <c:pt idx="47">
                  <c:v>8.0894744825838671</c:v>
                </c:pt>
                <c:pt idx="48">
                  <c:v>6.1267119594184445</c:v>
                </c:pt>
                <c:pt idx="49">
                  <c:v>14.53617447054838</c:v>
                </c:pt>
                <c:pt idx="50">
                  <c:v>33.977686605159064</c:v>
                </c:pt>
                <c:pt idx="51">
                  <c:v>92.800927937657534</c:v>
                </c:pt>
                <c:pt idx="52">
                  <c:v>141.54741036268496</c:v>
                </c:pt>
                <c:pt idx="53">
                  <c:v>172.69058913285076</c:v>
                </c:pt>
                <c:pt idx="54">
                  <c:v>145.12227787277899</c:v>
                </c:pt>
                <c:pt idx="55">
                  <c:v>148.73123988265465</c:v>
                </c:pt>
                <c:pt idx="56">
                  <c:v>92.487780594542542</c:v>
                </c:pt>
                <c:pt idx="57">
                  <c:v>59.076100267886183</c:v>
                </c:pt>
                <c:pt idx="58">
                  <c:v>15.382902621029681</c:v>
                </c:pt>
                <c:pt idx="59">
                  <c:v>5.9722187708414838</c:v>
                </c:pt>
              </c:numCache>
            </c:numRef>
          </c:val>
          <c:smooth val="0"/>
          <c:extLst>
            <c:ext xmlns:c16="http://schemas.microsoft.com/office/drawing/2014/chart" uri="{C3380CC4-5D6E-409C-BE32-E72D297353CC}">
              <c16:uniqueId val="{00000000-D90B-4684-A740-E31CF2378344}"/>
            </c:ext>
          </c:extLst>
        </c:ser>
        <c:ser>
          <c:idx val="1"/>
          <c:order val="1"/>
          <c:tx>
            <c:strRef>
              <c:f>Monthly_avg!$AE$2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Monthly_avg!$AE$3:$AE$62</c:f>
              <c:numCache>
                <c:formatCode>General</c:formatCode>
                <c:ptCount val="60"/>
                <c:pt idx="0">
                  <c:v>1.9779317550676578</c:v>
                </c:pt>
                <c:pt idx="1">
                  <c:v>12.21046357358947</c:v>
                </c:pt>
                <c:pt idx="2">
                  <c:v>26.8054930152183</c:v>
                </c:pt>
                <c:pt idx="3">
                  <c:v>67.54913961415464</c:v>
                </c:pt>
                <c:pt idx="4">
                  <c:v>137.49833607290483</c:v>
                </c:pt>
                <c:pt idx="5">
                  <c:v>181.04491943817655</c:v>
                </c:pt>
                <c:pt idx="6">
                  <c:v>173.75940509818398</c:v>
                </c:pt>
                <c:pt idx="7">
                  <c:v>140.18629390020047</c:v>
                </c:pt>
                <c:pt idx="8">
                  <c:v>97.819564286335449</c:v>
                </c:pt>
                <c:pt idx="9">
                  <c:v>42.364972997477253</c:v>
                </c:pt>
                <c:pt idx="10">
                  <c:v>14.245749249132036</c:v>
                </c:pt>
                <c:pt idx="11">
                  <c:v>3.8732344021430567</c:v>
                </c:pt>
                <c:pt idx="12">
                  <c:v>0.57253364360213843</c:v>
                </c:pt>
                <c:pt idx="13">
                  <c:v>6.470028029724622</c:v>
                </c:pt>
                <c:pt idx="14">
                  <c:v>40.102875893179245</c:v>
                </c:pt>
                <c:pt idx="15">
                  <c:v>84.407626445593351</c:v>
                </c:pt>
                <c:pt idx="16">
                  <c:v>104.90140836274003</c:v>
                </c:pt>
                <c:pt idx="17">
                  <c:v>134.28911691942054</c:v>
                </c:pt>
                <c:pt idx="18">
                  <c:v>153.45418997533486</c:v>
                </c:pt>
                <c:pt idx="19">
                  <c:v>143.48087334268121</c:v>
                </c:pt>
                <c:pt idx="20">
                  <c:v>87.962291618281327</c:v>
                </c:pt>
                <c:pt idx="21">
                  <c:v>42.367903037743048</c:v>
                </c:pt>
                <c:pt idx="22">
                  <c:v>13.848026762391919</c:v>
                </c:pt>
                <c:pt idx="23">
                  <c:v>3.096706523147839</c:v>
                </c:pt>
                <c:pt idx="24">
                  <c:v>1.2675089289158397</c:v>
                </c:pt>
                <c:pt idx="25">
                  <c:v>7.2533352545101639</c:v>
                </c:pt>
                <c:pt idx="26">
                  <c:v>25.91652722042943</c:v>
                </c:pt>
                <c:pt idx="27">
                  <c:v>77.258310764406247</c:v>
                </c:pt>
                <c:pt idx="28">
                  <c:v>139.25805662396439</c:v>
                </c:pt>
                <c:pt idx="29">
                  <c:v>139.43572470786214</c:v>
                </c:pt>
                <c:pt idx="30">
                  <c:v>151.45231508131354</c:v>
                </c:pt>
                <c:pt idx="31">
                  <c:v>138.45774318034822</c:v>
                </c:pt>
                <c:pt idx="32">
                  <c:v>83.479489859978742</c:v>
                </c:pt>
                <c:pt idx="33">
                  <c:v>40.587459661748831</c:v>
                </c:pt>
                <c:pt idx="34">
                  <c:v>9.7146446214167437</c:v>
                </c:pt>
                <c:pt idx="35">
                  <c:v>3.0183592087138429</c:v>
                </c:pt>
                <c:pt idx="36">
                  <c:v>1.6531640829435701</c:v>
                </c:pt>
                <c:pt idx="37">
                  <c:v>3.4109324295057144</c:v>
                </c:pt>
                <c:pt idx="38">
                  <c:v>21.198704254894313</c:v>
                </c:pt>
                <c:pt idx="39">
                  <c:v>52.821621745288418</c:v>
                </c:pt>
                <c:pt idx="40">
                  <c:v>123.11117582168339</c:v>
                </c:pt>
                <c:pt idx="41">
                  <c:v>167.4560022587612</c:v>
                </c:pt>
                <c:pt idx="42">
                  <c:v>169.12530207939938</c:v>
                </c:pt>
                <c:pt idx="43">
                  <c:v>138.36250687607301</c:v>
                </c:pt>
                <c:pt idx="44">
                  <c:v>90.935403638888502</c:v>
                </c:pt>
                <c:pt idx="45">
                  <c:v>44.42567048670626</c:v>
                </c:pt>
                <c:pt idx="46">
                  <c:v>11.737548491403953</c:v>
                </c:pt>
                <c:pt idx="47">
                  <c:v>2.360623251078438</c:v>
                </c:pt>
                <c:pt idx="48">
                  <c:v>0.17592574685787188</c:v>
                </c:pt>
                <c:pt idx="49">
                  <c:v>6.9176105652733932</c:v>
                </c:pt>
                <c:pt idx="50">
                  <c:v>23.634146781955184</c:v>
                </c:pt>
                <c:pt idx="51">
                  <c:v>74.054679542379162</c:v>
                </c:pt>
                <c:pt idx="52">
                  <c:v>115.23696417386275</c:v>
                </c:pt>
                <c:pt idx="53">
                  <c:v>153.38213798954411</c:v>
                </c:pt>
                <c:pt idx="54">
                  <c:v>133.28486628565025</c:v>
                </c:pt>
                <c:pt idx="55">
                  <c:v>145.52179063464661</c:v>
                </c:pt>
                <c:pt idx="56">
                  <c:v>77.659502684513086</c:v>
                </c:pt>
                <c:pt idx="57">
                  <c:v>48.755362160920527</c:v>
                </c:pt>
                <c:pt idx="58">
                  <c:v>12.425979217315398</c:v>
                </c:pt>
                <c:pt idx="59">
                  <c:v>1.303406677371882</c:v>
                </c:pt>
              </c:numCache>
            </c:numRef>
          </c:val>
          <c:smooth val="0"/>
          <c:extLst>
            <c:ext xmlns:c16="http://schemas.microsoft.com/office/drawing/2014/chart" uri="{C3380CC4-5D6E-409C-BE32-E72D297353CC}">
              <c16:uniqueId val="{00000001-D90B-4684-A740-E31CF2378344}"/>
            </c:ext>
          </c:extLst>
        </c:ser>
        <c:ser>
          <c:idx val="2"/>
          <c:order val="2"/>
          <c:tx>
            <c:strRef>
              <c:f>Monthly_avg!$AF$2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Monthly_avg!$AF$3:$AF$62</c:f>
              <c:numCache>
                <c:formatCode>General</c:formatCode>
                <c:ptCount val="60"/>
                <c:pt idx="0">
                  <c:v>0</c:v>
                </c:pt>
                <c:pt idx="1">
                  <c:v>1.7373911259721702</c:v>
                </c:pt>
                <c:pt idx="2">
                  <c:v>5.469089788040117</c:v>
                </c:pt>
                <c:pt idx="3">
                  <c:v>43.72942279269558</c:v>
                </c:pt>
                <c:pt idx="4">
                  <c:v>108.84965959885557</c:v>
                </c:pt>
                <c:pt idx="5">
                  <c:v>144.57209773037025</c:v>
                </c:pt>
                <c:pt idx="6">
                  <c:v>153.59168876980868</c:v>
                </c:pt>
                <c:pt idx="7">
                  <c:v>143.90079701765947</c:v>
                </c:pt>
                <c:pt idx="8">
                  <c:v>117.21516844646473</c:v>
                </c:pt>
                <c:pt idx="9">
                  <c:v>44.25360660821611</c:v>
                </c:pt>
                <c:pt idx="10">
                  <c:v>3.4470797055848408</c:v>
                </c:pt>
                <c:pt idx="11">
                  <c:v>0</c:v>
                </c:pt>
                <c:pt idx="12">
                  <c:v>0</c:v>
                </c:pt>
                <c:pt idx="13">
                  <c:v>0</c:v>
                </c:pt>
                <c:pt idx="14">
                  <c:v>12.123365848722784</c:v>
                </c:pt>
                <c:pt idx="15">
                  <c:v>69.00215439229909</c:v>
                </c:pt>
                <c:pt idx="16">
                  <c:v>88.748242593954416</c:v>
                </c:pt>
                <c:pt idx="17">
                  <c:v>132.13924887746884</c:v>
                </c:pt>
                <c:pt idx="18">
                  <c:v>153.05166362171758</c:v>
                </c:pt>
                <c:pt idx="19">
                  <c:v>146.50990785820002</c:v>
                </c:pt>
                <c:pt idx="20">
                  <c:v>109.55965502192565</c:v>
                </c:pt>
                <c:pt idx="21">
                  <c:v>52.203321906420868</c:v>
                </c:pt>
                <c:pt idx="22">
                  <c:v>3.5122961058539284</c:v>
                </c:pt>
                <c:pt idx="23">
                  <c:v>0</c:v>
                </c:pt>
                <c:pt idx="24">
                  <c:v>0</c:v>
                </c:pt>
                <c:pt idx="25">
                  <c:v>0</c:v>
                </c:pt>
                <c:pt idx="26">
                  <c:v>1.8915893778553232</c:v>
                </c:pt>
                <c:pt idx="27">
                  <c:v>70.519485748865961</c:v>
                </c:pt>
                <c:pt idx="28">
                  <c:v>120.45744261382896</c:v>
                </c:pt>
                <c:pt idx="29">
                  <c:v>127.3553353327593</c:v>
                </c:pt>
                <c:pt idx="30">
                  <c:v>149.43808260229346</c:v>
                </c:pt>
                <c:pt idx="31">
                  <c:v>143.68257871965668</c:v>
                </c:pt>
                <c:pt idx="32">
                  <c:v>103.29145071425226</c:v>
                </c:pt>
                <c:pt idx="33">
                  <c:v>41.883059949786748</c:v>
                </c:pt>
                <c:pt idx="34">
                  <c:v>4.7246609499784764</c:v>
                </c:pt>
                <c:pt idx="35">
                  <c:v>0</c:v>
                </c:pt>
                <c:pt idx="36">
                  <c:v>0</c:v>
                </c:pt>
                <c:pt idx="37">
                  <c:v>0</c:v>
                </c:pt>
                <c:pt idx="38">
                  <c:v>3.2585839976537012</c:v>
                </c:pt>
                <c:pt idx="39">
                  <c:v>17.036139269815301</c:v>
                </c:pt>
                <c:pt idx="40">
                  <c:v>101.72210614921759</c:v>
                </c:pt>
                <c:pt idx="41">
                  <c:v>138.9394734566763</c:v>
                </c:pt>
                <c:pt idx="42">
                  <c:v>149.69211805981786</c:v>
                </c:pt>
                <c:pt idx="43">
                  <c:v>132.96031642311081</c:v>
                </c:pt>
                <c:pt idx="44">
                  <c:v>104.508796343296</c:v>
                </c:pt>
                <c:pt idx="45">
                  <c:v>43.045240413177673</c:v>
                </c:pt>
                <c:pt idx="46">
                  <c:v>3.372462366955248</c:v>
                </c:pt>
                <c:pt idx="47">
                  <c:v>0</c:v>
                </c:pt>
                <c:pt idx="48">
                  <c:v>0</c:v>
                </c:pt>
                <c:pt idx="49">
                  <c:v>0</c:v>
                </c:pt>
                <c:pt idx="50">
                  <c:v>3.7403875453168567</c:v>
                </c:pt>
                <c:pt idx="51">
                  <c:v>57.418488173402018</c:v>
                </c:pt>
                <c:pt idx="52">
                  <c:v>99.396499241888534</c:v>
                </c:pt>
                <c:pt idx="53">
                  <c:v>140.65099456544471</c:v>
                </c:pt>
                <c:pt idx="54">
                  <c:v>142.98132269535111</c:v>
                </c:pt>
                <c:pt idx="55">
                  <c:v>152.1742596797541</c:v>
                </c:pt>
                <c:pt idx="56">
                  <c:v>91.105741162233102</c:v>
                </c:pt>
                <c:pt idx="57">
                  <c:v>66.699243112433635</c:v>
                </c:pt>
                <c:pt idx="58">
                  <c:v>2.8570315931014378</c:v>
                </c:pt>
                <c:pt idx="59">
                  <c:v>0</c:v>
                </c:pt>
              </c:numCache>
            </c:numRef>
          </c:val>
          <c:smooth val="0"/>
          <c:extLst>
            <c:ext xmlns:c16="http://schemas.microsoft.com/office/drawing/2014/chart" uri="{C3380CC4-5D6E-409C-BE32-E72D297353CC}">
              <c16:uniqueId val="{00000002-D90B-4684-A740-E31CF2378344}"/>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high"/>
        <c:spPr>
          <a:noFill/>
          <a:ln w="3175">
            <a:solidFill>
              <a:sysClr val="windowText" lastClr="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3295"/>
        <c:crosses val="autoZero"/>
        <c:crossBetween val="between"/>
      </c:valAx>
      <c:spPr>
        <a:noFill/>
        <a:ln w="3175">
          <a:solidFill>
            <a:schemeClr val="tx1"/>
          </a:solidFill>
        </a:ln>
        <a:effectLst/>
      </c:spPr>
    </c:plotArea>
    <c:plotVisOnly val="1"/>
    <c:dispBlanksAs val="gap"/>
    <c:showDLblsOverMax val="0"/>
  </c:chart>
  <c:spPr>
    <a:solidFill>
      <a:schemeClr val="bg1"/>
    </a:solidFill>
    <a:ln w="9525" cap="flat" cmpd="sng" algn="ctr">
      <a:noFill/>
      <a:round/>
    </a:ln>
    <a:effectLst/>
  </c:spPr>
  <c:txPr>
    <a:bodyPr/>
    <a:lstStyle/>
    <a:p>
      <a:pPr>
        <a:defRPr sz="7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b="0">
                <a:solidFill>
                  <a:sysClr val="windowText" lastClr="000000"/>
                </a:solidFill>
                <a:latin typeface="Arial" panose="020B0604020202020204" pitchFamily="34" charset="0"/>
                <a:cs typeface="Arial" panose="020B0604020202020204" pitchFamily="34" charset="0"/>
              </a:rPr>
              <a:t>Baruun-Urt</a:t>
            </a:r>
          </a:p>
        </c:rich>
      </c:tx>
      <c:layout>
        <c:manualLayout>
          <c:xMode val="edge"/>
          <c:yMode val="edge"/>
          <c:x val="0.37164477999118223"/>
          <c:y val="1.1248982498531875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3.2913621584411849E-2"/>
          <c:y val="0.11928128745047568"/>
          <c:w val="0.93222300259371438"/>
          <c:h val="0.55539282421206193"/>
        </c:manualLayout>
      </c:layout>
      <c:lineChart>
        <c:grouping val="standard"/>
        <c:varyColors val="0"/>
        <c:ser>
          <c:idx val="0"/>
          <c:order val="0"/>
          <c:tx>
            <c:strRef>
              <c:f>Monthly_avg!$AA$2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Monthly_avg!$AA$3:$AA$62</c:f>
              <c:numCache>
                <c:formatCode>General</c:formatCode>
                <c:ptCount val="60"/>
                <c:pt idx="0">
                  <c:v>3.7547945382187793</c:v>
                </c:pt>
                <c:pt idx="1">
                  <c:v>13.960774520985979</c:v>
                </c:pt>
                <c:pt idx="2">
                  <c:v>33.476317945716055</c:v>
                </c:pt>
                <c:pt idx="3">
                  <c:v>89.018214895925013</c:v>
                </c:pt>
                <c:pt idx="4">
                  <c:v>169.71578484880985</c:v>
                </c:pt>
                <c:pt idx="5">
                  <c:v>207.30424454804535</c:v>
                </c:pt>
                <c:pt idx="6">
                  <c:v>197.45366460484809</c:v>
                </c:pt>
                <c:pt idx="7">
                  <c:v>150.32523640714447</c:v>
                </c:pt>
                <c:pt idx="8">
                  <c:v>121.83819356600512</c:v>
                </c:pt>
                <c:pt idx="9">
                  <c:v>46.4969342788972</c:v>
                </c:pt>
                <c:pt idx="10">
                  <c:v>15.025413534224001</c:v>
                </c:pt>
                <c:pt idx="11">
                  <c:v>1.8135283947032572</c:v>
                </c:pt>
                <c:pt idx="12">
                  <c:v>2.8416855663248763</c:v>
                </c:pt>
                <c:pt idx="13">
                  <c:v>11.176904186620209</c:v>
                </c:pt>
                <c:pt idx="14">
                  <c:v>51.586205685209144</c:v>
                </c:pt>
                <c:pt idx="15">
                  <c:v>108.34520729433446</c:v>
                </c:pt>
                <c:pt idx="16">
                  <c:v>131.54961901762528</c:v>
                </c:pt>
                <c:pt idx="17">
                  <c:v>150.86634696833553</c:v>
                </c:pt>
                <c:pt idx="18">
                  <c:v>169.74255647438611</c:v>
                </c:pt>
                <c:pt idx="19">
                  <c:v>168.01513007141293</c:v>
                </c:pt>
                <c:pt idx="20">
                  <c:v>98.700319488500085</c:v>
                </c:pt>
                <c:pt idx="21">
                  <c:v>46.718832372490574</c:v>
                </c:pt>
                <c:pt idx="22">
                  <c:v>20.407859867706211</c:v>
                </c:pt>
                <c:pt idx="23">
                  <c:v>7.8974048196812348</c:v>
                </c:pt>
                <c:pt idx="24">
                  <c:v>5.8183097307126665</c:v>
                </c:pt>
                <c:pt idx="25">
                  <c:v>11.343315967301699</c:v>
                </c:pt>
                <c:pt idx="26">
                  <c:v>36.274067871376268</c:v>
                </c:pt>
                <c:pt idx="27">
                  <c:v>120.17544983504455</c:v>
                </c:pt>
                <c:pt idx="28">
                  <c:v>203.54327147378103</c:v>
                </c:pt>
                <c:pt idx="29">
                  <c:v>185.23448975766905</c:v>
                </c:pt>
                <c:pt idx="30">
                  <c:v>201.0345418059203</c:v>
                </c:pt>
                <c:pt idx="31">
                  <c:v>197.0767181545533</c:v>
                </c:pt>
                <c:pt idx="32">
                  <c:v>127.94982697919724</c:v>
                </c:pt>
                <c:pt idx="33">
                  <c:v>59.413638196991052</c:v>
                </c:pt>
                <c:pt idx="34">
                  <c:v>19.654818166747098</c:v>
                </c:pt>
                <c:pt idx="35">
                  <c:v>7.0656994649799456</c:v>
                </c:pt>
                <c:pt idx="36">
                  <c:v>6.5037835699814837</c:v>
                </c:pt>
                <c:pt idx="37">
                  <c:v>9.6751003512788145</c:v>
                </c:pt>
                <c:pt idx="38">
                  <c:v>36.993755672618477</c:v>
                </c:pt>
                <c:pt idx="39">
                  <c:v>77.306935006091081</c:v>
                </c:pt>
                <c:pt idx="40">
                  <c:v>164.82064983022167</c:v>
                </c:pt>
                <c:pt idx="41">
                  <c:v>207.78912681395224</c:v>
                </c:pt>
                <c:pt idx="42">
                  <c:v>209.69392609884827</c:v>
                </c:pt>
                <c:pt idx="43">
                  <c:v>165.22562530314943</c:v>
                </c:pt>
                <c:pt idx="44">
                  <c:v>131.98914125616565</c:v>
                </c:pt>
                <c:pt idx="45">
                  <c:v>70.265015790713463</c:v>
                </c:pt>
                <c:pt idx="46">
                  <c:v>17.881734871635729</c:v>
                </c:pt>
                <c:pt idx="47">
                  <c:v>6.4468981447163562</c:v>
                </c:pt>
                <c:pt idx="48">
                  <c:v>4.4027535947157439</c:v>
                </c:pt>
                <c:pt idx="49">
                  <c:v>11.922900167870269</c:v>
                </c:pt>
                <c:pt idx="50">
                  <c:v>45.682695658570516</c:v>
                </c:pt>
                <c:pt idx="51">
                  <c:v>110.08161258508201</c:v>
                </c:pt>
                <c:pt idx="52">
                  <c:v>151.27466555826379</c:v>
                </c:pt>
                <c:pt idx="53">
                  <c:v>203.20711172826896</c:v>
                </c:pt>
                <c:pt idx="54">
                  <c:v>158.72258233016794</c:v>
                </c:pt>
                <c:pt idx="55">
                  <c:v>195.3491661397068</c:v>
                </c:pt>
                <c:pt idx="56">
                  <c:v>107.28176217561263</c:v>
                </c:pt>
                <c:pt idx="57">
                  <c:v>63.629226686120759</c:v>
                </c:pt>
                <c:pt idx="58">
                  <c:v>13.034640794967412</c:v>
                </c:pt>
                <c:pt idx="59">
                  <c:v>4.870157927155927</c:v>
                </c:pt>
              </c:numCache>
            </c:numRef>
          </c:val>
          <c:smooth val="0"/>
          <c:extLst>
            <c:ext xmlns:c16="http://schemas.microsoft.com/office/drawing/2014/chart" uri="{C3380CC4-5D6E-409C-BE32-E72D297353CC}">
              <c16:uniqueId val="{00000000-10B4-4509-BCC6-827243065A2A}"/>
            </c:ext>
          </c:extLst>
        </c:ser>
        <c:ser>
          <c:idx val="1"/>
          <c:order val="1"/>
          <c:tx>
            <c:strRef>
              <c:f>Monthly_avg!$AB$2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Monthly_avg!$AB$3:$AB$62</c:f>
              <c:numCache>
                <c:formatCode>General</c:formatCode>
                <c:ptCount val="60"/>
                <c:pt idx="0">
                  <c:v>0.59347410869190176</c:v>
                </c:pt>
                <c:pt idx="1">
                  <c:v>10.59306000563709</c:v>
                </c:pt>
                <c:pt idx="2">
                  <c:v>27.470256132322486</c:v>
                </c:pt>
                <c:pt idx="3">
                  <c:v>73.778483571451503</c:v>
                </c:pt>
                <c:pt idx="4">
                  <c:v>143.35737017562607</c:v>
                </c:pt>
                <c:pt idx="5">
                  <c:v>189.27175792815652</c:v>
                </c:pt>
                <c:pt idx="6">
                  <c:v>186.60915209896919</c:v>
                </c:pt>
                <c:pt idx="7">
                  <c:v>147.91784113760906</c:v>
                </c:pt>
                <c:pt idx="8">
                  <c:v>104.68050759543681</c:v>
                </c:pt>
                <c:pt idx="9">
                  <c:v>41.904642427380487</c:v>
                </c:pt>
                <c:pt idx="10">
                  <c:v>13.806592661170292</c:v>
                </c:pt>
                <c:pt idx="11">
                  <c:v>2.1005220640107591</c:v>
                </c:pt>
                <c:pt idx="12">
                  <c:v>3.94836994638572E-2</c:v>
                </c:pt>
                <c:pt idx="13">
                  <c:v>5.5960934564095774</c:v>
                </c:pt>
                <c:pt idx="14">
                  <c:v>43.020498073008078</c:v>
                </c:pt>
                <c:pt idx="15">
                  <c:v>83.413179377718748</c:v>
                </c:pt>
                <c:pt idx="16">
                  <c:v>111.47142059543299</c:v>
                </c:pt>
                <c:pt idx="17">
                  <c:v>144.84462516688106</c:v>
                </c:pt>
                <c:pt idx="18">
                  <c:v>173.86490586724554</c:v>
                </c:pt>
                <c:pt idx="19">
                  <c:v>156.16783926402601</c:v>
                </c:pt>
                <c:pt idx="20">
                  <c:v>90.262859753705911</c:v>
                </c:pt>
                <c:pt idx="21">
                  <c:v>44.173733597388683</c:v>
                </c:pt>
                <c:pt idx="22">
                  <c:v>13.953227560800938</c:v>
                </c:pt>
                <c:pt idx="23">
                  <c:v>1.5659717598095253</c:v>
                </c:pt>
                <c:pt idx="24">
                  <c:v>0.28208144993467066</c:v>
                </c:pt>
                <c:pt idx="25">
                  <c:v>4.6867039744875818</c:v>
                </c:pt>
                <c:pt idx="26">
                  <c:v>26.195161534690641</c:v>
                </c:pt>
                <c:pt idx="27">
                  <c:v>84.60950306100375</c:v>
                </c:pt>
                <c:pt idx="28">
                  <c:v>150.10442371304168</c:v>
                </c:pt>
                <c:pt idx="29">
                  <c:v>148.54537588065631</c:v>
                </c:pt>
                <c:pt idx="30">
                  <c:v>168.47501502563358</c:v>
                </c:pt>
                <c:pt idx="31">
                  <c:v>146.53979381922116</c:v>
                </c:pt>
                <c:pt idx="32">
                  <c:v>89.040340749161032</c:v>
                </c:pt>
                <c:pt idx="33">
                  <c:v>41.771137602094001</c:v>
                </c:pt>
                <c:pt idx="34">
                  <c:v>8.5967713144895868</c:v>
                </c:pt>
                <c:pt idx="35">
                  <c:v>1.8166307606713445</c:v>
                </c:pt>
                <c:pt idx="36">
                  <c:v>0.42813760650988336</c:v>
                </c:pt>
                <c:pt idx="37">
                  <c:v>1.5905764318009132</c:v>
                </c:pt>
                <c:pt idx="38">
                  <c:v>22.141644830058905</c:v>
                </c:pt>
                <c:pt idx="39">
                  <c:v>57.365101084687289</c:v>
                </c:pt>
                <c:pt idx="40">
                  <c:v>129.89575016437536</c:v>
                </c:pt>
                <c:pt idx="41">
                  <c:v>174.79684971110615</c:v>
                </c:pt>
                <c:pt idx="42">
                  <c:v>173.69578975015909</c:v>
                </c:pt>
                <c:pt idx="43">
                  <c:v>138.15463220462973</c:v>
                </c:pt>
                <c:pt idx="44">
                  <c:v>93.269866822234533</c:v>
                </c:pt>
                <c:pt idx="45">
                  <c:v>44.364426391583564</c:v>
                </c:pt>
                <c:pt idx="46">
                  <c:v>11.243556013983026</c:v>
                </c:pt>
                <c:pt idx="47">
                  <c:v>1.3522540037085136</c:v>
                </c:pt>
                <c:pt idx="48">
                  <c:v>0</c:v>
                </c:pt>
                <c:pt idx="49">
                  <c:v>5.6196105341511169</c:v>
                </c:pt>
                <c:pt idx="50">
                  <c:v>30.742611940817142</c:v>
                </c:pt>
                <c:pt idx="51">
                  <c:v>80.809253244547051</c:v>
                </c:pt>
                <c:pt idx="52">
                  <c:v>121.7031168206457</c:v>
                </c:pt>
                <c:pt idx="53">
                  <c:v>162.16689179466604</c:v>
                </c:pt>
                <c:pt idx="54">
                  <c:v>144.67307918112294</c:v>
                </c:pt>
                <c:pt idx="55">
                  <c:v>156.37020645936511</c:v>
                </c:pt>
                <c:pt idx="56">
                  <c:v>84.66310704177917</c:v>
                </c:pt>
                <c:pt idx="57">
                  <c:v>47.284222332472929</c:v>
                </c:pt>
                <c:pt idx="58">
                  <c:v>8.6083734551520763</c:v>
                </c:pt>
                <c:pt idx="59">
                  <c:v>0.42890451976457322</c:v>
                </c:pt>
              </c:numCache>
            </c:numRef>
          </c:val>
          <c:smooth val="0"/>
          <c:extLst>
            <c:ext xmlns:c16="http://schemas.microsoft.com/office/drawing/2014/chart" uri="{C3380CC4-5D6E-409C-BE32-E72D297353CC}">
              <c16:uniqueId val="{00000001-10B4-4509-BCC6-827243065A2A}"/>
            </c:ext>
          </c:extLst>
        </c:ser>
        <c:ser>
          <c:idx val="2"/>
          <c:order val="2"/>
          <c:tx>
            <c:strRef>
              <c:f>Monthly_avg!$AC$2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Monthly_avg!$AC$3:$AC$62</c:f>
              <c:numCache>
                <c:formatCode>General</c:formatCode>
                <c:ptCount val="60"/>
                <c:pt idx="0">
                  <c:v>0</c:v>
                </c:pt>
                <c:pt idx="1">
                  <c:v>1.2389816986454205</c:v>
                </c:pt>
                <c:pt idx="2">
                  <c:v>4.7748570889129676</c:v>
                </c:pt>
                <c:pt idx="3">
                  <c:v>52.48262032115413</c:v>
                </c:pt>
                <c:pt idx="4">
                  <c:v>110.85092961587999</c:v>
                </c:pt>
                <c:pt idx="5">
                  <c:v>144.51264672677306</c:v>
                </c:pt>
                <c:pt idx="6">
                  <c:v>155.70535968177811</c:v>
                </c:pt>
                <c:pt idx="7">
                  <c:v>144.90558893154733</c:v>
                </c:pt>
                <c:pt idx="8">
                  <c:v>117.32366297097722</c:v>
                </c:pt>
                <c:pt idx="9">
                  <c:v>41.990595916082242</c:v>
                </c:pt>
                <c:pt idx="10">
                  <c:v>0</c:v>
                </c:pt>
                <c:pt idx="11">
                  <c:v>0</c:v>
                </c:pt>
                <c:pt idx="12">
                  <c:v>0</c:v>
                </c:pt>
                <c:pt idx="13">
                  <c:v>0</c:v>
                </c:pt>
                <c:pt idx="14">
                  <c:v>7.3601315592968657</c:v>
                </c:pt>
                <c:pt idx="15">
                  <c:v>71.05437632545501</c:v>
                </c:pt>
                <c:pt idx="16">
                  <c:v>92.206673427669429</c:v>
                </c:pt>
                <c:pt idx="17">
                  <c:v>133.47794822667322</c:v>
                </c:pt>
                <c:pt idx="18">
                  <c:v>154.42781435387795</c:v>
                </c:pt>
                <c:pt idx="19">
                  <c:v>148.56592433358477</c:v>
                </c:pt>
                <c:pt idx="20">
                  <c:v>106.63298683850184</c:v>
                </c:pt>
                <c:pt idx="21">
                  <c:v>50.31044908104932</c:v>
                </c:pt>
                <c:pt idx="22">
                  <c:v>0</c:v>
                </c:pt>
                <c:pt idx="23">
                  <c:v>0</c:v>
                </c:pt>
                <c:pt idx="24">
                  <c:v>0</c:v>
                </c:pt>
                <c:pt idx="25">
                  <c:v>0</c:v>
                </c:pt>
                <c:pt idx="26">
                  <c:v>1.0953774778167253</c:v>
                </c:pt>
                <c:pt idx="27">
                  <c:v>75.049237196005535</c:v>
                </c:pt>
                <c:pt idx="28">
                  <c:v>118.36241321800081</c:v>
                </c:pt>
                <c:pt idx="29">
                  <c:v>128.46282879347922</c:v>
                </c:pt>
                <c:pt idx="30">
                  <c:v>152.01411226059855</c:v>
                </c:pt>
                <c:pt idx="31">
                  <c:v>146.28378009996587</c:v>
                </c:pt>
                <c:pt idx="32">
                  <c:v>103.57629702468233</c:v>
                </c:pt>
                <c:pt idx="33">
                  <c:v>43.543793507052719</c:v>
                </c:pt>
                <c:pt idx="34">
                  <c:v>3.2384836991191861</c:v>
                </c:pt>
                <c:pt idx="35">
                  <c:v>0</c:v>
                </c:pt>
                <c:pt idx="36">
                  <c:v>0</c:v>
                </c:pt>
                <c:pt idx="37">
                  <c:v>0</c:v>
                </c:pt>
                <c:pt idx="38">
                  <c:v>3.6254715515530451</c:v>
                </c:pt>
                <c:pt idx="39">
                  <c:v>21.864261852064228</c:v>
                </c:pt>
                <c:pt idx="40">
                  <c:v>104.36513230921068</c:v>
                </c:pt>
                <c:pt idx="41">
                  <c:v>139.86101694559954</c:v>
                </c:pt>
                <c:pt idx="42">
                  <c:v>151.95216680050729</c:v>
                </c:pt>
                <c:pt idx="43">
                  <c:v>131.41219298001499</c:v>
                </c:pt>
                <c:pt idx="44">
                  <c:v>104.46846410251626</c:v>
                </c:pt>
                <c:pt idx="45">
                  <c:v>39.607109391225485</c:v>
                </c:pt>
                <c:pt idx="46">
                  <c:v>1.3369195546526611</c:v>
                </c:pt>
                <c:pt idx="47">
                  <c:v>0</c:v>
                </c:pt>
                <c:pt idx="48">
                  <c:v>0</c:v>
                </c:pt>
                <c:pt idx="49">
                  <c:v>0</c:v>
                </c:pt>
                <c:pt idx="50">
                  <c:v>7.0048810497497129</c:v>
                </c:pt>
                <c:pt idx="51">
                  <c:v>65.144896806723139</c:v>
                </c:pt>
                <c:pt idx="52">
                  <c:v>101.83688372506762</c:v>
                </c:pt>
                <c:pt idx="53">
                  <c:v>142.07182652009269</c:v>
                </c:pt>
                <c:pt idx="54">
                  <c:v>144.37103579348778</c:v>
                </c:pt>
                <c:pt idx="55">
                  <c:v>153.54009969163155</c:v>
                </c:pt>
                <c:pt idx="56">
                  <c:v>90.38605566092572</c:v>
                </c:pt>
                <c:pt idx="57">
                  <c:v>60.448585495323286</c:v>
                </c:pt>
                <c:pt idx="58">
                  <c:v>0</c:v>
                </c:pt>
                <c:pt idx="59">
                  <c:v>0</c:v>
                </c:pt>
              </c:numCache>
            </c:numRef>
          </c:val>
          <c:smooth val="0"/>
          <c:extLst>
            <c:ext xmlns:c16="http://schemas.microsoft.com/office/drawing/2014/chart" uri="{C3380CC4-5D6E-409C-BE32-E72D297353CC}">
              <c16:uniqueId val="{00000002-10B4-4509-BCC6-827243065A2A}"/>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200">
                <a:solidFill>
                  <a:sysClr val="windowText" lastClr="000000"/>
                </a:solidFill>
                <a:latin typeface="Arial" panose="020B0604020202020204" pitchFamily="34" charset="0"/>
                <a:cs typeface="Arial" panose="020B0604020202020204" pitchFamily="34" charset="0"/>
              </a:rPr>
              <a:t>Khatgal</a:t>
            </a:r>
            <a:endParaRPr lang="en-US" sz="1100">
              <a:solidFill>
                <a:sysClr val="windowText" lastClr="000000"/>
              </a:solidFill>
              <a:latin typeface="Arial" panose="020B0604020202020204" pitchFamily="34" charset="0"/>
              <a:cs typeface="Arial" panose="020B0604020202020204" pitchFamily="34" charset="0"/>
            </a:endParaRPr>
          </a:p>
        </c:rich>
      </c:tx>
      <c:layout>
        <c:manualLayout>
          <c:xMode val="edge"/>
          <c:yMode val="edge"/>
          <c:x val="0.41947357704020782"/>
          <c:y val="1.2792444026126906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4317744246834005"/>
          <c:y val="0.12485418272689611"/>
          <c:w val="0.83924920826671745"/>
          <c:h val="0.59282330282974782"/>
        </c:manualLayout>
      </c:layout>
      <c:lineChart>
        <c:grouping val="standard"/>
        <c:varyColors val="0"/>
        <c:ser>
          <c:idx val="0"/>
          <c:order val="0"/>
          <c:tx>
            <c:strRef>
              <c:f>Monthly_avg!$I$2</c:f>
              <c:strCache>
                <c:ptCount val="1"/>
                <c:pt idx="0">
                  <c:v>FAO-56 PM</c:v>
                </c:pt>
              </c:strCache>
            </c:strRef>
          </c:tx>
          <c:spPr>
            <a:ln w="15875" cap="rnd">
              <a:solidFill>
                <a:schemeClr val="accent1"/>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Monthly_avg!$I$3:$I$62</c:f>
              <c:numCache>
                <c:formatCode>General</c:formatCode>
                <c:ptCount val="60"/>
                <c:pt idx="0">
                  <c:v>3.6314251700276325</c:v>
                </c:pt>
                <c:pt idx="1">
                  <c:v>13.98099152614534</c:v>
                </c:pt>
                <c:pt idx="2">
                  <c:v>27.446709912216946</c:v>
                </c:pt>
                <c:pt idx="3">
                  <c:v>62.890447651933236</c:v>
                </c:pt>
                <c:pt idx="4">
                  <c:v>107.30967102572998</c:v>
                </c:pt>
                <c:pt idx="5">
                  <c:v>103.72235122887047</c:v>
                </c:pt>
                <c:pt idx="6">
                  <c:v>117.78925635635065</c:v>
                </c:pt>
                <c:pt idx="7">
                  <c:v>94.453364547556816</c:v>
                </c:pt>
                <c:pt idx="8">
                  <c:v>60.51032921772287</c:v>
                </c:pt>
                <c:pt idx="9">
                  <c:v>28.893117409711476</c:v>
                </c:pt>
                <c:pt idx="10">
                  <c:v>10.92339469567661</c:v>
                </c:pt>
                <c:pt idx="11">
                  <c:v>3.5365306725628094</c:v>
                </c:pt>
                <c:pt idx="12">
                  <c:v>2.0698167808678938</c:v>
                </c:pt>
                <c:pt idx="13">
                  <c:v>7.5372321082885794</c:v>
                </c:pt>
                <c:pt idx="14">
                  <c:v>36.497844657537549</c:v>
                </c:pt>
                <c:pt idx="15">
                  <c:v>62.512571123421914</c:v>
                </c:pt>
                <c:pt idx="16">
                  <c:v>94.688280800013004</c:v>
                </c:pt>
                <c:pt idx="17">
                  <c:v>110.72824182497661</c:v>
                </c:pt>
                <c:pt idx="18">
                  <c:v>118.70101179065911</c:v>
                </c:pt>
                <c:pt idx="19">
                  <c:v>88.669171906210565</c:v>
                </c:pt>
                <c:pt idx="20">
                  <c:v>58.042439572466044</c:v>
                </c:pt>
                <c:pt idx="21">
                  <c:v>31.484753370515705</c:v>
                </c:pt>
                <c:pt idx="22">
                  <c:v>17.313752737475745</c:v>
                </c:pt>
                <c:pt idx="23">
                  <c:v>9.1041758949890799</c:v>
                </c:pt>
                <c:pt idx="24">
                  <c:v>6.2905945321669146</c:v>
                </c:pt>
                <c:pt idx="25">
                  <c:v>12.98712474156037</c:v>
                </c:pt>
                <c:pt idx="26">
                  <c:v>37.194170949006775</c:v>
                </c:pt>
                <c:pt idx="27">
                  <c:v>74.765366758991959</c:v>
                </c:pt>
                <c:pt idx="28">
                  <c:v>132.96230333580414</c:v>
                </c:pt>
                <c:pt idx="29">
                  <c:v>105.74528887740342</c:v>
                </c:pt>
                <c:pt idx="30">
                  <c:v>111.70337453355882</c:v>
                </c:pt>
                <c:pt idx="31">
                  <c:v>86.902185767823127</c:v>
                </c:pt>
                <c:pt idx="32">
                  <c:v>58.96599543833198</c:v>
                </c:pt>
                <c:pt idx="33">
                  <c:v>34.467634776966186</c:v>
                </c:pt>
                <c:pt idx="34">
                  <c:v>14.061124394573753</c:v>
                </c:pt>
                <c:pt idx="35">
                  <c:v>6.8710478947323104</c:v>
                </c:pt>
                <c:pt idx="36">
                  <c:v>6.1146769147782845</c:v>
                </c:pt>
                <c:pt idx="37">
                  <c:v>7.3462719734190935</c:v>
                </c:pt>
                <c:pt idx="38">
                  <c:v>27.853114865654007</c:v>
                </c:pt>
                <c:pt idx="39">
                  <c:v>55.794922035084554</c:v>
                </c:pt>
                <c:pt idx="40">
                  <c:v>92.373911951614375</c:v>
                </c:pt>
                <c:pt idx="41">
                  <c:v>110.4746342705633</c:v>
                </c:pt>
                <c:pt idx="42">
                  <c:v>112.74973378832462</c:v>
                </c:pt>
                <c:pt idx="43">
                  <c:v>90.050973644260949</c:v>
                </c:pt>
                <c:pt idx="44">
                  <c:v>65.832434913512174</c:v>
                </c:pt>
                <c:pt idx="45">
                  <c:v>26.208444615055669</c:v>
                </c:pt>
                <c:pt idx="46">
                  <c:v>16.207136232289923</c:v>
                </c:pt>
                <c:pt idx="47">
                  <c:v>9.6145297303833281</c:v>
                </c:pt>
                <c:pt idx="48">
                  <c:v>3.046198958850594</c:v>
                </c:pt>
                <c:pt idx="49">
                  <c:v>8.3276773728415598</c:v>
                </c:pt>
                <c:pt idx="50">
                  <c:v>23.524779920501906</c:v>
                </c:pt>
                <c:pt idx="51">
                  <c:v>67.855712372561129</c:v>
                </c:pt>
                <c:pt idx="52">
                  <c:v>92.609837734691652</c:v>
                </c:pt>
                <c:pt idx="53">
                  <c:v>111.39245631780736</c:v>
                </c:pt>
                <c:pt idx="54">
                  <c:v>120.17337111829742</c:v>
                </c:pt>
                <c:pt idx="55">
                  <c:v>104.08164956156814</c:v>
                </c:pt>
                <c:pt idx="56">
                  <c:v>66.250033925657291</c:v>
                </c:pt>
                <c:pt idx="57">
                  <c:v>39.228779070199316</c:v>
                </c:pt>
                <c:pt idx="58">
                  <c:v>10.356087975173303</c:v>
                </c:pt>
                <c:pt idx="59">
                  <c:v>3.8677753271920277</c:v>
                </c:pt>
              </c:numCache>
            </c:numRef>
          </c:val>
          <c:smooth val="0"/>
          <c:extLst>
            <c:ext xmlns:c16="http://schemas.microsoft.com/office/drawing/2014/chart" uri="{C3380CC4-5D6E-409C-BE32-E72D297353CC}">
              <c16:uniqueId val="{00000000-9303-4CEA-BC3F-9EF61EF63DE1}"/>
            </c:ext>
          </c:extLst>
        </c:ser>
        <c:ser>
          <c:idx val="1"/>
          <c:order val="1"/>
          <c:tx>
            <c:strRef>
              <c:f>Monthly_avg!$J$2</c:f>
              <c:strCache>
                <c:ptCount val="1"/>
                <c:pt idx="0">
                  <c:v>Har</c:v>
                </c:pt>
              </c:strCache>
            </c:strRef>
          </c:tx>
          <c:spPr>
            <a:ln w="15875" cap="rnd">
              <a:solidFill>
                <a:schemeClr val="accent2"/>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Monthly_avg!$J$3:$J$62</c:f>
              <c:numCache>
                <c:formatCode>General</c:formatCode>
                <c:ptCount val="60"/>
                <c:pt idx="0">
                  <c:v>1.4692351591700492</c:v>
                </c:pt>
                <c:pt idx="1">
                  <c:v>9.4771370187427859</c:v>
                </c:pt>
                <c:pt idx="2">
                  <c:v>20.92093232109254</c:v>
                </c:pt>
                <c:pt idx="3">
                  <c:v>66.044885676414211</c:v>
                </c:pt>
                <c:pt idx="4">
                  <c:v>122.66368106762773</c:v>
                </c:pt>
                <c:pt idx="5">
                  <c:v>130.26889060797677</c:v>
                </c:pt>
                <c:pt idx="6">
                  <c:v>145.90406186071235</c:v>
                </c:pt>
                <c:pt idx="7">
                  <c:v>116.16968745913204</c:v>
                </c:pt>
                <c:pt idx="8">
                  <c:v>81.14414621475143</c:v>
                </c:pt>
                <c:pt idx="9">
                  <c:v>31.874587074552291</c:v>
                </c:pt>
                <c:pt idx="10">
                  <c:v>10.483722929401683</c:v>
                </c:pt>
                <c:pt idx="11">
                  <c:v>1.0180469315948402</c:v>
                </c:pt>
                <c:pt idx="12">
                  <c:v>0</c:v>
                </c:pt>
                <c:pt idx="13">
                  <c:v>2.5453989199753848</c:v>
                </c:pt>
                <c:pt idx="14">
                  <c:v>34.513266958796791</c:v>
                </c:pt>
                <c:pt idx="15">
                  <c:v>66.299564040288345</c:v>
                </c:pt>
                <c:pt idx="16">
                  <c:v>101.72434206047838</c:v>
                </c:pt>
                <c:pt idx="17">
                  <c:v>129.80899411737821</c:v>
                </c:pt>
                <c:pt idx="18">
                  <c:v>141.45597092090142</c:v>
                </c:pt>
                <c:pt idx="19">
                  <c:v>108.85330856089682</c:v>
                </c:pt>
                <c:pt idx="20">
                  <c:v>69.786808377272678</c:v>
                </c:pt>
                <c:pt idx="21">
                  <c:v>35.216594277102992</c:v>
                </c:pt>
                <c:pt idx="22">
                  <c:v>12.280996034596424</c:v>
                </c:pt>
                <c:pt idx="23">
                  <c:v>2.290196110943242</c:v>
                </c:pt>
                <c:pt idx="24">
                  <c:v>0.37842352975519666</c:v>
                </c:pt>
                <c:pt idx="25">
                  <c:v>3.879510508344314</c:v>
                </c:pt>
                <c:pt idx="26">
                  <c:v>23.416702618671334</c:v>
                </c:pt>
                <c:pt idx="27">
                  <c:v>76.540125602255742</c:v>
                </c:pt>
                <c:pt idx="28">
                  <c:v>130.28077942407083</c:v>
                </c:pt>
                <c:pt idx="29">
                  <c:v>121.7610139708018</c:v>
                </c:pt>
                <c:pt idx="30">
                  <c:v>120.61748213026495</c:v>
                </c:pt>
                <c:pt idx="31">
                  <c:v>102.67176714998757</c:v>
                </c:pt>
                <c:pt idx="32">
                  <c:v>66.589148989551362</c:v>
                </c:pt>
                <c:pt idx="33">
                  <c:v>33.097229146055639</c:v>
                </c:pt>
                <c:pt idx="34">
                  <c:v>7.8325734390493977</c:v>
                </c:pt>
                <c:pt idx="35">
                  <c:v>1.8795301206937656</c:v>
                </c:pt>
                <c:pt idx="36">
                  <c:v>0.38088514903715492</c:v>
                </c:pt>
                <c:pt idx="37">
                  <c:v>1.3435159709850004</c:v>
                </c:pt>
                <c:pt idx="38">
                  <c:v>14.367661022801196</c:v>
                </c:pt>
                <c:pt idx="39">
                  <c:v>47.652724385402472</c:v>
                </c:pt>
                <c:pt idx="40">
                  <c:v>101.14246304647145</c:v>
                </c:pt>
                <c:pt idx="41">
                  <c:v>135.34661197137419</c:v>
                </c:pt>
                <c:pt idx="42">
                  <c:v>139.75640669398297</c:v>
                </c:pt>
                <c:pt idx="43">
                  <c:v>115.17224031666871</c:v>
                </c:pt>
                <c:pt idx="44">
                  <c:v>76.784562387497189</c:v>
                </c:pt>
                <c:pt idx="45">
                  <c:v>32.529185246205941</c:v>
                </c:pt>
                <c:pt idx="46">
                  <c:v>11.232806124224942</c:v>
                </c:pt>
                <c:pt idx="47">
                  <c:v>2.7769757989111556</c:v>
                </c:pt>
                <c:pt idx="48">
                  <c:v>0</c:v>
                </c:pt>
                <c:pt idx="49">
                  <c:v>1.2292904373951841</c:v>
                </c:pt>
                <c:pt idx="50">
                  <c:v>13.598283715113622</c:v>
                </c:pt>
                <c:pt idx="51">
                  <c:v>66.331523700020114</c:v>
                </c:pt>
                <c:pt idx="52">
                  <c:v>100.03546999774962</c:v>
                </c:pt>
                <c:pt idx="53">
                  <c:v>126.22622428719951</c:v>
                </c:pt>
                <c:pt idx="54">
                  <c:v>138.1835638887903</c:v>
                </c:pt>
                <c:pt idx="55">
                  <c:v>120.34954517925568</c:v>
                </c:pt>
                <c:pt idx="56">
                  <c:v>72.558992136030028</c:v>
                </c:pt>
                <c:pt idx="57">
                  <c:v>42.734778553620906</c:v>
                </c:pt>
                <c:pt idx="58">
                  <c:v>5.4498061942366727</c:v>
                </c:pt>
                <c:pt idx="59">
                  <c:v>0.40572737650709473</c:v>
                </c:pt>
              </c:numCache>
            </c:numRef>
          </c:val>
          <c:smooth val="0"/>
          <c:extLst>
            <c:ext xmlns:c16="http://schemas.microsoft.com/office/drawing/2014/chart" uri="{C3380CC4-5D6E-409C-BE32-E72D297353CC}">
              <c16:uniqueId val="{00000001-9303-4CEA-BC3F-9EF61EF63DE1}"/>
            </c:ext>
          </c:extLst>
        </c:ser>
        <c:ser>
          <c:idx val="2"/>
          <c:order val="2"/>
          <c:tx>
            <c:strRef>
              <c:f>Monthly_avg!$K$2</c:f>
              <c:strCache>
                <c:ptCount val="1"/>
                <c:pt idx="0">
                  <c:v>Tho</c:v>
                </c:pt>
              </c:strCache>
            </c:strRef>
          </c:tx>
          <c:spPr>
            <a:ln w="15875" cap="rnd">
              <a:solidFill>
                <a:schemeClr val="accent3"/>
              </a:solidFill>
              <a:round/>
            </a:ln>
            <a:effectLst/>
          </c:spPr>
          <c:marker>
            <c:symbol val="none"/>
          </c:marker>
          <c:cat>
            <c:strRef>
              <c:f>Monthly_avg!$B$3:$B$62</c:f>
              <c:strCache>
                <c:ptCount val="60"/>
                <c:pt idx="0">
                  <c:v>2007/01</c:v>
                </c:pt>
                <c:pt idx="1">
                  <c:v>2007/02</c:v>
                </c:pt>
                <c:pt idx="2">
                  <c:v>2007/03</c:v>
                </c:pt>
                <c:pt idx="3">
                  <c:v>2007/04</c:v>
                </c:pt>
                <c:pt idx="4">
                  <c:v>2007/05</c:v>
                </c:pt>
                <c:pt idx="5">
                  <c:v>2007/06</c:v>
                </c:pt>
                <c:pt idx="6">
                  <c:v>2007/07</c:v>
                </c:pt>
                <c:pt idx="7">
                  <c:v>2007/08</c:v>
                </c:pt>
                <c:pt idx="8">
                  <c:v>2007/09</c:v>
                </c:pt>
                <c:pt idx="9">
                  <c:v>2007/10</c:v>
                </c:pt>
                <c:pt idx="10">
                  <c:v>2007/11</c:v>
                </c:pt>
                <c:pt idx="11">
                  <c:v>2007/12</c:v>
                </c:pt>
                <c:pt idx="12">
                  <c:v>2008/01</c:v>
                </c:pt>
                <c:pt idx="13">
                  <c:v>2008/02</c:v>
                </c:pt>
                <c:pt idx="14">
                  <c:v>2008/03</c:v>
                </c:pt>
                <c:pt idx="15">
                  <c:v>2008/04</c:v>
                </c:pt>
                <c:pt idx="16">
                  <c:v>2008/05</c:v>
                </c:pt>
                <c:pt idx="17">
                  <c:v>2008/06</c:v>
                </c:pt>
                <c:pt idx="18">
                  <c:v>2008/07</c:v>
                </c:pt>
                <c:pt idx="19">
                  <c:v>2008/08</c:v>
                </c:pt>
                <c:pt idx="20">
                  <c:v>2008/09</c:v>
                </c:pt>
                <c:pt idx="21">
                  <c:v>2008/10</c:v>
                </c:pt>
                <c:pt idx="22">
                  <c:v>2008/11</c:v>
                </c:pt>
                <c:pt idx="23">
                  <c:v>2008/12</c:v>
                </c:pt>
                <c:pt idx="24">
                  <c:v>2009/01</c:v>
                </c:pt>
                <c:pt idx="25">
                  <c:v>2009/02</c:v>
                </c:pt>
                <c:pt idx="26">
                  <c:v>2009/03</c:v>
                </c:pt>
                <c:pt idx="27">
                  <c:v>2009/04</c:v>
                </c:pt>
                <c:pt idx="28">
                  <c:v>2009/05</c:v>
                </c:pt>
                <c:pt idx="29">
                  <c:v>2009/06</c:v>
                </c:pt>
                <c:pt idx="30">
                  <c:v>2009/07</c:v>
                </c:pt>
                <c:pt idx="31">
                  <c:v>2009/08</c:v>
                </c:pt>
                <c:pt idx="32">
                  <c:v>2009/09</c:v>
                </c:pt>
                <c:pt idx="33">
                  <c:v>2009/10</c:v>
                </c:pt>
                <c:pt idx="34">
                  <c:v>2009/11</c:v>
                </c:pt>
                <c:pt idx="35">
                  <c:v>2009/12</c:v>
                </c:pt>
                <c:pt idx="36">
                  <c:v>2010/01</c:v>
                </c:pt>
                <c:pt idx="37">
                  <c:v>2010/02</c:v>
                </c:pt>
                <c:pt idx="38">
                  <c:v>2010/03</c:v>
                </c:pt>
                <c:pt idx="39">
                  <c:v>2010/04</c:v>
                </c:pt>
                <c:pt idx="40">
                  <c:v>2010/05</c:v>
                </c:pt>
                <c:pt idx="41">
                  <c:v>2010/06</c:v>
                </c:pt>
                <c:pt idx="42">
                  <c:v>2010/07</c:v>
                </c:pt>
                <c:pt idx="43">
                  <c:v>2010/08</c:v>
                </c:pt>
                <c:pt idx="44">
                  <c:v>2010/09</c:v>
                </c:pt>
                <c:pt idx="45">
                  <c:v>2010/10</c:v>
                </c:pt>
                <c:pt idx="46">
                  <c:v>2010/11</c:v>
                </c:pt>
                <c:pt idx="47">
                  <c:v>2010/12</c:v>
                </c:pt>
                <c:pt idx="48">
                  <c:v>2011/01</c:v>
                </c:pt>
                <c:pt idx="49">
                  <c:v>2011/02</c:v>
                </c:pt>
                <c:pt idx="50">
                  <c:v>2011/03</c:v>
                </c:pt>
                <c:pt idx="51">
                  <c:v>2011/04</c:v>
                </c:pt>
                <c:pt idx="52">
                  <c:v>2011/05</c:v>
                </c:pt>
                <c:pt idx="53">
                  <c:v>2011/06</c:v>
                </c:pt>
                <c:pt idx="54">
                  <c:v>2011/07</c:v>
                </c:pt>
                <c:pt idx="55">
                  <c:v>2011/08</c:v>
                </c:pt>
                <c:pt idx="56">
                  <c:v>2011/09</c:v>
                </c:pt>
                <c:pt idx="57">
                  <c:v>2011/10</c:v>
                </c:pt>
                <c:pt idx="58">
                  <c:v>2011/11</c:v>
                </c:pt>
                <c:pt idx="59">
                  <c:v>2011/12</c:v>
                </c:pt>
              </c:strCache>
            </c:strRef>
          </c:cat>
          <c:val>
            <c:numRef>
              <c:f>Monthly_avg!$K$3:$K$62</c:f>
              <c:numCache>
                <c:formatCode>General</c:formatCode>
                <c:ptCount val="60"/>
                <c:pt idx="0">
                  <c:v>0</c:v>
                </c:pt>
                <c:pt idx="1">
                  <c:v>0</c:v>
                </c:pt>
                <c:pt idx="2">
                  <c:v>0</c:v>
                </c:pt>
                <c:pt idx="3">
                  <c:v>31.41686097293071</c:v>
                </c:pt>
                <c:pt idx="4">
                  <c:v>101.28465109033463</c:v>
                </c:pt>
                <c:pt idx="5">
                  <c:v>117.59166785565614</c:v>
                </c:pt>
                <c:pt idx="6">
                  <c:v>150.56800663444795</c:v>
                </c:pt>
                <c:pt idx="7">
                  <c:v>137.58029295368104</c:v>
                </c:pt>
                <c:pt idx="8">
                  <c:v>88.838589184275051</c:v>
                </c:pt>
                <c:pt idx="9">
                  <c:v>12.393443156447455</c:v>
                </c:pt>
                <c:pt idx="10">
                  <c:v>0</c:v>
                </c:pt>
                <c:pt idx="11">
                  <c:v>0</c:v>
                </c:pt>
                <c:pt idx="12">
                  <c:v>0</c:v>
                </c:pt>
                <c:pt idx="13">
                  <c:v>0</c:v>
                </c:pt>
                <c:pt idx="14">
                  <c:v>0</c:v>
                </c:pt>
                <c:pt idx="15">
                  <c:v>34.057763793856509</c:v>
                </c:pt>
                <c:pt idx="16">
                  <c:v>63.498721076816217</c:v>
                </c:pt>
                <c:pt idx="17">
                  <c:v>124.06280317413149</c:v>
                </c:pt>
                <c:pt idx="18">
                  <c:v>144.9267453032011</c:v>
                </c:pt>
                <c:pt idx="19">
                  <c:v>124.01279115773923</c:v>
                </c:pt>
                <c:pt idx="20">
                  <c:v>80.105675890954871</c:v>
                </c:pt>
                <c:pt idx="21">
                  <c:v>10.892575416498959</c:v>
                </c:pt>
                <c:pt idx="22">
                  <c:v>0</c:v>
                </c:pt>
                <c:pt idx="23">
                  <c:v>0</c:v>
                </c:pt>
                <c:pt idx="24">
                  <c:v>0</c:v>
                </c:pt>
                <c:pt idx="25">
                  <c:v>0</c:v>
                </c:pt>
                <c:pt idx="26">
                  <c:v>0</c:v>
                </c:pt>
                <c:pt idx="27">
                  <c:v>42.259831447497398</c:v>
                </c:pt>
                <c:pt idx="28">
                  <c:v>112.37637730348079</c:v>
                </c:pt>
                <c:pt idx="29">
                  <c:v>120.32391547916713</c:v>
                </c:pt>
                <c:pt idx="30">
                  <c:v>147.82809709701746</c:v>
                </c:pt>
                <c:pt idx="31">
                  <c:v>134.03596843672338</c:v>
                </c:pt>
                <c:pt idx="32">
                  <c:v>88.027393517617043</c:v>
                </c:pt>
                <c:pt idx="33">
                  <c:v>22.877728832721846</c:v>
                </c:pt>
                <c:pt idx="34">
                  <c:v>3.3952384215050593</c:v>
                </c:pt>
                <c:pt idx="35">
                  <c:v>0</c:v>
                </c:pt>
                <c:pt idx="36">
                  <c:v>0</c:v>
                </c:pt>
                <c:pt idx="37">
                  <c:v>0</c:v>
                </c:pt>
                <c:pt idx="38">
                  <c:v>0</c:v>
                </c:pt>
                <c:pt idx="39">
                  <c:v>10.381409196429241</c:v>
                </c:pt>
                <c:pt idx="40">
                  <c:v>72.742210715843143</c:v>
                </c:pt>
                <c:pt idx="41">
                  <c:v>122.95810733446751</c:v>
                </c:pt>
                <c:pt idx="42">
                  <c:v>142.46836248981694</c:v>
                </c:pt>
                <c:pt idx="43">
                  <c:v>123.57370055482492</c:v>
                </c:pt>
                <c:pt idx="44">
                  <c:v>83.359553269650988</c:v>
                </c:pt>
                <c:pt idx="45">
                  <c:v>14.77593565017348</c:v>
                </c:pt>
                <c:pt idx="46">
                  <c:v>0</c:v>
                </c:pt>
                <c:pt idx="47">
                  <c:v>0</c:v>
                </c:pt>
                <c:pt idx="48">
                  <c:v>0</c:v>
                </c:pt>
                <c:pt idx="49">
                  <c:v>0</c:v>
                </c:pt>
                <c:pt idx="50">
                  <c:v>0</c:v>
                </c:pt>
                <c:pt idx="51">
                  <c:v>39.904042631958134</c:v>
                </c:pt>
                <c:pt idx="52">
                  <c:v>64.723051632725557</c:v>
                </c:pt>
                <c:pt idx="53">
                  <c:v>136.49182656719339</c:v>
                </c:pt>
                <c:pt idx="54">
                  <c:v>149.60702250314756</c:v>
                </c:pt>
                <c:pt idx="55">
                  <c:v>144.33391814310272</c:v>
                </c:pt>
                <c:pt idx="56">
                  <c:v>68.10861712633357</c:v>
                </c:pt>
                <c:pt idx="57">
                  <c:v>26.067034436414882</c:v>
                </c:pt>
                <c:pt idx="58">
                  <c:v>0</c:v>
                </c:pt>
                <c:pt idx="59">
                  <c:v>0</c:v>
                </c:pt>
              </c:numCache>
            </c:numRef>
          </c:val>
          <c:smooth val="0"/>
          <c:extLst>
            <c:ext xmlns:c16="http://schemas.microsoft.com/office/drawing/2014/chart" uri="{C3380CC4-5D6E-409C-BE32-E72D297353CC}">
              <c16:uniqueId val="{00000002-9303-4CEA-BC3F-9EF61EF63DE1}"/>
            </c:ext>
          </c:extLst>
        </c:ser>
        <c:dLbls>
          <c:showLegendKey val="0"/>
          <c:showVal val="0"/>
          <c:showCatName val="0"/>
          <c:showSerName val="0"/>
          <c:showPercent val="0"/>
          <c:showBubbleSize val="0"/>
        </c:dLbls>
        <c:smooth val="0"/>
        <c:axId val="1107063295"/>
        <c:axId val="1107064959"/>
      </c:lineChart>
      <c:catAx>
        <c:axId val="110706329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4959"/>
        <c:crosses val="autoZero"/>
        <c:auto val="1"/>
        <c:lblAlgn val="ctr"/>
        <c:lblOffset val="100"/>
        <c:tickMarkSkip val="6"/>
        <c:noMultiLvlLbl val="0"/>
      </c:catAx>
      <c:valAx>
        <c:axId val="1107064959"/>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a:solidFill>
              <a:sysClr val="windowText" lastClr="000000"/>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07063295"/>
        <c:crosses val="autoZero"/>
        <c:crossBetween val="between"/>
      </c:valAx>
      <c:spPr>
        <a:noFill/>
        <a:ln w="3175">
          <a:solidFill>
            <a:sysClr val="windowText" lastClr="000000"/>
          </a:solid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858CCBC-2F08-4D51-AF83-5B3A89B02A6D}" type="datetimeFigureOut">
              <a:rPr lang="en-US" smtClean="0"/>
              <a:t>2021-09-08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4167246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58CCBC-2F08-4D51-AF83-5B3A89B02A6D}" type="datetimeFigureOut">
              <a:rPr lang="en-US" smtClean="0"/>
              <a:t>2021-09-08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1606833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58CCBC-2F08-4D51-AF83-5B3A89B02A6D}" type="datetimeFigureOut">
              <a:rPr lang="en-US" smtClean="0"/>
              <a:t>2021-09-08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81190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58CCBC-2F08-4D51-AF83-5B3A89B02A6D}" type="datetimeFigureOut">
              <a:rPr lang="en-US" smtClean="0"/>
              <a:t>2021-09-08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266642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58CCBC-2F08-4D51-AF83-5B3A89B02A6D}" type="datetimeFigureOut">
              <a:rPr lang="en-US" smtClean="0"/>
              <a:t>2021-09-08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954571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58CCBC-2F08-4D51-AF83-5B3A89B02A6D}" type="datetimeFigureOut">
              <a:rPr lang="en-US" smtClean="0"/>
              <a:t>2021-09-08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1218722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58CCBC-2F08-4D51-AF83-5B3A89B02A6D}" type="datetimeFigureOut">
              <a:rPr lang="en-US" smtClean="0"/>
              <a:t>2021-09-08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2884960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58CCBC-2F08-4D51-AF83-5B3A89B02A6D}" type="datetimeFigureOut">
              <a:rPr lang="en-US" smtClean="0"/>
              <a:t>2021-09-08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1488369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58CCBC-2F08-4D51-AF83-5B3A89B02A6D}" type="datetimeFigureOut">
              <a:rPr lang="en-US" smtClean="0"/>
              <a:t>2021-09-08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954112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858CCBC-2F08-4D51-AF83-5B3A89B02A6D}" type="datetimeFigureOut">
              <a:rPr lang="en-US" smtClean="0"/>
              <a:t>2021-09-08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462542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858CCBC-2F08-4D51-AF83-5B3A89B02A6D}" type="datetimeFigureOut">
              <a:rPr lang="en-US" smtClean="0"/>
              <a:t>2021-09-08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E92207-9991-47F5-B985-F64DF2E462F5}" type="slidenum">
              <a:rPr lang="en-US" smtClean="0"/>
              <a:t>‹#›</a:t>
            </a:fld>
            <a:endParaRPr lang="en-US"/>
          </a:p>
        </p:txBody>
      </p:sp>
    </p:spTree>
    <p:extLst>
      <p:ext uri="{BB962C8B-B14F-4D97-AF65-F5344CB8AC3E}">
        <p14:creationId xmlns:p14="http://schemas.microsoft.com/office/powerpoint/2010/main" val="427756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58CCBC-2F08-4D51-AF83-5B3A89B02A6D}" type="datetimeFigureOut">
              <a:rPr lang="en-US" smtClean="0"/>
              <a:t>2021-09-08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E92207-9991-47F5-B985-F64DF2E462F5}" type="slidenum">
              <a:rPr lang="en-US" smtClean="0"/>
              <a:t>‹#›</a:t>
            </a:fld>
            <a:endParaRPr lang="en-US"/>
          </a:p>
        </p:txBody>
      </p:sp>
    </p:spTree>
    <p:extLst>
      <p:ext uri="{BB962C8B-B14F-4D97-AF65-F5344CB8AC3E}">
        <p14:creationId xmlns:p14="http://schemas.microsoft.com/office/powerpoint/2010/main" val="1150167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11" Type="http://schemas.openxmlformats.org/officeDocument/2006/relationships/chart" Target="../charts/chart10.xml"/><Relationship Id="rId5" Type="http://schemas.openxmlformats.org/officeDocument/2006/relationships/chart" Target="../charts/chart4.xml"/><Relationship Id="rId10" Type="http://schemas.openxmlformats.org/officeDocument/2006/relationships/chart" Target="../charts/chart9.xml"/><Relationship Id="rId4" Type="http://schemas.openxmlformats.org/officeDocument/2006/relationships/chart" Target="../charts/chart3.xml"/><Relationship Id="rId9" Type="http://schemas.openxmlformats.org/officeDocument/2006/relationships/chart" Target="../charts/char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774" y="5918774"/>
            <a:ext cx="12053225" cy="307777"/>
          </a:xfrm>
          <a:prstGeom prst="rect">
            <a:avLst/>
          </a:prstGeom>
          <a:noFill/>
          <a:ln>
            <a:solidFill>
              <a:schemeClr val="bg1"/>
            </a:solidFill>
          </a:ln>
        </p:spPr>
        <p:txBody>
          <a:bodyPr wrap="square">
            <a:spAutoFit/>
          </a:bodyPr>
          <a:lstStyle/>
          <a:p>
            <a:pPr>
              <a:spcAft>
                <a:spcPts val="800"/>
              </a:spcAft>
            </a:pPr>
            <a:endParaRPr lang="en-US"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391816" y="6274484"/>
            <a:ext cx="11800184"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Figure S1. Daily temperature (</a:t>
            </a:r>
            <a:r>
              <a:rPr lang="en-US" i="1" dirty="0">
                <a:latin typeface="Arial" panose="020B0604020202020204" pitchFamily="34" charset="0"/>
                <a:cs typeface="Arial" panose="020B0604020202020204" pitchFamily="34" charset="0"/>
              </a:rPr>
              <a:t>T</a:t>
            </a:r>
            <a:r>
              <a:rPr lang="en-US" dirty="0">
                <a:latin typeface="Arial" panose="020B0604020202020204" pitchFamily="34" charset="0"/>
                <a:cs typeface="Arial" panose="020B0604020202020204" pitchFamily="34" charset="0"/>
              </a:rPr>
              <a:t>) data retrieved from NAMEM (blue dots) and NOAA (red dots) at </a:t>
            </a:r>
            <a:r>
              <a:rPr lang="en-US" dirty="0" err="1">
                <a:latin typeface="Arial" panose="020B0604020202020204" pitchFamily="34" charset="0"/>
                <a:cs typeface="Arial" panose="020B0604020202020204" pitchFamily="34" charset="0"/>
              </a:rPr>
              <a:t>Khatgal</a:t>
            </a:r>
            <a:r>
              <a:rPr lang="en-US" dirty="0">
                <a:latin typeface="Arial" panose="020B0604020202020204" pitchFamily="34" charset="0"/>
                <a:cs typeface="Arial" panose="020B0604020202020204" pitchFamily="34" charset="0"/>
              </a:rPr>
              <a:t> weather station</a:t>
            </a:r>
          </a:p>
        </p:txBody>
      </p:sp>
      <p:pic>
        <p:nvPicPr>
          <p:cNvPr id="3" name="Immagine 2">
            <a:extLst>
              <a:ext uri="{FF2B5EF4-FFF2-40B4-BE49-F238E27FC236}">
                <a16:creationId xmlns:a16="http://schemas.microsoft.com/office/drawing/2014/main" id="{EEF4DC54-8577-446F-9FFE-E627769B28B3}"/>
              </a:ext>
            </a:extLst>
          </p:cNvPr>
          <p:cNvPicPr>
            <a:picLocks noChangeAspect="1"/>
          </p:cNvPicPr>
          <p:nvPr/>
        </p:nvPicPr>
        <p:blipFill rotWithShape="1">
          <a:blip r:embed="rId2">
            <a:extLst>
              <a:ext uri="{28A0092B-C50C-407E-A947-70E740481C1C}">
                <a14:useLocalDpi xmlns:a14="http://schemas.microsoft.com/office/drawing/2010/main" val="0"/>
              </a:ext>
            </a:extLst>
          </a:blip>
          <a:srcRect r="6047"/>
          <a:stretch/>
        </p:blipFill>
        <p:spPr>
          <a:xfrm>
            <a:off x="457201" y="303311"/>
            <a:ext cx="11454714" cy="5769351"/>
          </a:xfrm>
          <a:prstGeom prst="rect">
            <a:avLst/>
          </a:prstGeom>
        </p:spPr>
      </p:pic>
      <p:sp>
        <p:nvSpPr>
          <p:cNvPr id="4" name="Rectangle 3"/>
          <p:cNvSpPr/>
          <p:nvPr/>
        </p:nvSpPr>
        <p:spPr>
          <a:xfrm>
            <a:off x="1" y="0"/>
            <a:ext cx="457200"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1</a:t>
            </a:r>
          </a:p>
        </p:txBody>
      </p:sp>
    </p:spTree>
    <p:extLst>
      <p:ext uri="{BB962C8B-B14F-4D97-AF65-F5344CB8AC3E}">
        <p14:creationId xmlns:p14="http://schemas.microsoft.com/office/powerpoint/2010/main" val="634352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93511" y="5526788"/>
            <a:ext cx="10898379" cy="702372"/>
          </a:xfrm>
          <a:prstGeom prst="rect">
            <a:avLst/>
          </a:prstGeom>
        </p:spPr>
        <p:txBody>
          <a:bodyPr wrap="square">
            <a:spAutoFit/>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Figure S10. Annual average values of ET</a:t>
            </a:r>
            <a:r>
              <a:rPr lang="en-US" sz="1800" baseline="-25000" dirty="0">
                <a:effectLst/>
                <a:latin typeface="Arial" panose="020B0604020202020204" pitchFamily="34" charset="0"/>
                <a:ea typeface="Calibri" panose="020F0502020204030204" pitchFamily="34" charset="0"/>
                <a:cs typeface="Arial" panose="020B0604020202020204" pitchFamily="34" charset="0"/>
              </a:rPr>
              <a:t>0</a:t>
            </a:r>
            <a:r>
              <a:rPr lang="en-US" sz="1800" dirty="0">
                <a:effectLst/>
                <a:latin typeface="Arial" panose="020B0604020202020204" pitchFamily="34" charset="0"/>
                <a:ea typeface="Calibri" panose="020F0502020204030204" pitchFamily="34" charset="0"/>
                <a:cs typeface="Arial" panose="020B0604020202020204" pitchFamily="34" charset="0"/>
              </a:rPr>
              <a:t> and </a:t>
            </a:r>
            <a:r>
              <a:rPr lang="en-US" sz="1800" dirty="0" err="1">
                <a:effectLst/>
                <a:latin typeface="Arial" panose="020B0604020202020204" pitchFamily="34" charset="0"/>
                <a:ea typeface="Calibri" panose="020F0502020204030204" pitchFamily="34" charset="0"/>
                <a:cs typeface="Arial" panose="020B0604020202020204" pitchFamily="34" charset="0"/>
              </a:rPr>
              <a:t>ET</a:t>
            </a:r>
            <a:r>
              <a:rPr lang="en-US" sz="1800" baseline="-25000" dirty="0" err="1">
                <a:effectLst/>
                <a:latin typeface="Arial" panose="020B0604020202020204" pitchFamily="34" charset="0"/>
                <a:ea typeface="Calibri" panose="020F0502020204030204" pitchFamily="34" charset="0"/>
                <a:cs typeface="Arial" panose="020B0604020202020204" pitchFamily="34" charset="0"/>
              </a:rPr>
              <a:t>p</a:t>
            </a:r>
            <a:r>
              <a:rPr lang="en-US" sz="1800" dirty="0">
                <a:effectLst/>
                <a:latin typeface="Arial" panose="020B0604020202020204" pitchFamily="34" charset="0"/>
                <a:ea typeface="Calibri" panose="020F0502020204030204" pitchFamily="34" charset="0"/>
                <a:cs typeface="Arial" panose="020B0604020202020204" pitchFamily="34" charset="0"/>
              </a:rPr>
              <a:t> and AI over the 41 weather stations which are grouped in the Gobi Desert and steppe zones </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72" name="Rectangle 71"/>
          <p:cNvSpPr/>
          <p:nvPr/>
        </p:nvSpPr>
        <p:spPr>
          <a:xfrm>
            <a:off x="0"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10</a:t>
            </a:r>
          </a:p>
        </p:txBody>
      </p:sp>
      <p:pic>
        <p:nvPicPr>
          <p:cNvPr id="2" name="Immagine 1">
            <a:extLst>
              <a:ext uri="{FF2B5EF4-FFF2-40B4-BE49-F238E27FC236}">
                <a16:creationId xmlns:a16="http://schemas.microsoft.com/office/drawing/2014/main" id="{206F2D95-9BD9-42F7-BD7C-5752CD1C2649}"/>
              </a:ext>
            </a:extLst>
          </p:cNvPr>
          <p:cNvPicPr>
            <a:picLocks noChangeAspect="1"/>
          </p:cNvPicPr>
          <p:nvPr/>
        </p:nvPicPr>
        <p:blipFill>
          <a:blip r:embed="rId2"/>
          <a:stretch>
            <a:fillRect/>
          </a:stretch>
        </p:blipFill>
        <p:spPr>
          <a:xfrm>
            <a:off x="793511" y="146940"/>
            <a:ext cx="10765215" cy="5272951"/>
          </a:xfrm>
          <a:prstGeom prst="rect">
            <a:avLst/>
          </a:prstGeom>
        </p:spPr>
      </p:pic>
    </p:spTree>
    <p:extLst>
      <p:ext uri="{BB962C8B-B14F-4D97-AF65-F5344CB8AC3E}">
        <p14:creationId xmlns:p14="http://schemas.microsoft.com/office/powerpoint/2010/main" val="1213581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8774" y="5918774"/>
            <a:ext cx="12053225" cy="307777"/>
          </a:xfrm>
          <a:prstGeom prst="rect">
            <a:avLst/>
          </a:prstGeom>
          <a:noFill/>
          <a:ln>
            <a:solidFill>
              <a:schemeClr val="bg1"/>
            </a:solidFill>
          </a:ln>
        </p:spPr>
        <p:txBody>
          <a:bodyPr wrap="square">
            <a:spAutoFit/>
          </a:bodyPr>
          <a:lstStyle/>
          <a:p>
            <a:pPr>
              <a:spcAft>
                <a:spcPts val="800"/>
              </a:spcAft>
            </a:pPr>
            <a:endParaRPr lang="en-US"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423239" y="6357609"/>
            <a:ext cx="11800184" cy="369332"/>
          </a:xfrm>
          <a:prstGeom prst="rect">
            <a:avLst/>
          </a:prstGeom>
        </p:spPr>
        <p:txBody>
          <a:bodyPr wrap="square">
            <a:spAutoFit/>
          </a:bodyPr>
          <a:lstStyle/>
          <a:p>
            <a:r>
              <a:rPr lang="en-US" dirty="0">
                <a:latin typeface="Arial" panose="020B0604020202020204" pitchFamily="34" charset="0"/>
                <a:cs typeface="Arial" panose="020B0604020202020204" pitchFamily="34" charset="0"/>
              </a:rPr>
              <a:t>Figure S2. Monthly mean LAI values in the growing season, extracted from the dataset by Mao and Yan (2019).</a:t>
            </a:r>
          </a:p>
        </p:txBody>
      </p:sp>
      <p:sp>
        <p:nvSpPr>
          <p:cNvPr id="4" name="Rectangle 3"/>
          <p:cNvSpPr/>
          <p:nvPr/>
        </p:nvSpPr>
        <p:spPr>
          <a:xfrm>
            <a:off x="1" y="0"/>
            <a:ext cx="457200"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2</a:t>
            </a:r>
          </a:p>
        </p:txBody>
      </p:sp>
      <p:pic>
        <p:nvPicPr>
          <p:cNvPr id="7" name="Picture 36">
            <a:extLst>
              <a:ext uri="{FF2B5EF4-FFF2-40B4-BE49-F238E27FC236}">
                <a16:creationId xmlns:a16="http://schemas.microsoft.com/office/drawing/2014/main" id="{5F87EB20-F1F5-404F-BEF9-F0D9E3939C2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124200" y="953135"/>
            <a:ext cx="5943600" cy="4951730"/>
          </a:xfrm>
          <a:prstGeom prst="rect">
            <a:avLst/>
          </a:prstGeom>
        </p:spPr>
      </p:pic>
    </p:spTree>
    <p:extLst>
      <p:ext uri="{BB962C8B-B14F-4D97-AF65-F5344CB8AC3E}">
        <p14:creationId xmlns:p14="http://schemas.microsoft.com/office/powerpoint/2010/main" val="235981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01198763"/>
              </p:ext>
            </p:extLst>
          </p:nvPr>
        </p:nvGraphicFramePr>
        <p:xfrm>
          <a:off x="1197701" y="111440"/>
          <a:ext cx="9396282" cy="6194573"/>
        </p:xfrm>
        <a:graphic>
          <a:graphicData uri="http://schemas.openxmlformats.org/drawingml/2006/table">
            <a:tbl>
              <a:tblPr>
                <a:tableStyleId>{5C22544A-7EE6-4342-B048-85BDC9FD1C3A}</a:tableStyleId>
              </a:tblPr>
              <a:tblGrid>
                <a:gridCol w="421300">
                  <a:extLst>
                    <a:ext uri="{9D8B030D-6E8A-4147-A177-3AD203B41FA5}">
                      <a16:colId xmlns:a16="http://schemas.microsoft.com/office/drawing/2014/main" val="845737183"/>
                    </a:ext>
                  </a:extLst>
                </a:gridCol>
                <a:gridCol w="1008569">
                  <a:extLst>
                    <a:ext uri="{9D8B030D-6E8A-4147-A177-3AD203B41FA5}">
                      <a16:colId xmlns:a16="http://schemas.microsoft.com/office/drawing/2014/main" val="3637874669"/>
                    </a:ext>
                  </a:extLst>
                </a:gridCol>
                <a:gridCol w="612801">
                  <a:extLst>
                    <a:ext uri="{9D8B030D-6E8A-4147-A177-3AD203B41FA5}">
                      <a16:colId xmlns:a16="http://schemas.microsoft.com/office/drawing/2014/main" val="2398534490"/>
                    </a:ext>
                  </a:extLst>
                </a:gridCol>
                <a:gridCol w="612801">
                  <a:extLst>
                    <a:ext uri="{9D8B030D-6E8A-4147-A177-3AD203B41FA5}">
                      <a16:colId xmlns:a16="http://schemas.microsoft.com/office/drawing/2014/main" val="204802578"/>
                    </a:ext>
                  </a:extLst>
                </a:gridCol>
                <a:gridCol w="612801">
                  <a:extLst>
                    <a:ext uri="{9D8B030D-6E8A-4147-A177-3AD203B41FA5}">
                      <a16:colId xmlns:a16="http://schemas.microsoft.com/office/drawing/2014/main" val="2446821369"/>
                    </a:ext>
                  </a:extLst>
                </a:gridCol>
                <a:gridCol w="612801">
                  <a:extLst>
                    <a:ext uri="{9D8B030D-6E8A-4147-A177-3AD203B41FA5}">
                      <a16:colId xmlns:a16="http://schemas.microsoft.com/office/drawing/2014/main" val="836819636"/>
                    </a:ext>
                  </a:extLst>
                </a:gridCol>
                <a:gridCol w="612801">
                  <a:extLst>
                    <a:ext uri="{9D8B030D-6E8A-4147-A177-3AD203B41FA5}">
                      <a16:colId xmlns:a16="http://schemas.microsoft.com/office/drawing/2014/main" val="1772063113"/>
                    </a:ext>
                  </a:extLst>
                </a:gridCol>
                <a:gridCol w="612801">
                  <a:extLst>
                    <a:ext uri="{9D8B030D-6E8A-4147-A177-3AD203B41FA5}">
                      <a16:colId xmlns:a16="http://schemas.microsoft.com/office/drawing/2014/main" val="180901944"/>
                    </a:ext>
                  </a:extLst>
                </a:gridCol>
                <a:gridCol w="612801">
                  <a:extLst>
                    <a:ext uri="{9D8B030D-6E8A-4147-A177-3AD203B41FA5}">
                      <a16:colId xmlns:a16="http://schemas.microsoft.com/office/drawing/2014/main" val="2634529269"/>
                    </a:ext>
                  </a:extLst>
                </a:gridCol>
                <a:gridCol w="612801">
                  <a:extLst>
                    <a:ext uri="{9D8B030D-6E8A-4147-A177-3AD203B41FA5}">
                      <a16:colId xmlns:a16="http://schemas.microsoft.com/office/drawing/2014/main" val="3621471986"/>
                    </a:ext>
                  </a:extLst>
                </a:gridCol>
                <a:gridCol w="612801">
                  <a:extLst>
                    <a:ext uri="{9D8B030D-6E8A-4147-A177-3AD203B41FA5}">
                      <a16:colId xmlns:a16="http://schemas.microsoft.com/office/drawing/2014/main" val="1122851362"/>
                    </a:ext>
                  </a:extLst>
                </a:gridCol>
                <a:gridCol w="612801">
                  <a:extLst>
                    <a:ext uri="{9D8B030D-6E8A-4147-A177-3AD203B41FA5}">
                      <a16:colId xmlns:a16="http://schemas.microsoft.com/office/drawing/2014/main" val="1537189946"/>
                    </a:ext>
                  </a:extLst>
                </a:gridCol>
                <a:gridCol w="612801">
                  <a:extLst>
                    <a:ext uri="{9D8B030D-6E8A-4147-A177-3AD203B41FA5}">
                      <a16:colId xmlns:a16="http://schemas.microsoft.com/office/drawing/2014/main" val="550269299"/>
                    </a:ext>
                  </a:extLst>
                </a:gridCol>
                <a:gridCol w="612801">
                  <a:extLst>
                    <a:ext uri="{9D8B030D-6E8A-4147-A177-3AD203B41FA5}">
                      <a16:colId xmlns:a16="http://schemas.microsoft.com/office/drawing/2014/main" val="1203347112"/>
                    </a:ext>
                  </a:extLst>
                </a:gridCol>
                <a:gridCol w="612801">
                  <a:extLst>
                    <a:ext uri="{9D8B030D-6E8A-4147-A177-3AD203B41FA5}">
                      <a16:colId xmlns:a16="http://schemas.microsoft.com/office/drawing/2014/main" val="1364509241"/>
                    </a:ext>
                  </a:extLst>
                </a:gridCol>
              </a:tblGrid>
              <a:tr h="267902">
                <a:tc>
                  <a:txBody>
                    <a:bodyPr/>
                    <a:lstStyle/>
                    <a:p>
                      <a:pPr algn="ctr" fontAlgn="b"/>
                      <a:r>
                        <a:rPr lang="en-US" sz="900" u="none" strike="noStrike" dirty="0">
                          <a:effectLst/>
                          <a:latin typeface="Arial" panose="020B0604020202020204" pitchFamily="34" charset="0"/>
                          <a:cs typeface="Arial" panose="020B0604020202020204" pitchFamily="34" charset="0"/>
                        </a:rPr>
                        <a:t>ID</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Stations / LAI</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Average LAI</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January </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February</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March</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April</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May</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June</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July</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a:effectLst/>
                          <a:latin typeface="Arial" panose="020B0604020202020204" pitchFamily="34" charset="0"/>
                          <a:cs typeface="Arial" panose="020B0604020202020204" pitchFamily="34" charset="0"/>
                        </a:rPr>
                        <a:t>August</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September</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October</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November</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tc>
                  <a:txBody>
                    <a:bodyPr/>
                    <a:lstStyle/>
                    <a:p>
                      <a:pPr algn="ctr" fontAlgn="b"/>
                      <a:r>
                        <a:rPr lang="en-US" sz="900" u="none" strike="noStrike" dirty="0">
                          <a:effectLst/>
                          <a:latin typeface="Arial" panose="020B0604020202020204" pitchFamily="34" charset="0"/>
                          <a:cs typeface="Arial" panose="020B0604020202020204" pitchFamily="34" charset="0"/>
                        </a:rPr>
                        <a:t>December</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ctr"/>
                </a:tc>
                <a:extLst>
                  <a:ext uri="{0D108BD9-81ED-4DB2-BD59-A6C34878D82A}">
                    <a16:rowId xmlns:a16="http://schemas.microsoft.com/office/drawing/2014/main" val="1563627358"/>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Sukhbaatar</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1.96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1.70</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2.02</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1.80</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0.69</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015500124"/>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Tseterleg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1.79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2.54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2.44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1.35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0.32</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713869444"/>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Bulgan Mg</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544514351"/>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Khatgal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1.91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1.79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296381540"/>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Tosontsengel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1.81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1.66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638477603"/>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Binder</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1.69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1.77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631019593"/>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Rinchinlhumbe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1.70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1.59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47999448"/>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Khalkh gol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0.10</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1.48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1.55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115706860"/>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Erdenemandal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1.40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011547089"/>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Baruunkharaa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864834156"/>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Baruunturuun</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0.07</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178012271"/>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Erdenetsagaan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928941087"/>
                  </a:ext>
                </a:extLst>
              </a:tr>
              <a:tr h="231108">
                <a:tc>
                  <a:txBody>
                    <a:bodyPr/>
                    <a:lstStyle/>
                    <a:p>
                      <a:pPr algn="r" fontAlgn="b"/>
                      <a:r>
                        <a:rPr lang="en-US" sz="900" u="none" strike="noStrike">
                          <a:effectLst/>
                          <a:latin typeface="Arial" panose="020B0604020202020204" pitchFamily="34" charset="0"/>
                          <a:cs typeface="Arial" panose="020B0604020202020204" pitchFamily="34" charset="0"/>
                        </a:rPr>
                        <a:t>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Chingis khaan (UB)</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79966035"/>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Choibalsan</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615701327"/>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dirty="0" err="1">
                          <a:effectLst/>
                          <a:latin typeface="Arial" panose="020B0604020202020204" pitchFamily="34" charset="0"/>
                          <a:cs typeface="Arial" panose="020B0604020202020204" pitchFamily="34" charset="0"/>
                        </a:rPr>
                        <a:t>Undurkhaan</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87228521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Matad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768425760"/>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Murun</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1.01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60995469"/>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Uliastai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189325020"/>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Baruun-Urt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0.18</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0.94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90689866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Erdenesant</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434545027"/>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Dariganga</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0.85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320393885"/>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Baynuul</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771189767"/>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Galuut</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5492750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Ulaangom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616797990"/>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Arvaikheer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0.71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792826894"/>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Choir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0.63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08284262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Mandalgobi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4130400609"/>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Altai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86142502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Khoriult</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946104896"/>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Hovd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701700382"/>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Ulgii</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988488406"/>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Ekhiingol</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123349371"/>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Gurvantes</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4015156267"/>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Tooroi</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0.41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0.50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113731398"/>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Sainshand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214792783"/>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Khanbogd</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153482735"/>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Zamiin Uud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0.33</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0.06</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742642988"/>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Baitag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186961344"/>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39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Dalanzadgad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304523681"/>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40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Saikhan-Ovoo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3638714424"/>
                  </a:ext>
                </a:extLst>
              </a:tr>
              <a:tr h="136323">
                <a:tc>
                  <a:txBody>
                    <a:bodyPr/>
                    <a:lstStyle/>
                    <a:p>
                      <a:pPr algn="r" fontAlgn="b"/>
                      <a:r>
                        <a:rPr lang="en-US" sz="900" u="none" strike="noStrike">
                          <a:effectLst/>
                          <a:latin typeface="Arial" panose="020B0604020202020204" pitchFamily="34" charset="0"/>
                          <a:cs typeface="Arial" panose="020B0604020202020204" pitchFamily="34" charset="0"/>
                        </a:rPr>
                        <a:t>41</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l" fontAlgn="b"/>
                      <a:r>
                        <a:rPr lang="en-US" sz="900" u="none" strike="noStrike">
                          <a:effectLst/>
                          <a:latin typeface="Arial" panose="020B0604020202020204" pitchFamily="34" charset="0"/>
                          <a:cs typeface="Arial" panose="020B0604020202020204" pitchFamily="34" charset="0"/>
                        </a:rPr>
                        <a:t>Tsogt-Ovoo </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0.05</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0.17</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0.29</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0.24</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0.20</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0.02</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0.18</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a:effectLst/>
                          <a:latin typeface="Arial" panose="020B0604020202020204" pitchFamily="34" charset="0"/>
                          <a:cs typeface="Arial" panose="020B0604020202020204" pitchFamily="34" charset="0"/>
                        </a:rPr>
                        <a:t>0.02</a:t>
                      </a:r>
                      <a:endParaRPr lang="en-US" sz="900" b="0" i="0" u="none" strike="noStrike">
                        <a:solidFill>
                          <a:srgbClr val="000000"/>
                        </a:solidFill>
                        <a:effectLst/>
                        <a:latin typeface="Arial" panose="020B0604020202020204" pitchFamily="34" charset="0"/>
                        <a:cs typeface="Arial" panose="020B0604020202020204" pitchFamily="34" charset="0"/>
                      </a:endParaRPr>
                    </a:p>
                  </a:txBody>
                  <a:tcPr marL="4945" marR="4945" marT="4945" marB="0" anchor="b"/>
                </a:tc>
                <a:tc>
                  <a:txBody>
                    <a:bodyPr/>
                    <a:lstStyle/>
                    <a:p>
                      <a:pPr algn="r" fontAlgn="b"/>
                      <a:r>
                        <a:rPr lang="en-US" sz="900" u="none" strike="noStrike" dirty="0">
                          <a:effectLst/>
                          <a:latin typeface="Arial" panose="020B0604020202020204" pitchFamily="34" charset="0"/>
                          <a:cs typeface="Arial" panose="020B0604020202020204" pitchFamily="34" charset="0"/>
                        </a:rPr>
                        <a:t>0.10</a:t>
                      </a:r>
                      <a:endParaRPr lang="en-US" sz="900" b="0" i="0" u="none" strike="noStrike" dirty="0">
                        <a:solidFill>
                          <a:srgbClr val="000000"/>
                        </a:solidFill>
                        <a:effectLst/>
                        <a:latin typeface="Arial" panose="020B0604020202020204" pitchFamily="34" charset="0"/>
                        <a:cs typeface="Arial" panose="020B0604020202020204" pitchFamily="34" charset="0"/>
                      </a:endParaRPr>
                    </a:p>
                  </a:txBody>
                  <a:tcPr marL="4945" marR="4945" marT="4945" marB="0" anchor="b"/>
                </a:tc>
                <a:extLst>
                  <a:ext uri="{0D108BD9-81ED-4DB2-BD59-A6C34878D82A}">
                    <a16:rowId xmlns:a16="http://schemas.microsoft.com/office/drawing/2014/main" val="1810762411"/>
                  </a:ext>
                </a:extLst>
              </a:tr>
            </a:tbl>
          </a:graphicData>
        </a:graphic>
      </p:graphicFrame>
      <p:sp>
        <p:nvSpPr>
          <p:cNvPr id="6" name="Rectangle 5"/>
          <p:cNvSpPr/>
          <p:nvPr/>
        </p:nvSpPr>
        <p:spPr>
          <a:xfrm>
            <a:off x="645939" y="6395878"/>
            <a:ext cx="9550435"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Figure S3. Monthly mean </a:t>
            </a:r>
            <a:r>
              <a:rPr lang="en-US" i="1" dirty="0">
                <a:latin typeface="Arial" panose="020B0604020202020204" pitchFamily="34" charset="0"/>
                <a:cs typeface="Arial" panose="020B0604020202020204" pitchFamily="34" charset="0"/>
              </a:rPr>
              <a:t>LAI</a:t>
            </a:r>
            <a:r>
              <a:rPr lang="en-US" dirty="0">
                <a:latin typeface="Arial" panose="020B0604020202020204" pitchFamily="34" charset="0"/>
                <a:cs typeface="Arial" panose="020B0604020202020204" pitchFamily="34" charset="0"/>
              </a:rPr>
              <a:t> retrieved from ORNL DAAC over 41 study locations, Mongolia</a:t>
            </a:r>
          </a:p>
        </p:txBody>
      </p:sp>
      <p:sp>
        <p:nvSpPr>
          <p:cNvPr id="7" name="Rectangle 6"/>
          <p:cNvSpPr/>
          <p:nvPr/>
        </p:nvSpPr>
        <p:spPr>
          <a:xfrm>
            <a:off x="1" y="0"/>
            <a:ext cx="457200"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3</a:t>
            </a:r>
          </a:p>
        </p:txBody>
      </p:sp>
    </p:spTree>
    <p:extLst>
      <p:ext uri="{BB962C8B-B14F-4D97-AF65-F5344CB8AC3E}">
        <p14:creationId xmlns:p14="http://schemas.microsoft.com/office/powerpoint/2010/main" val="59077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562922" y="5712694"/>
            <a:ext cx="11066155" cy="923330"/>
          </a:xfrm>
          <a:prstGeom prst="rect">
            <a:avLst/>
          </a:prstGeom>
        </p:spPr>
        <p:txBody>
          <a:bodyPr wrap="square">
            <a:spAutoFit/>
          </a:bodyPr>
          <a:lstStyle/>
          <a:p>
            <a:pPr algn="just"/>
            <a:r>
              <a:rPr lang="en-US" sz="1800" dirty="0">
                <a:effectLst/>
                <a:latin typeface="Arial" panose="020B0604020202020204" pitchFamily="34" charset="0"/>
                <a:ea typeface="Calibri" panose="020F0502020204030204" pitchFamily="34" charset="0"/>
                <a:cs typeface="Arial" panose="020B0604020202020204" pitchFamily="34" charset="0"/>
              </a:rPr>
              <a:t>Figure S4. Comparison between FAO-56 PM-based and temperature-based equations (Har </a:t>
            </a:r>
            <a:r>
              <a:rPr lang="en-US" sz="1800" i="1" dirty="0">
                <a:effectLst/>
                <a:latin typeface="Arial" panose="020B0604020202020204" pitchFamily="34" charset="0"/>
                <a:ea typeface="Calibri" panose="020F0502020204030204" pitchFamily="34" charset="0"/>
                <a:cs typeface="Arial" panose="020B0604020202020204" pitchFamily="34" charset="0"/>
              </a:rPr>
              <a:t>ET</a:t>
            </a:r>
            <a:r>
              <a:rPr lang="en-US" sz="1800" baseline="-25000" dirty="0">
                <a:effectLst/>
                <a:latin typeface="Arial" panose="020B0604020202020204" pitchFamily="34" charset="0"/>
                <a:ea typeface="Calibri" panose="020F0502020204030204" pitchFamily="34" charset="0"/>
                <a:cs typeface="Arial" panose="020B0604020202020204" pitchFamily="34" charset="0"/>
              </a:rPr>
              <a:t>0</a:t>
            </a:r>
            <a:r>
              <a:rPr lang="en-US" sz="1800" dirty="0">
                <a:effectLst/>
                <a:latin typeface="Arial" panose="020B0604020202020204" pitchFamily="34" charset="0"/>
                <a:ea typeface="Calibri" panose="020F0502020204030204" pitchFamily="34" charset="0"/>
                <a:cs typeface="Arial" panose="020B0604020202020204" pitchFamily="34" charset="0"/>
              </a:rPr>
              <a:t> values are represented by blue circles and </a:t>
            </a:r>
            <a:r>
              <a:rPr lang="en-US" sz="1800" dirty="0" err="1">
                <a:effectLst/>
                <a:latin typeface="Arial" panose="020B0604020202020204" pitchFamily="34" charset="0"/>
                <a:ea typeface="Calibri" panose="020F0502020204030204" pitchFamily="34" charset="0"/>
                <a:cs typeface="Arial" panose="020B0604020202020204" pitchFamily="34" charset="0"/>
              </a:rPr>
              <a:t>Tho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i="1" dirty="0">
                <a:effectLst/>
                <a:latin typeface="Arial" panose="020B0604020202020204" pitchFamily="34" charset="0"/>
                <a:ea typeface="Calibri" panose="020F0502020204030204" pitchFamily="34" charset="0"/>
                <a:cs typeface="Arial" panose="020B0604020202020204" pitchFamily="34" charset="0"/>
              </a:rPr>
              <a:t>ET</a:t>
            </a:r>
            <a:r>
              <a:rPr lang="en-US" sz="1800" baseline="-25000" dirty="0">
                <a:effectLst/>
                <a:latin typeface="Arial" panose="020B0604020202020204" pitchFamily="34" charset="0"/>
                <a:ea typeface="Calibri" panose="020F0502020204030204" pitchFamily="34" charset="0"/>
                <a:cs typeface="Arial" panose="020B0604020202020204" pitchFamily="34" charset="0"/>
              </a:rPr>
              <a:t>0</a:t>
            </a:r>
            <a:r>
              <a:rPr lang="en-US" sz="1800" dirty="0">
                <a:effectLst/>
                <a:latin typeface="Arial" panose="020B0604020202020204" pitchFamily="34" charset="0"/>
                <a:ea typeface="Calibri" panose="020F0502020204030204" pitchFamily="34" charset="0"/>
                <a:cs typeface="Arial" panose="020B0604020202020204" pitchFamily="34" charset="0"/>
              </a:rPr>
              <a:t> values are depicted by red circles) for predicting daily values of </a:t>
            </a:r>
            <a:r>
              <a:rPr lang="en-US" sz="1800" i="1" dirty="0">
                <a:effectLst/>
                <a:latin typeface="Arial" panose="020B0604020202020204" pitchFamily="34" charset="0"/>
                <a:ea typeface="Calibri" panose="020F0502020204030204" pitchFamily="34" charset="0"/>
                <a:cs typeface="Arial" panose="020B0604020202020204" pitchFamily="34" charset="0"/>
              </a:rPr>
              <a:t>ET</a:t>
            </a:r>
            <a:r>
              <a:rPr lang="en-US" sz="1800" baseline="-25000" dirty="0">
                <a:effectLst/>
                <a:latin typeface="Arial" panose="020B0604020202020204" pitchFamily="34" charset="0"/>
                <a:ea typeface="Calibri" panose="020F0502020204030204" pitchFamily="34" charset="0"/>
                <a:cs typeface="Arial" panose="020B0604020202020204" pitchFamily="34" charset="0"/>
              </a:rPr>
              <a:t>0</a:t>
            </a:r>
            <a:r>
              <a:rPr lang="en-US" sz="1800" dirty="0">
                <a:effectLst/>
                <a:latin typeface="Arial" panose="020B0604020202020204" pitchFamily="34" charset="0"/>
                <a:ea typeface="Calibri" panose="020F0502020204030204" pitchFamily="34" charset="0"/>
                <a:cs typeface="Arial" panose="020B0604020202020204" pitchFamily="34" charset="0"/>
              </a:rPr>
              <a:t> at a) </a:t>
            </a:r>
            <a:r>
              <a:rPr lang="en-US" sz="1800" dirty="0" err="1">
                <a:effectLst/>
                <a:latin typeface="Arial" panose="020B0604020202020204" pitchFamily="34" charset="0"/>
                <a:ea typeface="Calibri" panose="020F0502020204030204" pitchFamily="34" charset="0"/>
                <a:cs typeface="Arial" panose="020B0604020202020204" pitchFamily="34" charset="0"/>
              </a:rPr>
              <a:t>Khatgal</a:t>
            </a:r>
            <a:r>
              <a:rPr lang="en-US" sz="1800" dirty="0">
                <a:effectLst/>
                <a:latin typeface="Arial" panose="020B0604020202020204" pitchFamily="34" charset="0"/>
                <a:ea typeface="Calibri" panose="020F0502020204030204" pitchFamily="34" charset="0"/>
                <a:cs typeface="Arial" panose="020B0604020202020204" pitchFamily="34" charset="0"/>
              </a:rPr>
              <a:t> weather station, and b) </a:t>
            </a:r>
            <a:r>
              <a:rPr lang="en-US" sz="1800" dirty="0" err="1">
                <a:effectLst/>
                <a:latin typeface="Arial" panose="020B0604020202020204" pitchFamily="34" charset="0"/>
                <a:ea typeface="Calibri" panose="020F0502020204030204" pitchFamily="34" charset="0"/>
                <a:cs typeface="Arial" panose="020B0604020202020204" pitchFamily="34" charset="0"/>
              </a:rPr>
              <a:t>Tsogtovoo</a:t>
            </a:r>
            <a:r>
              <a:rPr lang="en-US" sz="1800" dirty="0">
                <a:effectLst/>
                <a:latin typeface="Arial" panose="020B0604020202020204" pitchFamily="34" charset="0"/>
                <a:ea typeface="Calibri" panose="020F0502020204030204" pitchFamily="34" charset="0"/>
                <a:cs typeface="Arial" panose="020B0604020202020204" pitchFamily="34" charset="0"/>
              </a:rPr>
              <a:t> weather station.</a:t>
            </a:r>
            <a:endParaRPr lang="en-US" dirty="0">
              <a:latin typeface="Arial" panose="020B0604020202020204" pitchFamily="34" charset="0"/>
              <a:cs typeface="Arial" panose="020B0604020202020204" pitchFamily="34" charset="0"/>
            </a:endParaRP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4</a:t>
            </a:r>
          </a:p>
        </p:txBody>
      </p:sp>
      <p:pic>
        <p:nvPicPr>
          <p:cNvPr id="6" name="Immagine 5">
            <a:extLst>
              <a:ext uri="{FF2B5EF4-FFF2-40B4-BE49-F238E27FC236}">
                <a16:creationId xmlns:a16="http://schemas.microsoft.com/office/drawing/2014/main" id="{C7968E04-73AB-4B4C-9FB8-5505822575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043" y="149765"/>
            <a:ext cx="10758849" cy="5372145"/>
          </a:xfrm>
          <a:prstGeom prst="rect">
            <a:avLst/>
          </a:prstGeom>
        </p:spPr>
      </p:pic>
    </p:spTree>
    <p:extLst>
      <p:ext uri="{BB962C8B-B14F-4D97-AF65-F5344CB8AC3E}">
        <p14:creationId xmlns:p14="http://schemas.microsoft.com/office/powerpoint/2010/main" val="1895481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502753" y="5127293"/>
            <a:ext cx="5382883" cy="923330"/>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Figure S5. Comparison among 3 different methods (FAO-56 PM, Har, </a:t>
            </a:r>
            <a:r>
              <a:rPr lang="en-US" dirty="0" err="1">
                <a:latin typeface="Arial" panose="020B0604020202020204" pitchFamily="34" charset="0"/>
                <a:cs typeface="Arial" panose="020B0604020202020204" pitchFamily="34" charset="0"/>
              </a:rPr>
              <a:t>Tho</a:t>
            </a:r>
            <a:r>
              <a:rPr lang="en-US" dirty="0">
                <a:latin typeface="Arial" panose="020B0604020202020204" pitchFamily="34" charset="0"/>
                <a:cs typeface="Arial" panose="020B0604020202020204" pitchFamily="34" charset="0"/>
              </a:rPr>
              <a:t>) to predict monthly </a:t>
            </a:r>
            <a:r>
              <a:rPr lang="en-US" i="1" dirty="0">
                <a:latin typeface="Arial" panose="020B0604020202020204" pitchFamily="34" charset="0"/>
                <a:cs typeface="Arial" panose="020B0604020202020204" pitchFamily="34" charset="0"/>
              </a:rPr>
              <a:t>ET</a:t>
            </a:r>
            <a:r>
              <a:rPr lang="en-US" baseline="-25000" dirty="0">
                <a:latin typeface="Arial" panose="020B0604020202020204" pitchFamily="34" charset="0"/>
                <a:cs typeface="Arial" panose="020B0604020202020204" pitchFamily="34" charset="0"/>
              </a:rPr>
              <a:t>0</a:t>
            </a:r>
            <a:r>
              <a:rPr lang="en-US" dirty="0">
                <a:latin typeface="Arial" panose="020B0604020202020204" pitchFamily="34" charset="0"/>
                <a:cs typeface="Arial" panose="020B0604020202020204" pitchFamily="34" charset="0"/>
              </a:rPr>
              <a:t> in ten test locations, Mongolia</a:t>
            </a:r>
          </a:p>
        </p:txBody>
      </p:sp>
      <p:grpSp>
        <p:nvGrpSpPr>
          <p:cNvPr id="7" name="Group 6"/>
          <p:cNvGrpSpPr/>
          <p:nvPr/>
        </p:nvGrpSpPr>
        <p:grpSpPr>
          <a:xfrm>
            <a:off x="439325" y="0"/>
            <a:ext cx="11734799" cy="6858000"/>
            <a:chOff x="0" y="70920"/>
            <a:chExt cx="12173590" cy="6810745"/>
          </a:xfrm>
        </p:grpSpPr>
        <p:graphicFrame>
          <p:nvGraphicFramePr>
            <p:cNvPr id="51" name="Chart 50"/>
            <p:cNvGraphicFramePr/>
            <p:nvPr/>
          </p:nvGraphicFramePr>
          <p:xfrm>
            <a:off x="106617" y="130959"/>
            <a:ext cx="3253857" cy="22545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7" name="Chart 56"/>
            <p:cNvGraphicFramePr>
              <a:graphicFrameLocks/>
            </p:cNvGraphicFramePr>
            <p:nvPr/>
          </p:nvGraphicFramePr>
          <p:xfrm>
            <a:off x="0" y="4495545"/>
            <a:ext cx="3429001" cy="2386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9" name="Chart 58"/>
            <p:cNvGraphicFramePr>
              <a:graphicFrameLocks/>
            </p:cNvGraphicFramePr>
            <p:nvPr/>
          </p:nvGraphicFramePr>
          <p:xfrm>
            <a:off x="3247159" y="2354453"/>
            <a:ext cx="2850993" cy="22436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0" name="Chart 59"/>
            <p:cNvGraphicFramePr>
              <a:graphicFrameLocks/>
            </p:cNvGraphicFramePr>
            <p:nvPr/>
          </p:nvGraphicFramePr>
          <p:xfrm>
            <a:off x="3342406" y="4505855"/>
            <a:ext cx="2870256" cy="2285418"/>
          </p:xfrm>
          <a:graphic>
            <a:graphicData uri="http://schemas.openxmlformats.org/drawingml/2006/chart">
              <c:chart xmlns:c="http://schemas.openxmlformats.org/drawingml/2006/chart" xmlns:r="http://schemas.openxmlformats.org/officeDocument/2006/relationships" r:id="rId5"/>
            </a:graphicData>
          </a:graphic>
        </p:graphicFrame>
        <p:grpSp>
          <p:nvGrpSpPr>
            <p:cNvPr id="66" name="Group 65"/>
            <p:cNvGrpSpPr/>
            <p:nvPr/>
          </p:nvGrpSpPr>
          <p:grpSpPr>
            <a:xfrm>
              <a:off x="6068856" y="70920"/>
              <a:ext cx="6104734" cy="4619102"/>
              <a:chOff x="0" y="-18901"/>
              <a:chExt cx="6134283" cy="4563375"/>
            </a:xfrm>
          </p:grpSpPr>
          <p:graphicFrame>
            <p:nvGraphicFramePr>
              <p:cNvPr id="67" name="Chart 66"/>
              <p:cNvGraphicFramePr>
                <a:graphicFrameLocks/>
              </p:cNvGraphicFramePr>
              <p:nvPr/>
            </p:nvGraphicFramePr>
            <p:xfrm>
              <a:off x="29438" y="-18901"/>
              <a:ext cx="2986279" cy="22594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8" name="Chart 67"/>
              <p:cNvGraphicFramePr>
                <a:graphicFrameLocks/>
              </p:cNvGraphicFramePr>
              <p:nvPr/>
            </p:nvGraphicFramePr>
            <p:xfrm>
              <a:off x="2978132" y="-7003"/>
              <a:ext cx="3156151" cy="222180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69" name="Chart 68"/>
              <p:cNvGraphicFramePr>
                <a:graphicFrameLocks/>
              </p:cNvGraphicFramePr>
              <p:nvPr/>
            </p:nvGraphicFramePr>
            <p:xfrm>
              <a:off x="2978132" y="2226700"/>
              <a:ext cx="3156150" cy="224933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70" name="Chart 69"/>
              <p:cNvGraphicFramePr>
                <a:graphicFrameLocks/>
              </p:cNvGraphicFramePr>
              <p:nvPr/>
            </p:nvGraphicFramePr>
            <p:xfrm>
              <a:off x="0" y="2246836"/>
              <a:ext cx="3007015" cy="2297638"/>
            </p:xfrm>
            <a:graphic>
              <a:graphicData uri="http://schemas.openxmlformats.org/drawingml/2006/chart">
                <c:chart xmlns:c="http://schemas.openxmlformats.org/drawingml/2006/chart" xmlns:r="http://schemas.openxmlformats.org/officeDocument/2006/relationships" r:id="rId9"/>
              </a:graphicData>
            </a:graphic>
          </p:graphicFrame>
        </p:grpSp>
        <p:graphicFrame>
          <p:nvGraphicFramePr>
            <p:cNvPr id="55" name="Chart 54"/>
            <p:cNvGraphicFramePr>
              <a:graphicFrameLocks/>
            </p:cNvGraphicFramePr>
            <p:nvPr/>
          </p:nvGraphicFramePr>
          <p:xfrm>
            <a:off x="124686" y="2377062"/>
            <a:ext cx="3235787" cy="216810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58" name="Chart 57"/>
            <p:cNvGraphicFramePr>
              <a:graphicFrameLocks/>
            </p:cNvGraphicFramePr>
            <p:nvPr/>
          </p:nvGraphicFramePr>
          <p:xfrm>
            <a:off x="3316430" y="70920"/>
            <a:ext cx="2819451" cy="2308730"/>
          </p:xfrm>
          <a:graphic>
            <a:graphicData uri="http://schemas.openxmlformats.org/drawingml/2006/chart">
              <c:chart xmlns:c="http://schemas.openxmlformats.org/drawingml/2006/chart" xmlns:r="http://schemas.openxmlformats.org/officeDocument/2006/relationships" r:id="rId11"/>
            </a:graphicData>
          </a:graphic>
        </p:graphicFrame>
      </p:grpSp>
      <p:sp>
        <p:nvSpPr>
          <p:cNvPr id="6" name="Rectangle 5"/>
          <p:cNvSpPr/>
          <p:nvPr/>
        </p:nvSpPr>
        <p:spPr>
          <a:xfrm>
            <a:off x="426646" y="4671958"/>
            <a:ext cx="215661" cy="213935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50" b="1" dirty="0">
                <a:solidFill>
                  <a:schemeClr val="tx1"/>
                </a:solidFill>
                <a:latin typeface="Arial" panose="020B0604020202020204" pitchFamily="34" charset="0"/>
                <a:cs typeface="Arial" panose="020B0604020202020204" pitchFamily="34" charset="0"/>
              </a:rPr>
              <a:t>Average ET</a:t>
            </a:r>
            <a:r>
              <a:rPr lang="en-US" sz="1250" b="1" baseline="-25000" dirty="0">
                <a:solidFill>
                  <a:schemeClr val="tx1"/>
                </a:solidFill>
                <a:latin typeface="Arial" panose="020B0604020202020204" pitchFamily="34" charset="0"/>
                <a:cs typeface="Arial" panose="020B0604020202020204" pitchFamily="34" charset="0"/>
              </a:rPr>
              <a:t>0</a:t>
            </a:r>
            <a:r>
              <a:rPr lang="en-US" sz="1250" b="1" dirty="0">
                <a:solidFill>
                  <a:schemeClr val="tx1"/>
                </a:solidFill>
                <a:latin typeface="Arial" panose="020B0604020202020204" pitchFamily="34" charset="0"/>
                <a:cs typeface="Arial" panose="020B0604020202020204" pitchFamily="34" charset="0"/>
              </a:rPr>
              <a:t> (mm month</a:t>
            </a:r>
            <a:r>
              <a:rPr lang="en-US" sz="1250" b="1" baseline="30000" dirty="0">
                <a:solidFill>
                  <a:schemeClr val="tx1"/>
                </a:solidFill>
                <a:latin typeface="Arial" panose="020B0604020202020204" pitchFamily="34" charset="0"/>
                <a:cs typeface="Arial" panose="020B0604020202020204" pitchFamily="34" charset="0"/>
              </a:rPr>
              <a:t>-1</a:t>
            </a:r>
            <a:r>
              <a:rPr lang="en-US" sz="1250" b="1" dirty="0">
                <a:solidFill>
                  <a:schemeClr val="tx1"/>
                </a:solidFill>
                <a:latin typeface="Arial" panose="020B0604020202020204" pitchFamily="34" charset="0"/>
                <a:cs typeface="Arial" panose="020B0604020202020204" pitchFamily="34" charset="0"/>
              </a:rPr>
              <a:t>)</a:t>
            </a: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5</a:t>
            </a:r>
          </a:p>
        </p:txBody>
      </p:sp>
    </p:spTree>
    <p:extLst>
      <p:ext uri="{BB962C8B-B14F-4D97-AF65-F5344CB8AC3E}">
        <p14:creationId xmlns:p14="http://schemas.microsoft.com/office/powerpoint/2010/main" val="316395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93511" y="5526788"/>
            <a:ext cx="10898379" cy="1020921"/>
          </a:xfrm>
          <a:prstGeom prst="rect">
            <a:avLst/>
          </a:prstGeom>
        </p:spPr>
        <p:txBody>
          <a:bodyPr wrap="square">
            <a:spAutoFit/>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Figure S6. Geographical locations of six weather stations in the steppe region (Sukhbaatar, </a:t>
            </a:r>
            <a:r>
              <a:rPr lang="en-US" sz="1800" dirty="0" err="1">
                <a:effectLst/>
                <a:latin typeface="Arial" panose="020B0604020202020204" pitchFamily="34" charset="0"/>
                <a:ea typeface="Calibri" panose="020F0502020204030204" pitchFamily="34" charset="0"/>
                <a:cs typeface="Arial" panose="020B0604020202020204" pitchFamily="34" charset="0"/>
              </a:rPr>
              <a:t>Tosontsengel</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Baruunkharaa</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Undurkhaan</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Erdenesant</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Arvaikheer</a:t>
            </a:r>
            <a:r>
              <a:rPr lang="en-US" sz="1800" dirty="0">
                <a:effectLst/>
                <a:latin typeface="Arial" panose="020B0604020202020204" pitchFamily="34" charset="0"/>
                <a:ea typeface="Calibri" panose="020F0502020204030204" pitchFamily="34" charset="0"/>
                <a:cs typeface="Arial" panose="020B0604020202020204" pitchFamily="34" charset="0"/>
              </a:rPr>
              <a:t>) and one representative weather station in the Gobi Desert (</a:t>
            </a:r>
            <a:r>
              <a:rPr lang="en-US" sz="1800" dirty="0" err="1">
                <a:effectLst/>
                <a:latin typeface="Arial" panose="020B0604020202020204" pitchFamily="34" charset="0"/>
                <a:ea typeface="Calibri" panose="020F0502020204030204" pitchFamily="34" charset="0"/>
                <a:cs typeface="Arial" panose="020B0604020202020204" pitchFamily="34" charset="0"/>
              </a:rPr>
              <a:t>Saikhan-Ovoo</a:t>
            </a:r>
            <a:r>
              <a:rPr lang="en-US" sz="1800" dirty="0">
                <a:effectLst/>
                <a:latin typeface="Arial" panose="020B0604020202020204" pitchFamily="34" charset="0"/>
                <a:ea typeface="Calibri" panose="020F0502020204030204" pitchFamily="34" charset="0"/>
                <a:cs typeface="Arial" panose="020B0604020202020204" pitchFamily="34" charset="0"/>
              </a:rPr>
              <a:t>)</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6</a:t>
            </a:r>
          </a:p>
        </p:txBody>
      </p:sp>
      <p:pic>
        <p:nvPicPr>
          <p:cNvPr id="4" name="Immagine 3">
            <a:extLst>
              <a:ext uri="{FF2B5EF4-FFF2-40B4-BE49-F238E27FC236}">
                <a16:creationId xmlns:a16="http://schemas.microsoft.com/office/drawing/2014/main" id="{9163BF10-C7AA-4AD3-A90A-9086EEFA59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7809" y="0"/>
            <a:ext cx="10176381" cy="5543785"/>
          </a:xfrm>
          <a:prstGeom prst="rect">
            <a:avLst/>
          </a:prstGeom>
        </p:spPr>
      </p:pic>
    </p:spTree>
    <p:extLst>
      <p:ext uri="{BB962C8B-B14F-4D97-AF65-F5344CB8AC3E}">
        <p14:creationId xmlns:p14="http://schemas.microsoft.com/office/powerpoint/2010/main" val="13338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93511" y="5526788"/>
            <a:ext cx="10898379" cy="1020921"/>
          </a:xfrm>
          <a:prstGeom prst="rect">
            <a:avLst/>
          </a:prstGeom>
        </p:spPr>
        <p:txBody>
          <a:bodyPr wrap="square">
            <a:spAutoFit/>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Figure S7. Mean monthly values of tabulated crop coefficient, K</a:t>
            </a:r>
            <a:r>
              <a:rPr lang="en-US" sz="1800" baseline="-25000" dirty="0">
                <a:effectLst/>
                <a:latin typeface="Arial" panose="020B0604020202020204" pitchFamily="34" charset="0"/>
                <a:ea typeface="Calibri" panose="020F0502020204030204" pitchFamily="34" charset="0"/>
                <a:cs typeface="Arial" panose="020B0604020202020204" pitchFamily="34" charset="0"/>
              </a:rPr>
              <a:t>c</a:t>
            </a:r>
            <a:r>
              <a:rPr lang="en-US" sz="1800" dirty="0">
                <a:effectLst/>
                <a:latin typeface="Arial" panose="020B0604020202020204" pitchFamily="34" charset="0"/>
                <a:ea typeface="Calibri" panose="020F0502020204030204" pitchFamily="34" charset="0"/>
                <a:cs typeface="Arial" panose="020B0604020202020204" pitchFamily="34" charset="0"/>
              </a:rPr>
              <a:t> over six weather stations (Sukhbaatar, </a:t>
            </a:r>
            <a:r>
              <a:rPr lang="en-US" sz="1800" dirty="0" err="1">
                <a:effectLst/>
                <a:latin typeface="Arial" panose="020B0604020202020204" pitchFamily="34" charset="0"/>
                <a:ea typeface="Calibri" panose="020F0502020204030204" pitchFamily="34" charset="0"/>
                <a:cs typeface="Arial" panose="020B0604020202020204" pitchFamily="34" charset="0"/>
              </a:rPr>
              <a:t>Tosontsengel</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Baruunkharaa</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Undurkhaan</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Erdenesant</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en-US" sz="1800" dirty="0" err="1">
                <a:effectLst/>
                <a:latin typeface="Arial" panose="020B0604020202020204" pitchFamily="34" charset="0"/>
                <a:ea typeface="Calibri" panose="020F0502020204030204" pitchFamily="34" charset="0"/>
                <a:cs typeface="Arial" panose="020B0604020202020204" pitchFamily="34" charset="0"/>
              </a:rPr>
              <a:t>Arvaikheer</a:t>
            </a:r>
            <a:r>
              <a:rPr lang="en-US" sz="1800" dirty="0">
                <a:effectLst/>
                <a:latin typeface="Arial" panose="020B0604020202020204" pitchFamily="34" charset="0"/>
                <a:ea typeface="Calibri" panose="020F0502020204030204" pitchFamily="34" charset="0"/>
                <a:cs typeface="Arial" panose="020B0604020202020204" pitchFamily="34" charset="0"/>
              </a:rPr>
              <a:t>) in the steppe zone (colored circles) and one weather station (</a:t>
            </a:r>
            <a:r>
              <a:rPr lang="en-US" sz="1800" dirty="0" err="1">
                <a:effectLst/>
                <a:latin typeface="Arial" panose="020B0604020202020204" pitchFamily="34" charset="0"/>
                <a:ea typeface="Calibri" panose="020F0502020204030204" pitchFamily="34" charset="0"/>
                <a:cs typeface="Arial" panose="020B0604020202020204" pitchFamily="34" charset="0"/>
              </a:rPr>
              <a:t>Saikhanovoo</a:t>
            </a:r>
            <a:r>
              <a:rPr lang="en-US" sz="1800" dirty="0">
                <a:effectLst/>
                <a:latin typeface="Arial" panose="020B0604020202020204" pitchFamily="34" charset="0"/>
                <a:ea typeface="Calibri" panose="020F0502020204030204" pitchFamily="34" charset="0"/>
                <a:cs typeface="Arial" panose="020B0604020202020204" pitchFamily="34" charset="0"/>
              </a:rPr>
              <a:t>) in the Gobi Desert (black square).</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7</a:t>
            </a:r>
          </a:p>
        </p:txBody>
      </p:sp>
      <p:pic>
        <p:nvPicPr>
          <p:cNvPr id="3" name="Immagine 2">
            <a:extLst>
              <a:ext uri="{FF2B5EF4-FFF2-40B4-BE49-F238E27FC236}">
                <a16:creationId xmlns:a16="http://schemas.microsoft.com/office/drawing/2014/main" id="{F7E7AEF7-E405-499B-BE72-D25729DE74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511" y="0"/>
            <a:ext cx="10898380" cy="5312960"/>
          </a:xfrm>
          <a:prstGeom prst="rect">
            <a:avLst/>
          </a:prstGeom>
        </p:spPr>
      </p:pic>
    </p:spTree>
    <p:extLst>
      <p:ext uri="{BB962C8B-B14F-4D97-AF65-F5344CB8AC3E}">
        <p14:creationId xmlns:p14="http://schemas.microsoft.com/office/powerpoint/2010/main" val="4130491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93511" y="5526788"/>
            <a:ext cx="10898379" cy="1027782"/>
          </a:xfrm>
          <a:prstGeom prst="rect">
            <a:avLst/>
          </a:prstGeom>
        </p:spPr>
        <p:txBody>
          <a:bodyPr wrap="square">
            <a:spAutoFit/>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Figure S8. Values of a) mean annual temperature and b) mean annual precipitation over the 41 weather stations (circles of varying size indicate variations in magnitude of the attribute) on DEM (Digital Elevation Model) map from SRTM (Earth Resources Observation And Science center, 2017).</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8</a:t>
            </a:r>
          </a:p>
        </p:txBody>
      </p:sp>
      <p:pic>
        <p:nvPicPr>
          <p:cNvPr id="2" name="Immagine 1">
            <a:extLst>
              <a:ext uri="{FF2B5EF4-FFF2-40B4-BE49-F238E27FC236}">
                <a16:creationId xmlns:a16="http://schemas.microsoft.com/office/drawing/2014/main" id="{91D4B84D-21C6-4BCA-9C33-B23B74DE4AB9}"/>
              </a:ext>
            </a:extLst>
          </p:cNvPr>
          <p:cNvPicPr>
            <a:picLocks noChangeAspect="1"/>
          </p:cNvPicPr>
          <p:nvPr/>
        </p:nvPicPr>
        <p:blipFill>
          <a:blip r:embed="rId2"/>
          <a:stretch>
            <a:fillRect/>
          </a:stretch>
        </p:blipFill>
        <p:spPr>
          <a:xfrm>
            <a:off x="793511" y="958788"/>
            <a:ext cx="11115844" cy="3373182"/>
          </a:xfrm>
          <a:prstGeom prst="rect">
            <a:avLst/>
          </a:prstGeom>
        </p:spPr>
      </p:pic>
    </p:spTree>
    <p:extLst>
      <p:ext uri="{BB962C8B-B14F-4D97-AF65-F5344CB8AC3E}">
        <p14:creationId xmlns:p14="http://schemas.microsoft.com/office/powerpoint/2010/main" val="72407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93511" y="5526788"/>
            <a:ext cx="10898379" cy="702372"/>
          </a:xfrm>
          <a:prstGeom prst="rect">
            <a:avLst/>
          </a:prstGeom>
        </p:spPr>
        <p:txBody>
          <a:bodyPr wrap="square">
            <a:spAutoFit/>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Figure S9. Mean annual values of ET</a:t>
            </a:r>
            <a:r>
              <a:rPr lang="en-US" sz="1800" baseline="-25000" dirty="0">
                <a:effectLst/>
                <a:latin typeface="Arial" panose="020B0604020202020204" pitchFamily="34" charset="0"/>
                <a:ea typeface="Calibri" panose="020F0502020204030204" pitchFamily="34" charset="0"/>
                <a:cs typeface="Arial" panose="020B0604020202020204" pitchFamily="34" charset="0"/>
              </a:rPr>
              <a:t>0</a:t>
            </a:r>
            <a:r>
              <a:rPr lang="en-US" sz="1800" dirty="0">
                <a:effectLst/>
                <a:latin typeface="Arial" panose="020B0604020202020204" pitchFamily="34" charset="0"/>
                <a:ea typeface="Calibri" panose="020F0502020204030204" pitchFamily="34" charset="0"/>
                <a:cs typeface="Arial" panose="020B0604020202020204" pitchFamily="34" charset="0"/>
              </a:rPr>
              <a:t> and </a:t>
            </a:r>
            <a:r>
              <a:rPr lang="en-US" sz="1800" dirty="0" err="1">
                <a:effectLst/>
                <a:latin typeface="Arial" panose="020B0604020202020204" pitchFamily="34" charset="0"/>
                <a:ea typeface="Calibri" panose="020F0502020204030204" pitchFamily="34" charset="0"/>
                <a:cs typeface="Arial" panose="020B0604020202020204" pitchFamily="34" charset="0"/>
              </a:rPr>
              <a:t>ET</a:t>
            </a:r>
            <a:r>
              <a:rPr lang="en-US" sz="1800" baseline="-25000" dirty="0" err="1">
                <a:effectLst/>
                <a:latin typeface="Arial" panose="020B0604020202020204" pitchFamily="34" charset="0"/>
                <a:ea typeface="Calibri" panose="020F0502020204030204" pitchFamily="34" charset="0"/>
                <a:cs typeface="Arial" panose="020B0604020202020204" pitchFamily="34" charset="0"/>
              </a:rPr>
              <a:t>p</a:t>
            </a:r>
            <a:r>
              <a:rPr lang="en-US" sz="1800" dirty="0">
                <a:effectLst/>
                <a:latin typeface="Arial" panose="020B0604020202020204" pitchFamily="34" charset="0"/>
                <a:ea typeface="Calibri" panose="020F0502020204030204" pitchFamily="34" charset="0"/>
                <a:cs typeface="Arial" panose="020B0604020202020204" pitchFamily="34" charset="0"/>
              </a:rPr>
              <a:t> and LAI over the 41 weather stations which are grouped in the Gobi Desert and steppe zones </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72" name="Rectangle 71"/>
          <p:cNvSpPr/>
          <p:nvPr/>
        </p:nvSpPr>
        <p:spPr>
          <a:xfrm>
            <a:off x="1" y="0"/>
            <a:ext cx="400881" cy="685800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b="1" dirty="0">
                <a:solidFill>
                  <a:schemeClr val="tx1"/>
                </a:solidFill>
                <a:latin typeface="Arial" panose="020B0604020202020204" pitchFamily="34" charset="0"/>
                <a:cs typeface="Arial" panose="020B0604020202020204" pitchFamily="34" charset="0"/>
              </a:rPr>
              <a:t>Supporting material 9</a:t>
            </a:r>
          </a:p>
        </p:txBody>
      </p:sp>
      <p:pic>
        <p:nvPicPr>
          <p:cNvPr id="2" name="Immagine 1">
            <a:extLst>
              <a:ext uri="{FF2B5EF4-FFF2-40B4-BE49-F238E27FC236}">
                <a16:creationId xmlns:a16="http://schemas.microsoft.com/office/drawing/2014/main" id="{793ED90D-7655-44CF-AE6F-5733491CF13A}"/>
              </a:ext>
            </a:extLst>
          </p:cNvPr>
          <p:cNvPicPr>
            <a:picLocks noChangeAspect="1"/>
          </p:cNvPicPr>
          <p:nvPr/>
        </p:nvPicPr>
        <p:blipFill>
          <a:blip r:embed="rId2"/>
          <a:stretch>
            <a:fillRect/>
          </a:stretch>
        </p:blipFill>
        <p:spPr>
          <a:xfrm>
            <a:off x="973583" y="206140"/>
            <a:ext cx="10718307" cy="5249975"/>
          </a:xfrm>
          <a:prstGeom prst="rect">
            <a:avLst/>
          </a:prstGeom>
        </p:spPr>
      </p:pic>
    </p:spTree>
    <p:extLst>
      <p:ext uri="{BB962C8B-B14F-4D97-AF65-F5344CB8AC3E}">
        <p14:creationId xmlns:p14="http://schemas.microsoft.com/office/powerpoint/2010/main" val="10665191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1636</TotalTime>
  <Words>1028</Words>
  <Application>Microsoft Office PowerPoint</Application>
  <PresentationFormat>Widescreen</PresentationFormat>
  <Paragraphs>662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Khulan Batsukh</dc:creator>
  <cp:lastModifiedBy>MDPI-117</cp:lastModifiedBy>
  <cp:revision>45</cp:revision>
  <dcterms:created xsi:type="dcterms:W3CDTF">2021-03-23T23:29:04Z</dcterms:created>
  <dcterms:modified xsi:type="dcterms:W3CDTF">2021-09-08T09:55:17Z</dcterms:modified>
</cp:coreProperties>
</file>