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9" r:id="rId3"/>
    <p:sldId id="260" r:id="rId4"/>
    <p:sldId id="261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P YiHann" initials="BPY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1651" y="-1709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ureau\Desktop\Article%20Plant%20communities%20Sharaan\SNR%20vegetation%20soil%20surveys_20230010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8846035810111712"/>
          <c:y val="0.954079830778631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1667419286954387"/>
          <c:y val="3.0664299048156499E-2"/>
          <c:w val="0.74635476035985482"/>
          <c:h val="0.89780555719429733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'Synthèse species'!$D$113</c:f>
              <c:strCache>
                <c:ptCount val="1"/>
                <c:pt idx="0">
                  <c:v>Number of species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'Synthèse species'!$C$114:$C$135</c:f>
              <c:strCache>
                <c:ptCount val="22"/>
                <c:pt idx="0">
                  <c:v>Amaranthaceae</c:v>
                </c:pt>
                <c:pt idx="1">
                  <c:v>Apocynaceae</c:v>
                </c:pt>
                <c:pt idx="2">
                  <c:v>Arecaceae</c:v>
                </c:pt>
                <c:pt idx="3">
                  <c:v>Asteraceae</c:v>
                </c:pt>
                <c:pt idx="4">
                  <c:v>Boraginaceae</c:v>
                </c:pt>
                <c:pt idx="5">
                  <c:v>Brassicaceae</c:v>
                </c:pt>
                <c:pt idx="6">
                  <c:v>Capparaceae</c:v>
                </c:pt>
                <c:pt idx="7">
                  <c:v>Caryophyllaceae</c:v>
                </c:pt>
                <c:pt idx="8">
                  <c:v>Cistaceae</c:v>
                </c:pt>
                <c:pt idx="9">
                  <c:v>Convolvulaceae</c:v>
                </c:pt>
                <c:pt idx="10">
                  <c:v>Cucurbitaceae</c:v>
                </c:pt>
                <c:pt idx="11">
                  <c:v>Ephedraceae</c:v>
                </c:pt>
                <c:pt idx="12">
                  <c:v>Fabaceae</c:v>
                </c:pt>
                <c:pt idx="13">
                  <c:v>Lamiaceae</c:v>
                </c:pt>
                <c:pt idx="14">
                  <c:v>Malvaceae</c:v>
                </c:pt>
                <c:pt idx="15">
                  <c:v>Moraceae</c:v>
                </c:pt>
                <c:pt idx="16">
                  <c:v>Poaceae</c:v>
                </c:pt>
                <c:pt idx="17">
                  <c:v>Resedaceae</c:v>
                </c:pt>
                <c:pt idx="18">
                  <c:v>Rhamnaceae</c:v>
                </c:pt>
                <c:pt idx="19">
                  <c:v>Scrophulariaceae</c:v>
                </c:pt>
                <c:pt idx="20">
                  <c:v>Solanaceae</c:v>
                </c:pt>
                <c:pt idx="21">
                  <c:v>Zygophyllaceae</c:v>
                </c:pt>
              </c:strCache>
            </c:strRef>
          </c:cat>
          <c:val>
            <c:numRef>
              <c:f>'Synthèse species'!$D$114:$D$135</c:f>
              <c:numCache>
                <c:formatCode>General</c:formatCode>
                <c:ptCount val="22"/>
                <c:pt idx="0">
                  <c:v>4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3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1">
                  <c:v>1</c:v>
                </c:pt>
                <c:pt idx="12">
                  <c:v>6</c:v>
                </c:pt>
                <c:pt idx="13">
                  <c:v>2</c:v>
                </c:pt>
                <c:pt idx="14">
                  <c:v>1</c:v>
                </c:pt>
                <c:pt idx="15">
                  <c:v>1</c:v>
                </c:pt>
                <c:pt idx="16">
                  <c:v>7</c:v>
                </c:pt>
                <c:pt idx="17">
                  <c:v>2</c:v>
                </c:pt>
                <c:pt idx="18">
                  <c:v>1</c:v>
                </c:pt>
                <c:pt idx="19">
                  <c:v>1</c:v>
                </c:pt>
                <c:pt idx="20">
                  <c:v>2</c:v>
                </c:pt>
                <c:pt idx="2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61-4590-9CB6-5971A7AC78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49149696"/>
        <c:axId val="749152960"/>
        <c:axId val="0"/>
      </c:bar3DChart>
      <c:catAx>
        <c:axId val="749149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152960"/>
        <c:crosses val="autoZero"/>
        <c:auto val="1"/>
        <c:lblAlgn val="ctr"/>
        <c:lblOffset val="100"/>
        <c:noMultiLvlLbl val="0"/>
      </c:catAx>
      <c:valAx>
        <c:axId val="749152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149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107B-0438-4693-8599-E9C6D53AD07D}" type="datetimeFigureOut">
              <a:rPr lang="fr-FR" smtClean="0"/>
              <a:t>27/11/2024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CF55-04B0-4AE7-A651-17E36CE4F6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089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107B-0438-4693-8599-E9C6D53AD07D}" type="datetimeFigureOut">
              <a:rPr lang="fr-FR" smtClean="0"/>
              <a:t>27/11/2024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CF55-04B0-4AE7-A651-17E36CE4F6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21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107B-0438-4693-8599-E9C6D53AD07D}" type="datetimeFigureOut">
              <a:rPr lang="fr-FR" smtClean="0"/>
              <a:t>27/11/2024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CF55-04B0-4AE7-A651-17E36CE4F6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54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107B-0438-4693-8599-E9C6D53AD07D}" type="datetimeFigureOut">
              <a:rPr lang="fr-FR" smtClean="0"/>
              <a:t>27/11/2024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CF55-04B0-4AE7-A651-17E36CE4F6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059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107B-0438-4693-8599-E9C6D53AD07D}" type="datetimeFigureOut">
              <a:rPr lang="fr-FR" smtClean="0"/>
              <a:t>27/11/2024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CF55-04B0-4AE7-A651-17E36CE4F6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860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107B-0438-4693-8599-E9C6D53AD07D}" type="datetimeFigureOut">
              <a:rPr lang="fr-FR" smtClean="0"/>
              <a:t>27/11/2024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CF55-04B0-4AE7-A651-17E36CE4F6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739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107B-0438-4693-8599-E9C6D53AD07D}" type="datetimeFigureOut">
              <a:rPr lang="fr-FR" smtClean="0"/>
              <a:t>27/11/2024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CF55-04B0-4AE7-A651-17E36CE4F6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42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107B-0438-4693-8599-E9C6D53AD07D}" type="datetimeFigureOut">
              <a:rPr lang="fr-FR" smtClean="0"/>
              <a:t>27/11/2024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CF55-04B0-4AE7-A651-17E36CE4F6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2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107B-0438-4693-8599-E9C6D53AD07D}" type="datetimeFigureOut">
              <a:rPr lang="fr-FR" smtClean="0"/>
              <a:t>27/11/2024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CF55-04B0-4AE7-A651-17E36CE4F6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639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107B-0438-4693-8599-E9C6D53AD07D}" type="datetimeFigureOut">
              <a:rPr lang="fr-FR" smtClean="0"/>
              <a:t>27/11/2024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CF55-04B0-4AE7-A651-17E36CE4F6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040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107B-0438-4693-8599-E9C6D53AD07D}" type="datetimeFigureOut">
              <a:rPr lang="fr-FR" smtClean="0"/>
              <a:t>27/11/2024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8CF55-04B0-4AE7-A651-17E36CE4F6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23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B107B-0438-4693-8599-E9C6D53AD07D}" type="datetimeFigureOut">
              <a:rPr lang="fr-FR" smtClean="0"/>
              <a:t>27/11/2024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8CF55-04B0-4AE7-A651-17E36CE4F6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1753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1148080" y="340360"/>
          <a:ext cx="4561840" cy="7492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1148080" y="7988675"/>
            <a:ext cx="4561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Figure S1. </a:t>
            </a:r>
            <a:r>
              <a:rPr lang="it-IT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Contribution of botanical families in the </a:t>
            </a:r>
            <a:r>
              <a:rPr lang="it-IT" sz="1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inventory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8915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71311E2-4ED8-2FF3-3529-59D4445AC5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891" y="3839085"/>
            <a:ext cx="4352236" cy="3342782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EC8AE622-30B0-C6D2-ADD7-738AD7297A86}"/>
              </a:ext>
            </a:extLst>
          </p:cNvPr>
          <p:cNvSpPr txBox="1"/>
          <p:nvPr/>
        </p:nvSpPr>
        <p:spPr>
          <a:xfrm>
            <a:off x="1244600" y="4222952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3B91544-1AC2-8D76-A9CD-83749C0410AE}"/>
              </a:ext>
            </a:extLst>
          </p:cNvPr>
          <p:cNvSpPr txBox="1"/>
          <p:nvPr/>
        </p:nvSpPr>
        <p:spPr>
          <a:xfrm>
            <a:off x="1597786" y="3847991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1757275F-639F-AD9F-9153-74FB07ECDFB8}"/>
              </a:ext>
            </a:extLst>
          </p:cNvPr>
          <p:cNvSpPr txBox="1"/>
          <p:nvPr/>
        </p:nvSpPr>
        <p:spPr>
          <a:xfrm>
            <a:off x="1896643" y="367413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68B4B19-5607-4DF8-B17A-24BCC06C529B}"/>
              </a:ext>
            </a:extLst>
          </p:cNvPr>
          <p:cNvSpPr txBox="1"/>
          <p:nvPr/>
        </p:nvSpPr>
        <p:spPr>
          <a:xfrm>
            <a:off x="2684418" y="361389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57F5BF8-DFDA-6601-4C97-C31A693F11C3}"/>
              </a:ext>
            </a:extLst>
          </p:cNvPr>
          <p:cNvSpPr txBox="1"/>
          <p:nvPr/>
        </p:nvSpPr>
        <p:spPr>
          <a:xfrm>
            <a:off x="2996009" y="4123070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97FE7D7-7120-9513-71D7-B971DE42A2E2}"/>
              </a:ext>
            </a:extLst>
          </p:cNvPr>
          <p:cNvSpPr txBox="1"/>
          <p:nvPr/>
        </p:nvSpPr>
        <p:spPr>
          <a:xfrm>
            <a:off x="3317900" y="4326546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9FC8EC4-D08F-242F-0EBA-F7645C5F6AC2}"/>
              </a:ext>
            </a:extLst>
          </p:cNvPr>
          <p:cNvSpPr txBox="1"/>
          <p:nvPr/>
        </p:nvSpPr>
        <p:spPr>
          <a:xfrm>
            <a:off x="4212057" y="440006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627C396-F120-FFD6-EF53-2523E03330AE}"/>
              </a:ext>
            </a:extLst>
          </p:cNvPr>
          <p:cNvSpPr txBox="1"/>
          <p:nvPr/>
        </p:nvSpPr>
        <p:spPr>
          <a:xfrm>
            <a:off x="4509293" y="4357287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E69C78D-251A-6720-27D8-763191DF9CE5}"/>
              </a:ext>
            </a:extLst>
          </p:cNvPr>
          <p:cNvSpPr txBox="1"/>
          <p:nvPr/>
        </p:nvSpPr>
        <p:spPr>
          <a:xfrm>
            <a:off x="4801414" y="4222952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FBCEDAC6-5F0A-1295-2C4C-EB6BD559FFF5}"/>
              </a:ext>
            </a:extLst>
          </p:cNvPr>
          <p:cNvSpPr txBox="1"/>
          <p:nvPr/>
        </p:nvSpPr>
        <p:spPr>
          <a:xfrm>
            <a:off x="1339850" y="5077292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DD9531D6-9470-12A7-3811-BBD852915C9C}"/>
              </a:ext>
            </a:extLst>
          </p:cNvPr>
          <p:cNvSpPr txBox="1"/>
          <p:nvPr/>
        </p:nvSpPr>
        <p:spPr>
          <a:xfrm>
            <a:off x="1593926" y="5229426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12D987AE-C63F-980F-AD6F-2EF60556B65E}"/>
              </a:ext>
            </a:extLst>
          </p:cNvPr>
          <p:cNvSpPr txBox="1"/>
          <p:nvPr/>
        </p:nvSpPr>
        <p:spPr>
          <a:xfrm>
            <a:off x="1900796" y="536341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C3539891-0B87-B524-5E00-FFA3ADBD80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556" t="47314" b="42490"/>
          <a:stretch/>
        </p:blipFill>
        <p:spPr>
          <a:xfrm>
            <a:off x="5195638" y="5077292"/>
            <a:ext cx="1132373" cy="527052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85D6D02F-DCA0-65A7-FC47-1E7EDC87E634}"/>
              </a:ext>
            </a:extLst>
          </p:cNvPr>
          <p:cNvSpPr txBox="1"/>
          <p:nvPr/>
        </p:nvSpPr>
        <p:spPr>
          <a:xfrm>
            <a:off x="2753095" y="509191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F532C4D2-3034-EBEE-E11D-3096715E123F}"/>
              </a:ext>
            </a:extLst>
          </p:cNvPr>
          <p:cNvSpPr txBox="1"/>
          <p:nvPr/>
        </p:nvSpPr>
        <p:spPr>
          <a:xfrm>
            <a:off x="3005993" y="5548580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D96F6CDC-C5C2-8D83-00EF-7BA91B851056}"/>
              </a:ext>
            </a:extLst>
          </p:cNvPr>
          <p:cNvSpPr txBox="1"/>
          <p:nvPr/>
        </p:nvSpPr>
        <p:spPr>
          <a:xfrm>
            <a:off x="3317900" y="564846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86E4886F-E0D4-2998-58A2-D23A89C5AC98}"/>
              </a:ext>
            </a:extLst>
          </p:cNvPr>
          <p:cNvSpPr txBox="1"/>
          <p:nvPr/>
        </p:nvSpPr>
        <p:spPr>
          <a:xfrm>
            <a:off x="4171721" y="544421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C295F368-BC06-2893-0656-A544C5E87534}"/>
              </a:ext>
            </a:extLst>
          </p:cNvPr>
          <p:cNvSpPr txBox="1"/>
          <p:nvPr/>
        </p:nvSpPr>
        <p:spPr>
          <a:xfrm>
            <a:off x="4524255" y="5443496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586E8368-C5D2-38CB-D9C0-FDA0E5609696}"/>
              </a:ext>
            </a:extLst>
          </p:cNvPr>
          <p:cNvSpPr txBox="1"/>
          <p:nvPr/>
        </p:nvSpPr>
        <p:spPr>
          <a:xfrm>
            <a:off x="4810682" y="5410080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5A196257-BB45-AF55-2ADD-FBAD65C03DA5}"/>
              </a:ext>
            </a:extLst>
          </p:cNvPr>
          <p:cNvSpPr txBox="1"/>
          <p:nvPr/>
        </p:nvSpPr>
        <p:spPr>
          <a:xfrm>
            <a:off x="1170704" y="6569922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DF19E932-E08E-C231-556C-26C1D6A73E26}"/>
              </a:ext>
            </a:extLst>
          </p:cNvPr>
          <p:cNvSpPr txBox="1"/>
          <p:nvPr/>
        </p:nvSpPr>
        <p:spPr>
          <a:xfrm>
            <a:off x="1504950" y="6126940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06AE48E4-04A2-A5A6-FDD0-8E6F52C592CB}"/>
              </a:ext>
            </a:extLst>
          </p:cNvPr>
          <p:cNvSpPr txBox="1"/>
          <p:nvPr/>
        </p:nvSpPr>
        <p:spPr>
          <a:xfrm>
            <a:off x="1896643" y="5963414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9AA38AE9-E37E-9644-C3AC-0C8817D2218D}"/>
              </a:ext>
            </a:extLst>
          </p:cNvPr>
          <p:cNvSpPr txBox="1"/>
          <p:nvPr/>
        </p:nvSpPr>
        <p:spPr>
          <a:xfrm>
            <a:off x="2754220" y="625326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CEF8BD92-A46E-98EC-03C3-3750883A57DF}"/>
              </a:ext>
            </a:extLst>
          </p:cNvPr>
          <p:cNvSpPr txBox="1"/>
          <p:nvPr/>
        </p:nvSpPr>
        <p:spPr>
          <a:xfrm>
            <a:off x="3037306" y="6045291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A20C6A05-2975-C793-86B7-FA95A420C094}"/>
              </a:ext>
            </a:extLst>
          </p:cNvPr>
          <p:cNvSpPr txBox="1"/>
          <p:nvPr/>
        </p:nvSpPr>
        <p:spPr>
          <a:xfrm>
            <a:off x="3338775" y="6418578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90E6CC69-A806-B611-D343-E77451D99553}"/>
              </a:ext>
            </a:extLst>
          </p:cNvPr>
          <p:cNvSpPr txBox="1"/>
          <p:nvPr/>
        </p:nvSpPr>
        <p:spPr>
          <a:xfrm>
            <a:off x="4162950" y="6271775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E7B6C1C3-1298-484A-A102-8E357AE45210}"/>
              </a:ext>
            </a:extLst>
          </p:cNvPr>
          <p:cNvSpPr txBox="1"/>
          <p:nvPr/>
        </p:nvSpPr>
        <p:spPr>
          <a:xfrm>
            <a:off x="4467750" y="6062564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88B096AA-0F80-8B1C-A33D-3A4FF070D0E7}"/>
              </a:ext>
            </a:extLst>
          </p:cNvPr>
          <p:cNvSpPr txBox="1"/>
          <p:nvPr/>
        </p:nvSpPr>
        <p:spPr>
          <a:xfrm>
            <a:off x="4810682" y="6483715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887099FF-F62F-66C6-B4B9-46E74C11688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0413" y="184150"/>
            <a:ext cx="5340351" cy="3416300"/>
            <a:chOff x="479" y="116"/>
            <a:chExt cx="3364" cy="2152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E6BF67C7-0649-6FF7-5BEB-D85B5C91741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98" y="116"/>
              <a:ext cx="3323" cy="2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6" name="Group 205">
              <a:extLst>
                <a:ext uri="{FF2B5EF4-FFF2-40B4-BE49-F238E27FC236}">
                  <a16:creationId xmlns:a16="http://schemas.microsoft.com/office/drawing/2014/main" id="{EABA377D-B9A1-2AF9-2987-AF09D9E034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" y="116"/>
              <a:ext cx="3327" cy="2148"/>
              <a:chOff x="498" y="116"/>
              <a:chExt cx="3327" cy="2148"/>
            </a:xfrm>
          </p:grpSpPr>
          <p:sp>
            <p:nvSpPr>
              <p:cNvPr id="321" name="Rectangle 5">
                <a:extLst>
                  <a:ext uri="{FF2B5EF4-FFF2-40B4-BE49-F238E27FC236}">
                    <a16:creationId xmlns:a16="http://schemas.microsoft.com/office/drawing/2014/main" id="{D8AAB505-7199-B66A-9F5E-179132FE9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116"/>
                <a:ext cx="3327" cy="214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" name="Rectangle 6">
                <a:extLst>
                  <a:ext uri="{FF2B5EF4-FFF2-40B4-BE49-F238E27FC236}">
                    <a16:creationId xmlns:a16="http://schemas.microsoft.com/office/drawing/2014/main" id="{5FFDFC5E-4E30-5A0B-62F6-B441548D2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116"/>
                <a:ext cx="3327" cy="2148"/>
              </a:xfrm>
              <a:prstGeom prst="rect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" name="Rectangle 7">
                <a:extLst>
                  <a:ext uri="{FF2B5EF4-FFF2-40B4-BE49-F238E27FC236}">
                    <a16:creationId xmlns:a16="http://schemas.microsoft.com/office/drawing/2014/main" id="{E8020674-3280-A3DC-03CC-D8D8686B6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" y="247"/>
                <a:ext cx="2324" cy="177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" name="Rectangle 8">
                <a:extLst>
                  <a:ext uri="{FF2B5EF4-FFF2-40B4-BE49-F238E27FC236}">
                    <a16:creationId xmlns:a16="http://schemas.microsoft.com/office/drawing/2014/main" id="{E7D401EF-7215-3E94-5A32-11B121E5C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905"/>
                <a:ext cx="9" cy="3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" name="Rectangle 9">
                <a:extLst>
                  <a:ext uri="{FF2B5EF4-FFF2-40B4-BE49-F238E27FC236}">
                    <a16:creationId xmlns:a16="http://schemas.microsoft.com/office/drawing/2014/main" id="{E5BBC531-9DC6-D539-B029-1460685DE9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905"/>
                <a:ext cx="9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" name="Rectangle 10">
                <a:extLst>
                  <a:ext uri="{FF2B5EF4-FFF2-40B4-BE49-F238E27FC236}">
                    <a16:creationId xmlns:a16="http://schemas.microsoft.com/office/drawing/2014/main" id="{514A4C9E-396D-D6FB-4B27-CA08666B38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935"/>
                <a:ext cx="9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" name="Rectangle 11">
                <a:extLst>
                  <a:ext uri="{FF2B5EF4-FFF2-40B4-BE49-F238E27FC236}">
                    <a16:creationId xmlns:a16="http://schemas.microsoft.com/office/drawing/2014/main" id="{AB018A6E-1B3B-A2C2-D80A-81E87233D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5" y="910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" name="Rectangle 12">
                <a:extLst>
                  <a:ext uri="{FF2B5EF4-FFF2-40B4-BE49-F238E27FC236}">
                    <a16:creationId xmlns:a16="http://schemas.microsoft.com/office/drawing/2014/main" id="{ADCFD8E0-EBEF-CD3C-D3E7-CC1191EA7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5" y="926"/>
                <a:ext cx="25" cy="9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" name="Rectangle 13">
                <a:extLst>
                  <a:ext uri="{FF2B5EF4-FFF2-40B4-BE49-F238E27FC236}">
                    <a16:creationId xmlns:a16="http://schemas.microsoft.com/office/drawing/2014/main" id="{43ED18A7-6360-D090-B9FF-93085F835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1" y="918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" name="Rectangle 14">
                <a:extLst>
                  <a:ext uri="{FF2B5EF4-FFF2-40B4-BE49-F238E27FC236}">
                    <a16:creationId xmlns:a16="http://schemas.microsoft.com/office/drawing/2014/main" id="{5EDFC943-C84D-18F2-A054-D20D3B482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1" y="922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" name="Rectangle 15">
                <a:extLst>
                  <a:ext uri="{FF2B5EF4-FFF2-40B4-BE49-F238E27FC236}">
                    <a16:creationId xmlns:a16="http://schemas.microsoft.com/office/drawing/2014/main" id="{3AFA6CDB-52F6-1040-6FA6-3AD600CF5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1" y="922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" name="Rectangle 16">
                <a:extLst>
                  <a:ext uri="{FF2B5EF4-FFF2-40B4-BE49-F238E27FC236}">
                    <a16:creationId xmlns:a16="http://schemas.microsoft.com/office/drawing/2014/main" id="{7CC46EDA-C47E-2AC9-7A01-88EC36715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1" y="918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" name="Rectangle 17">
                <a:extLst>
                  <a:ext uri="{FF2B5EF4-FFF2-40B4-BE49-F238E27FC236}">
                    <a16:creationId xmlns:a16="http://schemas.microsoft.com/office/drawing/2014/main" id="{AD6C3FEA-4744-E388-2051-9EE68A852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1125"/>
                <a:ext cx="8" cy="3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" name="Rectangle 18">
                <a:extLst>
                  <a:ext uri="{FF2B5EF4-FFF2-40B4-BE49-F238E27FC236}">
                    <a16:creationId xmlns:a16="http://schemas.microsoft.com/office/drawing/2014/main" id="{2BD61ECC-8C59-AB42-AB4D-772170D6A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1125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" name="Rectangle 19">
                <a:extLst>
                  <a:ext uri="{FF2B5EF4-FFF2-40B4-BE49-F238E27FC236}">
                    <a16:creationId xmlns:a16="http://schemas.microsoft.com/office/drawing/2014/main" id="{4DC0C95B-554E-D119-6432-7AAD2D554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1154"/>
                <a:ext cx="8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" name="Rectangle 20">
                <a:extLst>
                  <a:ext uri="{FF2B5EF4-FFF2-40B4-BE49-F238E27FC236}">
                    <a16:creationId xmlns:a16="http://schemas.microsoft.com/office/drawing/2014/main" id="{A4312A79-30B9-D881-72F1-1A34FBC8B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1129"/>
                <a:ext cx="26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" name="Rectangle 21">
                <a:extLst>
                  <a:ext uri="{FF2B5EF4-FFF2-40B4-BE49-F238E27FC236}">
                    <a16:creationId xmlns:a16="http://schemas.microsoft.com/office/drawing/2014/main" id="{0D7AD5A5-B9C4-AC4E-7425-54AFB8A46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1146"/>
                <a:ext cx="26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" name="Rectangle 22">
                <a:extLst>
                  <a:ext uri="{FF2B5EF4-FFF2-40B4-BE49-F238E27FC236}">
                    <a16:creationId xmlns:a16="http://schemas.microsoft.com/office/drawing/2014/main" id="{5C81266D-4F73-BA20-B576-B49FAF980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137"/>
                <a:ext cx="34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" name="Rectangle 23">
                <a:extLst>
                  <a:ext uri="{FF2B5EF4-FFF2-40B4-BE49-F238E27FC236}">
                    <a16:creationId xmlns:a16="http://schemas.microsoft.com/office/drawing/2014/main" id="{255C8C9F-4156-E3A6-CED3-6560D3840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142"/>
                <a:ext cx="34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" name="Rectangle 24">
                <a:extLst>
                  <a:ext uri="{FF2B5EF4-FFF2-40B4-BE49-F238E27FC236}">
                    <a16:creationId xmlns:a16="http://schemas.microsoft.com/office/drawing/2014/main" id="{FD8C7C1B-AD11-8501-ADB0-8A73EAC04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142"/>
                <a:ext cx="34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" name="Rectangle 25">
                <a:extLst>
                  <a:ext uri="{FF2B5EF4-FFF2-40B4-BE49-F238E27FC236}">
                    <a16:creationId xmlns:a16="http://schemas.microsoft.com/office/drawing/2014/main" id="{D7130332-ECA8-92CE-FFAC-441DBB781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137"/>
                <a:ext cx="34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" name="Rectangle 26">
                <a:extLst>
                  <a:ext uri="{FF2B5EF4-FFF2-40B4-BE49-F238E27FC236}">
                    <a16:creationId xmlns:a16="http://schemas.microsoft.com/office/drawing/2014/main" id="{0F667CFE-0330-4BAE-2EA8-5DF12CB76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5" y="1091"/>
                <a:ext cx="8" cy="3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" name="Rectangle 27">
                <a:extLst>
                  <a:ext uri="{FF2B5EF4-FFF2-40B4-BE49-F238E27FC236}">
                    <a16:creationId xmlns:a16="http://schemas.microsoft.com/office/drawing/2014/main" id="{16093CBA-A4B1-892F-FD8E-42BF231CB4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5" y="1091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" name="Rectangle 28">
                <a:extLst>
                  <a:ext uri="{FF2B5EF4-FFF2-40B4-BE49-F238E27FC236}">
                    <a16:creationId xmlns:a16="http://schemas.microsoft.com/office/drawing/2014/main" id="{279B175A-6939-A5E0-DC18-EA62362801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5" y="1121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" name="Rectangle 29">
                <a:extLst>
                  <a:ext uri="{FF2B5EF4-FFF2-40B4-BE49-F238E27FC236}">
                    <a16:creationId xmlns:a16="http://schemas.microsoft.com/office/drawing/2014/main" id="{78115EA8-A421-651B-4E3D-9516E8843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" y="1095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" name="Rectangle 30">
                <a:extLst>
                  <a:ext uri="{FF2B5EF4-FFF2-40B4-BE49-F238E27FC236}">
                    <a16:creationId xmlns:a16="http://schemas.microsoft.com/office/drawing/2014/main" id="{BFD47D86-BB02-795C-5605-A79847E9D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" y="1112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" name="Rectangle 31">
                <a:extLst>
                  <a:ext uri="{FF2B5EF4-FFF2-40B4-BE49-F238E27FC236}">
                    <a16:creationId xmlns:a16="http://schemas.microsoft.com/office/drawing/2014/main" id="{ABB09E7A-5023-BBC0-4E05-5A95752CB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1104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" name="Rectangle 32">
                <a:extLst>
                  <a:ext uri="{FF2B5EF4-FFF2-40B4-BE49-F238E27FC236}">
                    <a16:creationId xmlns:a16="http://schemas.microsoft.com/office/drawing/2014/main" id="{8B7D0E56-CC23-FD20-0488-7871607D7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1108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" name="Rectangle 33">
                <a:extLst>
                  <a:ext uri="{FF2B5EF4-FFF2-40B4-BE49-F238E27FC236}">
                    <a16:creationId xmlns:a16="http://schemas.microsoft.com/office/drawing/2014/main" id="{ECE145DF-E3FE-3B55-7D9B-D578EB341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1108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" name="Rectangle 34">
                <a:extLst>
                  <a:ext uri="{FF2B5EF4-FFF2-40B4-BE49-F238E27FC236}">
                    <a16:creationId xmlns:a16="http://schemas.microsoft.com/office/drawing/2014/main" id="{949B7BBE-CAF6-9CD9-D952-2AE61AE3E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1104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" name="Rectangle 35">
                <a:extLst>
                  <a:ext uri="{FF2B5EF4-FFF2-40B4-BE49-F238E27FC236}">
                    <a16:creationId xmlns:a16="http://schemas.microsoft.com/office/drawing/2014/main" id="{2F7421C4-7E26-34BF-50CC-572032D08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" y="1137"/>
                <a:ext cx="9" cy="3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" name="Rectangle 36">
                <a:extLst>
                  <a:ext uri="{FF2B5EF4-FFF2-40B4-BE49-F238E27FC236}">
                    <a16:creationId xmlns:a16="http://schemas.microsoft.com/office/drawing/2014/main" id="{34D51BC6-281B-4966-99E1-C69E9E508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" y="1137"/>
                <a:ext cx="9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" name="Rectangle 37">
                <a:extLst>
                  <a:ext uri="{FF2B5EF4-FFF2-40B4-BE49-F238E27FC236}">
                    <a16:creationId xmlns:a16="http://schemas.microsoft.com/office/drawing/2014/main" id="{CD9C7086-1B20-30E8-1B38-09AD89CC4E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" y="1167"/>
                <a:ext cx="9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" name="Rectangle 38">
                <a:extLst>
                  <a:ext uri="{FF2B5EF4-FFF2-40B4-BE49-F238E27FC236}">
                    <a16:creationId xmlns:a16="http://schemas.microsoft.com/office/drawing/2014/main" id="{6B364A5F-058B-A0F3-56C1-88A27F8D6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9" y="1142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" name="Rectangle 39">
                <a:extLst>
                  <a:ext uri="{FF2B5EF4-FFF2-40B4-BE49-F238E27FC236}">
                    <a16:creationId xmlns:a16="http://schemas.microsoft.com/office/drawing/2014/main" id="{E1C3F5FB-108F-9780-60E6-D4D070CE0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9" y="1159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" name="Rectangle 40">
                <a:extLst>
                  <a:ext uri="{FF2B5EF4-FFF2-40B4-BE49-F238E27FC236}">
                    <a16:creationId xmlns:a16="http://schemas.microsoft.com/office/drawing/2014/main" id="{4A5C334E-5E28-888D-4628-295B88F4F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4" y="1150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" name="Rectangle 41">
                <a:extLst>
                  <a:ext uri="{FF2B5EF4-FFF2-40B4-BE49-F238E27FC236}">
                    <a16:creationId xmlns:a16="http://schemas.microsoft.com/office/drawing/2014/main" id="{47FD6D5C-35C3-4DBE-E165-D4F797398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4" y="1154"/>
                <a:ext cx="34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" name="Rectangle 42">
                <a:extLst>
                  <a:ext uri="{FF2B5EF4-FFF2-40B4-BE49-F238E27FC236}">
                    <a16:creationId xmlns:a16="http://schemas.microsoft.com/office/drawing/2014/main" id="{FAAAC833-5683-DD2B-CFE8-3FAAF6A47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4" y="1154"/>
                <a:ext cx="34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" name="Rectangle 43">
                <a:extLst>
                  <a:ext uri="{FF2B5EF4-FFF2-40B4-BE49-F238E27FC236}">
                    <a16:creationId xmlns:a16="http://schemas.microsoft.com/office/drawing/2014/main" id="{58031E5E-74E6-D0BF-7B75-2D35D6C44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4" y="1150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" name="Rectangle 44">
                <a:extLst>
                  <a:ext uri="{FF2B5EF4-FFF2-40B4-BE49-F238E27FC236}">
                    <a16:creationId xmlns:a16="http://schemas.microsoft.com/office/drawing/2014/main" id="{5843E728-4D5B-D80C-41DA-599ADA23B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074"/>
                <a:ext cx="9" cy="3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" name="Rectangle 45">
                <a:extLst>
                  <a:ext uri="{FF2B5EF4-FFF2-40B4-BE49-F238E27FC236}">
                    <a16:creationId xmlns:a16="http://schemas.microsoft.com/office/drawing/2014/main" id="{105E7D6B-F76C-220E-81CE-100FBF09C7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074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" name="Rectangle 46">
                <a:extLst>
                  <a:ext uri="{FF2B5EF4-FFF2-40B4-BE49-F238E27FC236}">
                    <a16:creationId xmlns:a16="http://schemas.microsoft.com/office/drawing/2014/main" id="{0B16A789-2F5F-7B37-2738-546AECC521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104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" name="Rectangle 47">
                <a:extLst>
                  <a:ext uri="{FF2B5EF4-FFF2-40B4-BE49-F238E27FC236}">
                    <a16:creationId xmlns:a16="http://schemas.microsoft.com/office/drawing/2014/main" id="{6C4C00EB-9E3B-5E8C-F78F-E0D9C007D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1078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" name="Rectangle 48">
                <a:extLst>
                  <a:ext uri="{FF2B5EF4-FFF2-40B4-BE49-F238E27FC236}">
                    <a16:creationId xmlns:a16="http://schemas.microsoft.com/office/drawing/2014/main" id="{592A1972-6F51-7DDE-3568-1CFAC2A60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1095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" name="Rectangle 49">
                <a:extLst>
                  <a:ext uri="{FF2B5EF4-FFF2-40B4-BE49-F238E27FC236}">
                    <a16:creationId xmlns:a16="http://schemas.microsoft.com/office/drawing/2014/main" id="{80B4CF9A-9FDB-BBE1-2FB2-466B28B97D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" y="1087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" name="Rectangle 50">
                <a:extLst>
                  <a:ext uri="{FF2B5EF4-FFF2-40B4-BE49-F238E27FC236}">
                    <a16:creationId xmlns:a16="http://schemas.microsoft.com/office/drawing/2014/main" id="{854D0EB7-DA35-B23C-9A3E-AAF108183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" y="1091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" name="Rectangle 51">
                <a:extLst>
                  <a:ext uri="{FF2B5EF4-FFF2-40B4-BE49-F238E27FC236}">
                    <a16:creationId xmlns:a16="http://schemas.microsoft.com/office/drawing/2014/main" id="{5079D9AD-4630-D5B1-EE80-0730D0597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" y="1091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" name="Rectangle 52">
                <a:extLst>
                  <a:ext uri="{FF2B5EF4-FFF2-40B4-BE49-F238E27FC236}">
                    <a16:creationId xmlns:a16="http://schemas.microsoft.com/office/drawing/2014/main" id="{51C01B28-04C9-5C80-6DF6-FD841CDA2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" y="1087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" name="Rectangle 53">
                <a:extLst>
                  <a:ext uri="{FF2B5EF4-FFF2-40B4-BE49-F238E27FC236}">
                    <a16:creationId xmlns:a16="http://schemas.microsoft.com/office/drawing/2014/main" id="{B011285E-2CE0-C3E4-A133-EE6D98B8B8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5" y="977"/>
                <a:ext cx="8" cy="3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" name="Rectangle 54">
                <a:extLst>
                  <a:ext uri="{FF2B5EF4-FFF2-40B4-BE49-F238E27FC236}">
                    <a16:creationId xmlns:a16="http://schemas.microsoft.com/office/drawing/2014/main" id="{F154F05C-5024-F41B-D3B1-C65BE3E77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5" y="977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" name="Rectangle 55">
                <a:extLst>
                  <a:ext uri="{FF2B5EF4-FFF2-40B4-BE49-F238E27FC236}">
                    <a16:creationId xmlns:a16="http://schemas.microsoft.com/office/drawing/2014/main" id="{DAFF7066-AC3B-28BA-B62E-4BB3A1EB7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5" y="1007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" name="Rectangle 56">
                <a:extLst>
                  <a:ext uri="{FF2B5EF4-FFF2-40B4-BE49-F238E27FC236}">
                    <a16:creationId xmlns:a16="http://schemas.microsoft.com/office/drawing/2014/main" id="{1BD810D3-72AC-80A9-8202-608743009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" y="981"/>
                <a:ext cx="25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" name="Rectangle 57">
                <a:extLst>
                  <a:ext uri="{FF2B5EF4-FFF2-40B4-BE49-F238E27FC236}">
                    <a16:creationId xmlns:a16="http://schemas.microsoft.com/office/drawing/2014/main" id="{29A5BECD-E75B-69DE-9B6B-070059511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" y="998"/>
                <a:ext cx="25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" name="Rectangle 58">
                <a:extLst>
                  <a:ext uri="{FF2B5EF4-FFF2-40B4-BE49-F238E27FC236}">
                    <a16:creationId xmlns:a16="http://schemas.microsoft.com/office/drawing/2014/main" id="{6C75D4E7-C3CB-9D54-EC8F-2080E7978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990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" name="Rectangle 59">
                <a:extLst>
                  <a:ext uri="{FF2B5EF4-FFF2-40B4-BE49-F238E27FC236}">
                    <a16:creationId xmlns:a16="http://schemas.microsoft.com/office/drawing/2014/main" id="{3974EED6-702F-B888-B616-83EE0F89ED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994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" name="Rectangle 60">
                <a:extLst>
                  <a:ext uri="{FF2B5EF4-FFF2-40B4-BE49-F238E27FC236}">
                    <a16:creationId xmlns:a16="http://schemas.microsoft.com/office/drawing/2014/main" id="{463AAB59-899D-E9C1-6771-5D8F1BEEB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994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" name="Rectangle 61">
                <a:extLst>
                  <a:ext uri="{FF2B5EF4-FFF2-40B4-BE49-F238E27FC236}">
                    <a16:creationId xmlns:a16="http://schemas.microsoft.com/office/drawing/2014/main" id="{72BA258C-646B-BDB3-4BBD-DEFE498CB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990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" name="Rectangle 62">
                <a:extLst>
                  <a:ext uri="{FF2B5EF4-FFF2-40B4-BE49-F238E27FC236}">
                    <a16:creationId xmlns:a16="http://schemas.microsoft.com/office/drawing/2014/main" id="{4AB9FE51-F64D-0250-28AC-21669779D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6" y="1099"/>
                <a:ext cx="8" cy="3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" name="Rectangle 63">
                <a:extLst>
                  <a:ext uri="{FF2B5EF4-FFF2-40B4-BE49-F238E27FC236}">
                    <a16:creationId xmlns:a16="http://schemas.microsoft.com/office/drawing/2014/main" id="{BD1DB468-6513-FDD6-8B78-DBF4037CF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6" y="1099"/>
                <a:ext cx="8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" name="Rectangle 64">
                <a:extLst>
                  <a:ext uri="{FF2B5EF4-FFF2-40B4-BE49-F238E27FC236}">
                    <a16:creationId xmlns:a16="http://schemas.microsoft.com/office/drawing/2014/main" id="{C8521124-4DCE-7302-DC63-1FDE500BC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6" y="1129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" name="Rectangle 65">
                <a:extLst>
                  <a:ext uri="{FF2B5EF4-FFF2-40B4-BE49-F238E27FC236}">
                    <a16:creationId xmlns:a16="http://schemas.microsoft.com/office/drawing/2014/main" id="{E10271E9-7B85-6B3C-C516-9F0A6A12C4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7" y="1104"/>
                <a:ext cx="26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" name="Rectangle 66">
                <a:extLst>
                  <a:ext uri="{FF2B5EF4-FFF2-40B4-BE49-F238E27FC236}">
                    <a16:creationId xmlns:a16="http://schemas.microsoft.com/office/drawing/2014/main" id="{E002139C-776B-F1C1-8CA9-3A4906501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7" y="1121"/>
                <a:ext cx="26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" name="Rectangle 67">
                <a:extLst>
                  <a:ext uri="{FF2B5EF4-FFF2-40B4-BE49-F238E27FC236}">
                    <a16:creationId xmlns:a16="http://schemas.microsoft.com/office/drawing/2014/main" id="{C64A77D4-1B73-5F33-3BDA-FDFCE5B7C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3" y="1112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" name="Rectangle 68">
                <a:extLst>
                  <a:ext uri="{FF2B5EF4-FFF2-40B4-BE49-F238E27FC236}">
                    <a16:creationId xmlns:a16="http://schemas.microsoft.com/office/drawing/2014/main" id="{708646D6-6AF7-ABD8-8A28-3D7A33CF3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3" y="1116"/>
                <a:ext cx="34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" name="Rectangle 69">
                <a:extLst>
                  <a:ext uri="{FF2B5EF4-FFF2-40B4-BE49-F238E27FC236}">
                    <a16:creationId xmlns:a16="http://schemas.microsoft.com/office/drawing/2014/main" id="{A8A9A4E1-537A-8283-F377-D959AE0187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3" y="1116"/>
                <a:ext cx="34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" name="Rectangle 70">
                <a:extLst>
                  <a:ext uri="{FF2B5EF4-FFF2-40B4-BE49-F238E27FC236}">
                    <a16:creationId xmlns:a16="http://schemas.microsoft.com/office/drawing/2014/main" id="{EAA2625B-A0F0-5279-206D-397A87002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3" y="1112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" name="Rectangle 71">
                <a:extLst>
                  <a:ext uri="{FF2B5EF4-FFF2-40B4-BE49-F238E27FC236}">
                    <a16:creationId xmlns:a16="http://schemas.microsoft.com/office/drawing/2014/main" id="{A7109350-D648-DD22-C91B-16DA8FBE4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3" y="880"/>
                <a:ext cx="9" cy="3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" name="Rectangle 72">
                <a:extLst>
                  <a:ext uri="{FF2B5EF4-FFF2-40B4-BE49-F238E27FC236}">
                    <a16:creationId xmlns:a16="http://schemas.microsoft.com/office/drawing/2014/main" id="{90152161-6328-D538-6EDD-A1231DD53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3" y="880"/>
                <a:ext cx="9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" name="Rectangle 73">
                <a:extLst>
                  <a:ext uri="{FF2B5EF4-FFF2-40B4-BE49-F238E27FC236}">
                    <a16:creationId xmlns:a16="http://schemas.microsoft.com/office/drawing/2014/main" id="{CB019A0C-78E0-BC9C-3B39-1A2384116C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3" y="910"/>
                <a:ext cx="9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" name="Rectangle 74">
                <a:extLst>
                  <a:ext uri="{FF2B5EF4-FFF2-40B4-BE49-F238E27FC236}">
                    <a16:creationId xmlns:a16="http://schemas.microsoft.com/office/drawing/2014/main" id="{61C3EBF6-CD2C-DC15-19A6-EEF1EA9E3C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5" y="884"/>
                <a:ext cx="25" cy="9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" name="Rectangle 75">
                <a:extLst>
                  <a:ext uri="{FF2B5EF4-FFF2-40B4-BE49-F238E27FC236}">
                    <a16:creationId xmlns:a16="http://schemas.microsoft.com/office/drawing/2014/main" id="{63D9FA24-0219-A6FF-24F9-68FA66135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5" y="901"/>
                <a:ext cx="25" cy="9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" name="Rectangle 76">
                <a:extLst>
                  <a:ext uri="{FF2B5EF4-FFF2-40B4-BE49-F238E27FC236}">
                    <a16:creationId xmlns:a16="http://schemas.microsoft.com/office/drawing/2014/main" id="{E104F447-2D11-51A7-1D0C-A11E48BA0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1" y="893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" name="Rectangle 77">
                <a:extLst>
                  <a:ext uri="{FF2B5EF4-FFF2-40B4-BE49-F238E27FC236}">
                    <a16:creationId xmlns:a16="http://schemas.microsoft.com/office/drawing/2014/main" id="{B0AF1B78-C4C9-E805-08BC-F1781BE0C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1" y="897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" name="Rectangle 78">
                <a:extLst>
                  <a:ext uri="{FF2B5EF4-FFF2-40B4-BE49-F238E27FC236}">
                    <a16:creationId xmlns:a16="http://schemas.microsoft.com/office/drawing/2014/main" id="{FE0AB7BE-7D79-CFE5-25A1-46154F3B4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1" y="897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" name="Rectangle 79">
                <a:extLst>
                  <a:ext uri="{FF2B5EF4-FFF2-40B4-BE49-F238E27FC236}">
                    <a16:creationId xmlns:a16="http://schemas.microsoft.com/office/drawing/2014/main" id="{39D80292-DDCF-6D44-22C1-AC0B91B44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1" y="893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" name="Rectangle 80">
                <a:extLst>
                  <a:ext uri="{FF2B5EF4-FFF2-40B4-BE49-F238E27FC236}">
                    <a16:creationId xmlns:a16="http://schemas.microsoft.com/office/drawing/2014/main" id="{2565A0D3-051C-220E-9377-7284E785ED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0" y="1129"/>
                <a:ext cx="9" cy="3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" name="Rectangle 81">
                <a:extLst>
                  <a:ext uri="{FF2B5EF4-FFF2-40B4-BE49-F238E27FC236}">
                    <a16:creationId xmlns:a16="http://schemas.microsoft.com/office/drawing/2014/main" id="{4CD82A09-C311-28B0-3D15-4C5BA8E3F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0" y="1129"/>
                <a:ext cx="9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" name="Rectangle 82">
                <a:extLst>
                  <a:ext uri="{FF2B5EF4-FFF2-40B4-BE49-F238E27FC236}">
                    <a16:creationId xmlns:a16="http://schemas.microsoft.com/office/drawing/2014/main" id="{46934F51-DC81-3B28-E47C-6F8378557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0" y="1159"/>
                <a:ext cx="9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" name="Rectangle 83">
                <a:extLst>
                  <a:ext uri="{FF2B5EF4-FFF2-40B4-BE49-F238E27FC236}">
                    <a16:creationId xmlns:a16="http://schemas.microsoft.com/office/drawing/2014/main" id="{E29B38B0-A29F-070C-68CF-ADD86ABD7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1133"/>
                <a:ext cx="25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" name="Rectangle 84">
                <a:extLst>
                  <a:ext uri="{FF2B5EF4-FFF2-40B4-BE49-F238E27FC236}">
                    <a16:creationId xmlns:a16="http://schemas.microsoft.com/office/drawing/2014/main" id="{892C6CAF-45BC-8EA3-6024-EEEE264B7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1150"/>
                <a:ext cx="25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" name="Rectangle 85">
                <a:extLst>
                  <a:ext uri="{FF2B5EF4-FFF2-40B4-BE49-F238E27FC236}">
                    <a16:creationId xmlns:a16="http://schemas.microsoft.com/office/drawing/2014/main" id="{ABD89D9C-6D72-B8E2-2F52-09D3679ED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8" y="1142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" name="Rectangle 86">
                <a:extLst>
                  <a:ext uri="{FF2B5EF4-FFF2-40B4-BE49-F238E27FC236}">
                    <a16:creationId xmlns:a16="http://schemas.microsoft.com/office/drawing/2014/main" id="{7329BEDF-BF83-C4F1-F442-E1F49DCAE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8" y="1146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" name="Rectangle 87">
                <a:extLst>
                  <a:ext uri="{FF2B5EF4-FFF2-40B4-BE49-F238E27FC236}">
                    <a16:creationId xmlns:a16="http://schemas.microsoft.com/office/drawing/2014/main" id="{FE6A6BA6-64FA-78DB-284E-BA8CF9DE0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8" y="1146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" name="Rectangle 88">
                <a:extLst>
                  <a:ext uri="{FF2B5EF4-FFF2-40B4-BE49-F238E27FC236}">
                    <a16:creationId xmlns:a16="http://schemas.microsoft.com/office/drawing/2014/main" id="{FF5F5577-5CB7-1DF4-5AA1-49DEA1C99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8" y="1142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" name="Rectangle 89">
                <a:extLst>
                  <a:ext uri="{FF2B5EF4-FFF2-40B4-BE49-F238E27FC236}">
                    <a16:creationId xmlns:a16="http://schemas.microsoft.com/office/drawing/2014/main" id="{9CCC9579-BD5F-375A-17E3-945D3DA8B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644"/>
                <a:ext cx="8" cy="33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" name="Rectangle 90">
                <a:extLst>
                  <a:ext uri="{FF2B5EF4-FFF2-40B4-BE49-F238E27FC236}">
                    <a16:creationId xmlns:a16="http://schemas.microsoft.com/office/drawing/2014/main" id="{A4FC121B-8903-4B5A-EACB-70059E298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644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" name="Rectangle 91">
                <a:extLst>
                  <a:ext uri="{FF2B5EF4-FFF2-40B4-BE49-F238E27FC236}">
                    <a16:creationId xmlns:a16="http://schemas.microsoft.com/office/drawing/2014/main" id="{A622D2F9-26CD-1F34-6A3B-789B7759CF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673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" name="Rectangle 92">
                <a:extLst>
                  <a:ext uri="{FF2B5EF4-FFF2-40B4-BE49-F238E27FC236}">
                    <a16:creationId xmlns:a16="http://schemas.microsoft.com/office/drawing/2014/main" id="{7D5D640A-AF31-857F-71A0-8CEB6A05E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648"/>
                <a:ext cx="26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" name="Rectangle 93">
                <a:extLst>
                  <a:ext uri="{FF2B5EF4-FFF2-40B4-BE49-F238E27FC236}">
                    <a16:creationId xmlns:a16="http://schemas.microsoft.com/office/drawing/2014/main" id="{D2DCB084-036B-6177-A448-C3F5A6D8C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665"/>
                <a:ext cx="26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" name="Rectangle 94">
                <a:extLst>
                  <a:ext uri="{FF2B5EF4-FFF2-40B4-BE49-F238E27FC236}">
                    <a16:creationId xmlns:a16="http://schemas.microsoft.com/office/drawing/2014/main" id="{770E7D58-8427-E2A2-EED5-87F021CD3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9" y="656"/>
                <a:ext cx="34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" name="Rectangle 95">
                <a:extLst>
                  <a:ext uri="{FF2B5EF4-FFF2-40B4-BE49-F238E27FC236}">
                    <a16:creationId xmlns:a16="http://schemas.microsoft.com/office/drawing/2014/main" id="{214380D3-98F5-33CD-0120-E6C31559B8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9" y="661"/>
                <a:ext cx="34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" name="Rectangle 96">
                <a:extLst>
                  <a:ext uri="{FF2B5EF4-FFF2-40B4-BE49-F238E27FC236}">
                    <a16:creationId xmlns:a16="http://schemas.microsoft.com/office/drawing/2014/main" id="{21A036A2-9DCB-ED9B-4497-ECCD3AF5E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9" y="661"/>
                <a:ext cx="34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" name="Rectangle 97">
                <a:extLst>
                  <a:ext uri="{FF2B5EF4-FFF2-40B4-BE49-F238E27FC236}">
                    <a16:creationId xmlns:a16="http://schemas.microsoft.com/office/drawing/2014/main" id="{94959601-C8EA-1CC5-146D-98326F1DA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9" y="656"/>
                <a:ext cx="34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" name="Rectangle 98">
                <a:extLst>
                  <a:ext uri="{FF2B5EF4-FFF2-40B4-BE49-F238E27FC236}">
                    <a16:creationId xmlns:a16="http://schemas.microsoft.com/office/drawing/2014/main" id="{B8AE4486-BB43-D009-E813-6CB6B9CD6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0" y="977"/>
                <a:ext cx="8" cy="3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" name="Rectangle 99">
                <a:extLst>
                  <a:ext uri="{FF2B5EF4-FFF2-40B4-BE49-F238E27FC236}">
                    <a16:creationId xmlns:a16="http://schemas.microsoft.com/office/drawing/2014/main" id="{283F02A8-0B75-85AC-EBC2-C72F5E1AE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0" y="97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" name="Rectangle 100">
                <a:extLst>
                  <a:ext uri="{FF2B5EF4-FFF2-40B4-BE49-F238E27FC236}">
                    <a16:creationId xmlns:a16="http://schemas.microsoft.com/office/drawing/2014/main" id="{76E99F31-AE48-A6EC-5CD9-3DE228A1D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0" y="100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" name="Rectangle 101">
                <a:extLst>
                  <a:ext uri="{FF2B5EF4-FFF2-40B4-BE49-F238E27FC236}">
                    <a16:creationId xmlns:a16="http://schemas.microsoft.com/office/drawing/2014/main" id="{EBA0B35C-898A-43A8-1C6C-61E4F5140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1" y="981"/>
                <a:ext cx="26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" name="Rectangle 102">
                <a:extLst>
                  <a:ext uri="{FF2B5EF4-FFF2-40B4-BE49-F238E27FC236}">
                    <a16:creationId xmlns:a16="http://schemas.microsoft.com/office/drawing/2014/main" id="{A1FDBE76-1988-996F-01E1-DB57900E38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1" y="998"/>
                <a:ext cx="26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" name="Rectangle 103">
                <a:extLst>
                  <a:ext uri="{FF2B5EF4-FFF2-40B4-BE49-F238E27FC236}">
                    <a16:creationId xmlns:a16="http://schemas.microsoft.com/office/drawing/2014/main" id="{D192D654-EF75-CDBB-CC1F-B700AE7AB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7" y="990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" name="Rectangle 104">
                <a:extLst>
                  <a:ext uri="{FF2B5EF4-FFF2-40B4-BE49-F238E27FC236}">
                    <a16:creationId xmlns:a16="http://schemas.microsoft.com/office/drawing/2014/main" id="{7DBF87E3-E719-B58F-4514-C2113C0C3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7" y="994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" name="Rectangle 105">
                <a:extLst>
                  <a:ext uri="{FF2B5EF4-FFF2-40B4-BE49-F238E27FC236}">
                    <a16:creationId xmlns:a16="http://schemas.microsoft.com/office/drawing/2014/main" id="{721818CB-2BCF-2F93-F11E-27AFB95E7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7" y="994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" name="Rectangle 106">
                <a:extLst>
                  <a:ext uri="{FF2B5EF4-FFF2-40B4-BE49-F238E27FC236}">
                    <a16:creationId xmlns:a16="http://schemas.microsoft.com/office/drawing/2014/main" id="{2AE19E3B-A920-6C3E-069C-44C09F723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7" y="990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" name="Rectangle 107">
                <a:extLst>
                  <a:ext uri="{FF2B5EF4-FFF2-40B4-BE49-F238E27FC236}">
                    <a16:creationId xmlns:a16="http://schemas.microsoft.com/office/drawing/2014/main" id="{253DF3CD-FD3B-4025-F06A-B44A6BFAC3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7" y="964"/>
                <a:ext cx="9" cy="3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" name="Rectangle 108">
                <a:extLst>
                  <a:ext uri="{FF2B5EF4-FFF2-40B4-BE49-F238E27FC236}">
                    <a16:creationId xmlns:a16="http://schemas.microsoft.com/office/drawing/2014/main" id="{68FF4264-9375-D3FB-73FB-2BAD3A98A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7" y="964"/>
                <a:ext cx="9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" name="Rectangle 109">
                <a:extLst>
                  <a:ext uri="{FF2B5EF4-FFF2-40B4-BE49-F238E27FC236}">
                    <a16:creationId xmlns:a16="http://schemas.microsoft.com/office/drawing/2014/main" id="{17C89D0C-DA66-99BE-5E12-BD4921AC61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7" y="994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" name="Rectangle 110">
                <a:extLst>
                  <a:ext uri="{FF2B5EF4-FFF2-40B4-BE49-F238E27FC236}">
                    <a16:creationId xmlns:a16="http://schemas.microsoft.com/office/drawing/2014/main" id="{42ECD239-C1F3-2FCD-1C7E-2BE6CA794A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9" y="969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" name="Rectangle 111">
                <a:extLst>
                  <a:ext uri="{FF2B5EF4-FFF2-40B4-BE49-F238E27FC236}">
                    <a16:creationId xmlns:a16="http://schemas.microsoft.com/office/drawing/2014/main" id="{DE97DE71-5488-180C-9064-880C29BBA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9" y="986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" name="Rectangle 112">
                <a:extLst>
                  <a:ext uri="{FF2B5EF4-FFF2-40B4-BE49-F238E27FC236}">
                    <a16:creationId xmlns:a16="http://schemas.microsoft.com/office/drawing/2014/main" id="{13EDF2EE-7BAD-702F-8B89-2D62C34AA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4" y="977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" name="Rectangle 113">
                <a:extLst>
                  <a:ext uri="{FF2B5EF4-FFF2-40B4-BE49-F238E27FC236}">
                    <a16:creationId xmlns:a16="http://schemas.microsoft.com/office/drawing/2014/main" id="{349B3EFA-EB6C-B904-A821-0FB910412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4" y="981"/>
                <a:ext cx="34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" name="Rectangle 114">
                <a:extLst>
                  <a:ext uri="{FF2B5EF4-FFF2-40B4-BE49-F238E27FC236}">
                    <a16:creationId xmlns:a16="http://schemas.microsoft.com/office/drawing/2014/main" id="{435E1711-7E2C-B579-0300-CA43F56947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4" y="981"/>
                <a:ext cx="34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" name="Rectangle 115">
                <a:extLst>
                  <a:ext uri="{FF2B5EF4-FFF2-40B4-BE49-F238E27FC236}">
                    <a16:creationId xmlns:a16="http://schemas.microsoft.com/office/drawing/2014/main" id="{E3ED590D-CFCA-D98F-BBB3-75AC88B2B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4" y="977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" name="Rectangle 116">
                <a:extLst>
                  <a:ext uri="{FF2B5EF4-FFF2-40B4-BE49-F238E27FC236}">
                    <a16:creationId xmlns:a16="http://schemas.microsoft.com/office/drawing/2014/main" id="{3F4D02C3-FA4B-6148-14F4-20375B2D6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4" y="1040"/>
                <a:ext cx="8" cy="3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" name="Rectangle 117">
                <a:extLst>
                  <a:ext uri="{FF2B5EF4-FFF2-40B4-BE49-F238E27FC236}">
                    <a16:creationId xmlns:a16="http://schemas.microsoft.com/office/drawing/2014/main" id="{9327346D-EDAD-490B-5269-E79FF99A08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4" y="1040"/>
                <a:ext cx="8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" name="Rectangle 118">
                <a:extLst>
                  <a:ext uri="{FF2B5EF4-FFF2-40B4-BE49-F238E27FC236}">
                    <a16:creationId xmlns:a16="http://schemas.microsoft.com/office/drawing/2014/main" id="{2748E72B-1299-A9D1-8A9A-C7556AFB8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4" y="1070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" name="Rectangle 119">
                <a:extLst>
                  <a:ext uri="{FF2B5EF4-FFF2-40B4-BE49-F238E27FC236}">
                    <a16:creationId xmlns:a16="http://schemas.microsoft.com/office/drawing/2014/main" id="{344C0291-8858-84B7-596B-5EB658585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5" y="1045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" name="Rectangle 120">
                <a:extLst>
                  <a:ext uri="{FF2B5EF4-FFF2-40B4-BE49-F238E27FC236}">
                    <a16:creationId xmlns:a16="http://schemas.microsoft.com/office/drawing/2014/main" id="{4E11E1C2-6018-C3C4-5F61-61E720292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5" y="1061"/>
                <a:ext cx="25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" name="Rectangle 121">
                <a:extLst>
                  <a:ext uri="{FF2B5EF4-FFF2-40B4-BE49-F238E27FC236}">
                    <a16:creationId xmlns:a16="http://schemas.microsoft.com/office/drawing/2014/main" id="{542330CA-2627-A17E-ED9B-F00E8140CC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1053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" name="Rectangle 122">
                <a:extLst>
                  <a:ext uri="{FF2B5EF4-FFF2-40B4-BE49-F238E27FC236}">
                    <a16:creationId xmlns:a16="http://schemas.microsoft.com/office/drawing/2014/main" id="{43C18907-5990-A665-561B-6A5D3D0B2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1057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" name="Rectangle 123">
                <a:extLst>
                  <a:ext uri="{FF2B5EF4-FFF2-40B4-BE49-F238E27FC236}">
                    <a16:creationId xmlns:a16="http://schemas.microsoft.com/office/drawing/2014/main" id="{AC3764C8-C43B-7BB1-EEAD-DBFD4A544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1057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" name="Rectangle 124">
                <a:extLst>
                  <a:ext uri="{FF2B5EF4-FFF2-40B4-BE49-F238E27FC236}">
                    <a16:creationId xmlns:a16="http://schemas.microsoft.com/office/drawing/2014/main" id="{B46AB1B7-0296-DE2A-95DB-669CE182C7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1053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" name="Rectangle 125">
                <a:extLst>
                  <a:ext uri="{FF2B5EF4-FFF2-40B4-BE49-F238E27FC236}">
                    <a16:creationId xmlns:a16="http://schemas.microsoft.com/office/drawing/2014/main" id="{BB8A9C9F-5616-EE82-B153-C148AE4F8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1074"/>
                <a:ext cx="8" cy="3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" name="Rectangle 126">
                <a:extLst>
                  <a:ext uri="{FF2B5EF4-FFF2-40B4-BE49-F238E27FC236}">
                    <a16:creationId xmlns:a16="http://schemas.microsoft.com/office/drawing/2014/main" id="{1763D002-E01D-01A9-E584-FBD8A4811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1074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" name="Rectangle 127">
                <a:extLst>
                  <a:ext uri="{FF2B5EF4-FFF2-40B4-BE49-F238E27FC236}">
                    <a16:creationId xmlns:a16="http://schemas.microsoft.com/office/drawing/2014/main" id="{39120B94-244B-7914-A26B-9EC279D64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1104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" name="Rectangle 128">
                <a:extLst>
                  <a:ext uri="{FF2B5EF4-FFF2-40B4-BE49-F238E27FC236}">
                    <a16:creationId xmlns:a16="http://schemas.microsoft.com/office/drawing/2014/main" id="{2FC56745-7DA7-79A8-974E-1BFA8212A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" y="1078"/>
                <a:ext cx="26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" name="Rectangle 129">
                <a:extLst>
                  <a:ext uri="{FF2B5EF4-FFF2-40B4-BE49-F238E27FC236}">
                    <a16:creationId xmlns:a16="http://schemas.microsoft.com/office/drawing/2014/main" id="{D2A31C70-84D6-ABA0-BFAF-61A8E0F44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" y="1095"/>
                <a:ext cx="26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" name="Rectangle 130">
                <a:extLst>
                  <a:ext uri="{FF2B5EF4-FFF2-40B4-BE49-F238E27FC236}">
                    <a16:creationId xmlns:a16="http://schemas.microsoft.com/office/drawing/2014/main" id="{E0801A6A-2ED2-31EA-E8FA-A04209D59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" y="1087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" name="Rectangle 131">
                <a:extLst>
                  <a:ext uri="{FF2B5EF4-FFF2-40B4-BE49-F238E27FC236}">
                    <a16:creationId xmlns:a16="http://schemas.microsoft.com/office/drawing/2014/main" id="{7EC1586F-3353-2641-4B0D-2A9F384244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" y="1091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" name="Rectangle 132">
                <a:extLst>
                  <a:ext uri="{FF2B5EF4-FFF2-40B4-BE49-F238E27FC236}">
                    <a16:creationId xmlns:a16="http://schemas.microsoft.com/office/drawing/2014/main" id="{8C8C3394-E65F-E64E-6917-DE4BAFB9B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" y="1091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" name="Rectangle 133">
                <a:extLst>
                  <a:ext uri="{FF2B5EF4-FFF2-40B4-BE49-F238E27FC236}">
                    <a16:creationId xmlns:a16="http://schemas.microsoft.com/office/drawing/2014/main" id="{BD4C3FD1-4A60-D1B1-229E-954A17C12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" y="1087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" name="Rectangle 134">
                <a:extLst>
                  <a:ext uri="{FF2B5EF4-FFF2-40B4-BE49-F238E27FC236}">
                    <a16:creationId xmlns:a16="http://schemas.microsoft.com/office/drawing/2014/main" id="{546B6A46-4509-0E14-43D0-A2530C167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" y="998"/>
                <a:ext cx="8" cy="3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" name="Rectangle 135">
                <a:extLst>
                  <a:ext uri="{FF2B5EF4-FFF2-40B4-BE49-F238E27FC236}">
                    <a16:creationId xmlns:a16="http://schemas.microsoft.com/office/drawing/2014/main" id="{10CE8D42-E7BC-3063-BE14-5B707B992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" y="99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" name="Rectangle 136">
                <a:extLst>
                  <a:ext uri="{FF2B5EF4-FFF2-40B4-BE49-F238E27FC236}">
                    <a16:creationId xmlns:a16="http://schemas.microsoft.com/office/drawing/2014/main" id="{F3B857E4-719F-3188-1A00-0047B8C9C4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" y="102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" name="Rectangle 137">
                <a:extLst>
                  <a:ext uri="{FF2B5EF4-FFF2-40B4-BE49-F238E27FC236}">
                    <a16:creationId xmlns:a16="http://schemas.microsoft.com/office/drawing/2014/main" id="{30D1EEFA-CB99-4986-A561-1609B794E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3" y="1002"/>
                <a:ext cx="26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" name="Rectangle 138">
                <a:extLst>
                  <a:ext uri="{FF2B5EF4-FFF2-40B4-BE49-F238E27FC236}">
                    <a16:creationId xmlns:a16="http://schemas.microsoft.com/office/drawing/2014/main" id="{E8F15C84-EC77-D643-C33C-05CA0C011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3" y="1019"/>
                <a:ext cx="26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" name="Rectangle 139">
                <a:extLst>
                  <a:ext uri="{FF2B5EF4-FFF2-40B4-BE49-F238E27FC236}">
                    <a16:creationId xmlns:a16="http://schemas.microsoft.com/office/drawing/2014/main" id="{1DF5B0AB-549D-4A99-5404-A576419F9C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1011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" name="Rectangle 140">
                <a:extLst>
                  <a:ext uri="{FF2B5EF4-FFF2-40B4-BE49-F238E27FC236}">
                    <a16:creationId xmlns:a16="http://schemas.microsoft.com/office/drawing/2014/main" id="{B405FBD9-93EA-FDE1-94A6-81FC1C835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1015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" name="Rectangle 141">
                <a:extLst>
                  <a:ext uri="{FF2B5EF4-FFF2-40B4-BE49-F238E27FC236}">
                    <a16:creationId xmlns:a16="http://schemas.microsoft.com/office/drawing/2014/main" id="{B1A6F145-7624-7674-6309-D3FFD1983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1015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" name="Rectangle 142">
                <a:extLst>
                  <a:ext uri="{FF2B5EF4-FFF2-40B4-BE49-F238E27FC236}">
                    <a16:creationId xmlns:a16="http://schemas.microsoft.com/office/drawing/2014/main" id="{FA39DED3-9AA4-2CEB-F9B6-CED5BA62A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1011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" name="Rectangle 143">
                <a:extLst>
                  <a:ext uri="{FF2B5EF4-FFF2-40B4-BE49-F238E27FC236}">
                    <a16:creationId xmlns:a16="http://schemas.microsoft.com/office/drawing/2014/main" id="{220FDC6C-377C-6310-C4A4-D50732893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867"/>
                <a:ext cx="8" cy="3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" name="Rectangle 144">
                <a:extLst>
                  <a:ext uri="{FF2B5EF4-FFF2-40B4-BE49-F238E27FC236}">
                    <a16:creationId xmlns:a16="http://schemas.microsoft.com/office/drawing/2014/main" id="{9F93C43D-FBBB-6247-62D2-58C40CB11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867"/>
                <a:ext cx="8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" name="Rectangle 145">
                <a:extLst>
                  <a:ext uri="{FF2B5EF4-FFF2-40B4-BE49-F238E27FC236}">
                    <a16:creationId xmlns:a16="http://schemas.microsoft.com/office/drawing/2014/main" id="{54852721-3853-5364-5390-E0D7A8202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89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" name="Rectangle 146">
                <a:extLst>
                  <a:ext uri="{FF2B5EF4-FFF2-40B4-BE49-F238E27FC236}">
                    <a16:creationId xmlns:a16="http://schemas.microsoft.com/office/drawing/2014/main" id="{34E67461-7567-6C52-A5B2-23BF472588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1" y="872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" name="Rectangle 147">
                <a:extLst>
                  <a:ext uri="{FF2B5EF4-FFF2-40B4-BE49-F238E27FC236}">
                    <a16:creationId xmlns:a16="http://schemas.microsoft.com/office/drawing/2014/main" id="{70D2D831-F2F7-19EE-9CD1-B140397A46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1" y="888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" name="Rectangle 148">
                <a:extLst>
                  <a:ext uri="{FF2B5EF4-FFF2-40B4-BE49-F238E27FC236}">
                    <a16:creationId xmlns:a16="http://schemas.microsoft.com/office/drawing/2014/main" id="{D2E52DE5-9ADD-E03B-5622-F978DB94B7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6" y="880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" name="Rectangle 149">
                <a:extLst>
                  <a:ext uri="{FF2B5EF4-FFF2-40B4-BE49-F238E27FC236}">
                    <a16:creationId xmlns:a16="http://schemas.microsoft.com/office/drawing/2014/main" id="{E47F6F06-3AC3-1C08-B77B-EF75F21FB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6" y="884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" name="Rectangle 150">
                <a:extLst>
                  <a:ext uri="{FF2B5EF4-FFF2-40B4-BE49-F238E27FC236}">
                    <a16:creationId xmlns:a16="http://schemas.microsoft.com/office/drawing/2014/main" id="{21548492-C125-03E2-125E-71DA751C7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6" y="884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" name="Rectangle 151">
                <a:extLst>
                  <a:ext uri="{FF2B5EF4-FFF2-40B4-BE49-F238E27FC236}">
                    <a16:creationId xmlns:a16="http://schemas.microsoft.com/office/drawing/2014/main" id="{9C3ADB1F-D2A1-8F19-E030-A7DDBDD53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6" y="880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" name="Rectangle 152">
                <a:extLst>
                  <a:ext uri="{FF2B5EF4-FFF2-40B4-BE49-F238E27FC236}">
                    <a16:creationId xmlns:a16="http://schemas.microsoft.com/office/drawing/2014/main" id="{95DC7370-1BC6-0B89-4FBB-B6B0770C4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1" y="1078"/>
                <a:ext cx="9" cy="3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" name="Rectangle 153">
                <a:extLst>
                  <a:ext uri="{FF2B5EF4-FFF2-40B4-BE49-F238E27FC236}">
                    <a16:creationId xmlns:a16="http://schemas.microsoft.com/office/drawing/2014/main" id="{E1B302D8-311C-6909-D849-7A11F90FE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1" y="1078"/>
                <a:ext cx="9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" name="Rectangle 154">
                <a:extLst>
                  <a:ext uri="{FF2B5EF4-FFF2-40B4-BE49-F238E27FC236}">
                    <a16:creationId xmlns:a16="http://schemas.microsoft.com/office/drawing/2014/main" id="{2756836B-7EBF-E92B-2AC6-9318A352A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1" y="1108"/>
                <a:ext cx="9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" name="Rectangle 155">
                <a:extLst>
                  <a:ext uri="{FF2B5EF4-FFF2-40B4-BE49-F238E27FC236}">
                    <a16:creationId xmlns:a16="http://schemas.microsoft.com/office/drawing/2014/main" id="{7BE3FBFE-BC5F-59F8-920F-45089E777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3" y="1083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" name="Rectangle 156">
                <a:extLst>
                  <a:ext uri="{FF2B5EF4-FFF2-40B4-BE49-F238E27FC236}">
                    <a16:creationId xmlns:a16="http://schemas.microsoft.com/office/drawing/2014/main" id="{7C73970D-3433-AAF1-466A-4BA52668A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3" y="1099"/>
                <a:ext cx="25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" name="Rectangle 157">
                <a:extLst>
                  <a:ext uri="{FF2B5EF4-FFF2-40B4-BE49-F238E27FC236}">
                    <a16:creationId xmlns:a16="http://schemas.microsoft.com/office/drawing/2014/main" id="{4361AB02-DA5B-4882-7EE4-F7D2DBCE9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8" y="1091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" name="Rectangle 158">
                <a:extLst>
                  <a:ext uri="{FF2B5EF4-FFF2-40B4-BE49-F238E27FC236}">
                    <a16:creationId xmlns:a16="http://schemas.microsoft.com/office/drawing/2014/main" id="{CF3B23AC-33AD-1060-FECA-DC0EF66C1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8" y="1095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" name="Rectangle 159">
                <a:extLst>
                  <a:ext uri="{FF2B5EF4-FFF2-40B4-BE49-F238E27FC236}">
                    <a16:creationId xmlns:a16="http://schemas.microsoft.com/office/drawing/2014/main" id="{4FC22946-BF32-F8A9-ED59-23E3DBC29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8" y="1095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" name="Rectangle 160">
                <a:extLst>
                  <a:ext uri="{FF2B5EF4-FFF2-40B4-BE49-F238E27FC236}">
                    <a16:creationId xmlns:a16="http://schemas.microsoft.com/office/drawing/2014/main" id="{CE863F3E-D681-0FE6-E9D2-246DECDD3A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8" y="1091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" name="Rectangle 161">
                <a:extLst>
                  <a:ext uri="{FF2B5EF4-FFF2-40B4-BE49-F238E27FC236}">
                    <a16:creationId xmlns:a16="http://schemas.microsoft.com/office/drawing/2014/main" id="{9CF4BEF4-8446-9208-8AC8-5A65760E23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" y="1040"/>
                <a:ext cx="9" cy="3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" name="Rectangle 162">
                <a:extLst>
                  <a:ext uri="{FF2B5EF4-FFF2-40B4-BE49-F238E27FC236}">
                    <a16:creationId xmlns:a16="http://schemas.microsoft.com/office/drawing/2014/main" id="{9BEDE33C-AFD3-53F2-B776-A80085BCF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" y="1040"/>
                <a:ext cx="9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" name="Rectangle 163">
                <a:extLst>
                  <a:ext uri="{FF2B5EF4-FFF2-40B4-BE49-F238E27FC236}">
                    <a16:creationId xmlns:a16="http://schemas.microsoft.com/office/drawing/2014/main" id="{EF66EE04-50DC-B0AF-FB2B-DFAB44D6B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" y="1070"/>
                <a:ext cx="9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" name="Rectangle 164">
                <a:extLst>
                  <a:ext uri="{FF2B5EF4-FFF2-40B4-BE49-F238E27FC236}">
                    <a16:creationId xmlns:a16="http://schemas.microsoft.com/office/drawing/2014/main" id="{6BC20025-1B4E-F551-7430-498FA065C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4" y="1045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" name="Rectangle 165">
                <a:extLst>
                  <a:ext uri="{FF2B5EF4-FFF2-40B4-BE49-F238E27FC236}">
                    <a16:creationId xmlns:a16="http://schemas.microsoft.com/office/drawing/2014/main" id="{35D40DD8-29D2-8627-904F-FEF7437EE4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4" y="1061"/>
                <a:ext cx="25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" name="Rectangle 166">
                <a:extLst>
                  <a:ext uri="{FF2B5EF4-FFF2-40B4-BE49-F238E27FC236}">
                    <a16:creationId xmlns:a16="http://schemas.microsoft.com/office/drawing/2014/main" id="{33F244FB-B23C-B5AB-9875-24E869EFB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53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" name="Rectangle 167">
                <a:extLst>
                  <a:ext uri="{FF2B5EF4-FFF2-40B4-BE49-F238E27FC236}">
                    <a16:creationId xmlns:a16="http://schemas.microsoft.com/office/drawing/2014/main" id="{75560D38-7944-44A8-5C4C-97F6A5FE4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57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" name="Rectangle 168">
                <a:extLst>
                  <a:ext uri="{FF2B5EF4-FFF2-40B4-BE49-F238E27FC236}">
                    <a16:creationId xmlns:a16="http://schemas.microsoft.com/office/drawing/2014/main" id="{42A4D1C5-4C94-56BF-9332-A9CCA7EEE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57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" name="Rectangle 169">
                <a:extLst>
                  <a:ext uri="{FF2B5EF4-FFF2-40B4-BE49-F238E27FC236}">
                    <a16:creationId xmlns:a16="http://schemas.microsoft.com/office/drawing/2014/main" id="{15A1AD40-4E97-AE7A-0972-69C4933E4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53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" name="Rectangle 170">
                <a:extLst>
                  <a:ext uri="{FF2B5EF4-FFF2-40B4-BE49-F238E27FC236}">
                    <a16:creationId xmlns:a16="http://schemas.microsoft.com/office/drawing/2014/main" id="{74608906-6C6E-4690-BD52-738FAAF0F3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6" y="1927"/>
                <a:ext cx="9" cy="33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" name="Rectangle 171">
                <a:extLst>
                  <a:ext uri="{FF2B5EF4-FFF2-40B4-BE49-F238E27FC236}">
                    <a16:creationId xmlns:a16="http://schemas.microsoft.com/office/drawing/2014/main" id="{4CAC4E80-ECB4-C399-DF85-004CE5A6B9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6" y="1927"/>
                <a:ext cx="9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" name="Rectangle 172">
                <a:extLst>
                  <a:ext uri="{FF2B5EF4-FFF2-40B4-BE49-F238E27FC236}">
                    <a16:creationId xmlns:a16="http://schemas.microsoft.com/office/drawing/2014/main" id="{55995B32-6169-F95D-41B1-EC9AB8D7B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6" y="1956"/>
                <a:ext cx="9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" name="Rectangle 173">
                <a:extLst>
                  <a:ext uri="{FF2B5EF4-FFF2-40B4-BE49-F238E27FC236}">
                    <a16:creationId xmlns:a16="http://schemas.microsoft.com/office/drawing/2014/main" id="{EA4ED972-DB25-ED45-B378-0F9B08AE4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8" y="1931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" name="Rectangle 174">
                <a:extLst>
                  <a:ext uri="{FF2B5EF4-FFF2-40B4-BE49-F238E27FC236}">
                    <a16:creationId xmlns:a16="http://schemas.microsoft.com/office/drawing/2014/main" id="{F9D39869-6257-77E8-0FF5-9869F24538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8" y="1948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" name="Rectangle 175">
                <a:extLst>
                  <a:ext uri="{FF2B5EF4-FFF2-40B4-BE49-F238E27FC236}">
                    <a16:creationId xmlns:a16="http://schemas.microsoft.com/office/drawing/2014/main" id="{822B9DAB-F54E-87B6-3B77-B92A651B7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4" y="1939"/>
                <a:ext cx="33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" name="Rectangle 176">
                <a:extLst>
                  <a:ext uri="{FF2B5EF4-FFF2-40B4-BE49-F238E27FC236}">
                    <a16:creationId xmlns:a16="http://schemas.microsoft.com/office/drawing/2014/main" id="{AA42D04D-F085-D629-AAE6-1C217F56E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4" y="1944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" name="Rectangle 177">
                <a:extLst>
                  <a:ext uri="{FF2B5EF4-FFF2-40B4-BE49-F238E27FC236}">
                    <a16:creationId xmlns:a16="http://schemas.microsoft.com/office/drawing/2014/main" id="{975AFC15-F2B2-8629-1635-F8E2446767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4" y="1944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" name="Rectangle 178">
                <a:extLst>
                  <a:ext uri="{FF2B5EF4-FFF2-40B4-BE49-F238E27FC236}">
                    <a16:creationId xmlns:a16="http://schemas.microsoft.com/office/drawing/2014/main" id="{EDCEA3CC-9A33-83FF-DCB0-132CD9DC88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4" y="1939"/>
                <a:ext cx="33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" name="Rectangle 179">
                <a:extLst>
                  <a:ext uri="{FF2B5EF4-FFF2-40B4-BE49-F238E27FC236}">
                    <a16:creationId xmlns:a16="http://schemas.microsoft.com/office/drawing/2014/main" id="{06474B9F-72B1-8A76-EF44-28E351B8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2" y="1112"/>
                <a:ext cx="9" cy="3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" name="Rectangle 180">
                <a:extLst>
                  <a:ext uri="{FF2B5EF4-FFF2-40B4-BE49-F238E27FC236}">
                    <a16:creationId xmlns:a16="http://schemas.microsoft.com/office/drawing/2014/main" id="{DAF5F1C3-D09C-B9D7-9AA8-7190C2F49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2" y="1112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" name="Rectangle 181">
                <a:extLst>
                  <a:ext uri="{FF2B5EF4-FFF2-40B4-BE49-F238E27FC236}">
                    <a16:creationId xmlns:a16="http://schemas.microsoft.com/office/drawing/2014/main" id="{23C45EA8-C9A2-2A9B-4602-A0F2499483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2" y="1142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" name="Rectangle 182">
                <a:extLst>
                  <a:ext uri="{FF2B5EF4-FFF2-40B4-BE49-F238E27FC236}">
                    <a16:creationId xmlns:a16="http://schemas.microsoft.com/office/drawing/2014/main" id="{CA53A366-5E1B-95A8-2702-AA4E95B8C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4" y="1116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" name="Rectangle 183">
                <a:extLst>
                  <a:ext uri="{FF2B5EF4-FFF2-40B4-BE49-F238E27FC236}">
                    <a16:creationId xmlns:a16="http://schemas.microsoft.com/office/drawing/2014/main" id="{3F2BF9CA-FF62-FC11-1203-AE448DAF2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4" y="1133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" name="Rectangle 184">
                <a:extLst>
                  <a:ext uri="{FF2B5EF4-FFF2-40B4-BE49-F238E27FC236}">
                    <a16:creationId xmlns:a16="http://schemas.microsoft.com/office/drawing/2014/main" id="{A21861C4-03FB-209C-F6C0-2FAF9873D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0" y="1125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" name="Rectangle 185">
                <a:extLst>
                  <a:ext uri="{FF2B5EF4-FFF2-40B4-BE49-F238E27FC236}">
                    <a16:creationId xmlns:a16="http://schemas.microsoft.com/office/drawing/2014/main" id="{A67AB9E0-B58B-CA36-EE0A-3689D8545E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0" y="112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" name="Rectangle 186">
                <a:extLst>
                  <a:ext uri="{FF2B5EF4-FFF2-40B4-BE49-F238E27FC236}">
                    <a16:creationId xmlns:a16="http://schemas.microsoft.com/office/drawing/2014/main" id="{5885ABD6-57C8-2B2F-7A61-64F1B8E10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0" y="112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" name="Rectangle 187">
                <a:extLst>
                  <a:ext uri="{FF2B5EF4-FFF2-40B4-BE49-F238E27FC236}">
                    <a16:creationId xmlns:a16="http://schemas.microsoft.com/office/drawing/2014/main" id="{8B01F3FB-930A-D63C-CDA9-8EBCB998A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0" y="1125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" name="Rectangle 188">
                <a:extLst>
                  <a:ext uri="{FF2B5EF4-FFF2-40B4-BE49-F238E27FC236}">
                    <a16:creationId xmlns:a16="http://schemas.microsoft.com/office/drawing/2014/main" id="{2EC03455-6E12-7961-4439-C870387C1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7" y="1061"/>
                <a:ext cx="8" cy="3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" name="Rectangle 189">
                <a:extLst>
                  <a:ext uri="{FF2B5EF4-FFF2-40B4-BE49-F238E27FC236}">
                    <a16:creationId xmlns:a16="http://schemas.microsoft.com/office/drawing/2014/main" id="{A241654F-C385-C10A-3396-52D4BC28D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7" y="1061"/>
                <a:ext cx="8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" name="Rectangle 190">
                <a:extLst>
                  <a:ext uri="{FF2B5EF4-FFF2-40B4-BE49-F238E27FC236}">
                    <a16:creationId xmlns:a16="http://schemas.microsoft.com/office/drawing/2014/main" id="{43C3910E-DA42-74CF-DE51-F41F90C00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7" y="1091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" name="Rectangle 191">
                <a:extLst>
                  <a:ext uri="{FF2B5EF4-FFF2-40B4-BE49-F238E27FC236}">
                    <a16:creationId xmlns:a16="http://schemas.microsoft.com/office/drawing/2014/main" id="{9DAB0ADD-B96A-1C63-D79A-6FD96AB7A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8" y="1066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" name="Rectangle 192">
                <a:extLst>
                  <a:ext uri="{FF2B5EF4-FFF2-40B4-BE49-F238E27FC236}">
                    <a16:creationId xmlns:a16="http://schemas.microsoft.com/office/drawing/2014/main" id="{021EACA6-66AC-D004-6747-8EDD67DA7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8" y="1083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" name="Rectangle 193">
                <a:extLst>
                  <a:ext uri="{FF2B5EF4-FFF2-40B4-BE49-F238E27FC236}">
                    <a16:creationId xmlns:a16="http://schemas.microsoft.com/office/drawing/2014/main" id="{BB45103A-502B-3CCA-F0B0-3E38C3CA63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4" y="1074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" name="Rectangle 194">
                <a:extLst>
                  <a:ext uri="{FF2B5EF4-FFF2-40B4-BE49-F238E27FC236}">
                    <a16:creationId xmlns:a16="http://schemas.microsoft.com/office/drawing/2014/main" id="{9562E754-7BB4-5F52-F710-92FD4DF9E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4" y="1078"/>
                <a:ext cx="34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" name="Rectangle 195">
                <a:extLst>
                  <a:ext uri="{FF2B5EF4-FFF2-40B4-BE49-F238E27FC236}">
                    <a16:creationId xmlns:a16="http://schemas.microsoft.com/office/drawing/2014/main" id="{3C9EFEFA-8012-514E-D7C6-6397B9BBAF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4" y="1078"/>
                <a:ext cx="34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" name="Rectangle 196">
                <a:extLst>
                  <a:ext uri="{FF2B5EF4-FFF2-40B4-BE49-F238E27FC236}">
                    <a16:creationId xmlns:a16="http://schemas.microsoft.com/office/drawing/2014/main" id="{053748FD-ECF9-D3C3-05C5-AF108D4DA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4" y="1074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" name="Rectangle 197">
                <a:extLst>
                  <a:ext uri="{FF2B5EF4-FFF2-40B4-BE49-F238E27FC236}">
                    <a16:creationId xmlns:a16="http://schemas.microsoft.com/office/drawing/2014/main" id="{7C2496A8-BC07-A29E-0EC4-E063EFF45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6" y="1129"/>
                <a:ext cx="8" cy="3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" name="Rectangle 198">
                <a:extLst>
                  <a:ext uri="{FF2B5EF4-FFF2-40B4-BE49-F238E27FC236}">
                    <a16:creationId xmlns:a16="http://schemas.microsoft.com/office/drawing/2014/main" id="{71E4E8E8-BCCE-7F66-F403-E0FE45ECF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6" y="1129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" name="Rectangle 199">
                <a:extLst>
                  <a:ext uri="{FF2B5EF4-FFF2-40B4-BE49-F238E27FC236}">
                    <a16:creationId xmlns:a16="http://schemas.microsoft.com/office/drawing/2014/main" id="{5D4A6445-54C3-0B3A-3759-9412C01D1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6" y="1159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" name="Rectangle 200">
                <a:extLst>
                  <a:ext uri="{FF2B5EF4-FFF2-40B4-BE49-F238E27FC236}">
                    <a16:creationId xmlns:a16="http://schemas.microsoft.com/office/drawing/2014/main" id="{C057EB5C-B9DE-6390-CF1A-444D66491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133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" name="Rectangle 201">
                <a:extLst>
                  <a:ext uri="{FF2B5EF4-FFF2-40B4-BE49-F238E27FC236}">
                    <a16:creationId xmlns:a16="http://schemas.microsoft.com/office/drawing/2014/main" id="{CE86E8F9-BC88-310A-FE4C-362367E87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150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" name="Rectangle 202">
                <a:extLst>
                  <a:ext uri="{FF2B5EF4-FFF2-40B4-BE49-F238E27FC236}">
                    <a16:creationId xmlns:a16="http://schemas.microsoft.com/office/drawing/2014/main" id="{EFB77B41-3E6E-18A6-B913-044EF0669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3" y="1142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" name="Rectangle 203">
                <a:extLst>
                  <a:ext uri="{FF2B5EF4-FFF2-40B4-BE49-F238E27FC236}">
                    <a16:creationId xmlns:a16="http://schemas.microsoft.com/office/drawing/2014/main" id="{B333BC0F-7B80-5CD5-A824-ADEA58D30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3" y="1146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" name="Rectangle 204">
                <a:extLst>
                  <a:ext uri="{FF2B5EF4-FFF2-40B4-BE49-F238E27FC236}">
                    <a16:creationId xmlns:a16="http://schemas.microsoft.com/office/drawing/2014/main" id="{51B5910D-403B-A5DE-9FDD-B279D9849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3" y="1146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7" name="Group 406">
              <a:extLst>
                <a:ext uri="{FF2B5EF4-FFF2-40B4-BE49-F238E27FC236}">
                  <a16:creationId xmlns:a16="http://schemas.microsoft.com/office/drawing/2014/main" id="{E8B3158D-D19E-684C-5013-2B321F90ED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2" y="247"/>
              <a:ext cx="2472" cy="1810"/>
              <a:chOff x="582" y="247"/>
              <a:chExt cx="2472" cy="1810"/>
            </a:xfrm>
          </p:grpSpPr>
          <p:sp>
            <p:nvSpPr>
              <p:cNvPr id="121" name="Rectangle 206">
                <a:extLst>
                  <a:ext uri="{FF2B5EF4-FFF2-40B4-BE49-F238E27FC236}">
                    <a16:creationId xmlns:a16="http://schemas.microsoft.com/office/drawing/2014/main" id="{D72F4200-C75F-EFA6-5342-FB3C18D7D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3" y="1142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" name="Rectangle 207">
                <a:extLst>
                  <a:ext uri="{FF2B5EF4-FFF2-40B4-BE49-F238E27FC236}">
                    <a16:creationId xmlns:a16="http://schemas.microsoft.com/office/drawing/2014/main" id="{92AD9035-BFC8-C83C-082C-E4EDD3CBA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1" y="1108"/>
                <a:ext cx="9" cy="3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" name="Rectangle 208">
                <a:extLst>
                  <a:ext uri="{FF2B5EF4-FFF2-40B4-BE49-F238E27FC236}">
                    <a16:creationId xmlns:a16="http://schemas.microsoft.com/office/drawing/2014/main" id="{9E6FC9B9-934A-8212-7237-55350348D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1" y="1108"/>
                <a:ext cx="9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" name="Rectangle 209">
                <a:extLst>
                  <a:ext uri="{FF2B5EF4-FFF2-40B4-BE49-F238E27FC236}">
                    <a16:creationId xmlns:a16="http://schemas.microsoft.com/office/drawing/2014/main" id="{1723C083-7A3D-8612-576A-0B60C24463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1" y="1137"/>
                <a:ext cx="9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" name="Rectangle 210">
                <a:extLst>
                  <a:ext uri="{FF2B5EF4-FFF2-40B4-BE49-F238E27FC236}">
                    <a16:creationId xmlns:a16="http://schemas.microsoft.com/office/drawing/2014/main" id="{E144A615-4A18-D845-0B9E-2500081250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3" y="1112"/>
                <a:ext cx="25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" name="Rectangle 211">
                <a:extLst>
                  <a:ext uri="{FF2B5EF4-FFF2-40B4-BE49-F238E27FC236}">
                    <a16:creationId xmlns:a16="http://schemas.microsoft.com/office/drawing/2014/main" id="{8977AC80-2A6B-BD17-426B-6F8FDD1E6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3" y="1129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" name="Rectangle 212">
                <a:extLst>
                  <a:ext uri="{FF2B5EF4-FFF2-40B4-BE49-F238E27FC236}">
                    <a16:creationId xmlns:a16="http://schemas.microsoft.com/office/drawing/2014/main" id="{28311D9E-FE0F-DD79-D586-27D19DD1FD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1121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" name="Rectangle 213">
                <a:extLst>
                  <a:ext uri="{FF2B5EF4-FFF2-40B4-BE49-F238E27FC236}">
                    <a16:creationId xmlns:a16="http://schemas.microsoft.com/office/drawing/2014/main" id="{2CB72B5A-FE5F-012A-52B6-D66DBB1CA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1125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" name="Rectangle 214">
                <a:extLst>
                  <a:ext uri="{FF2B5EF4-FFF2-40B4-BE49-F238E27FC236}">
                    <a16:creationId xmlns:a16="http://schemas.microsoft.com/office/drawing/2014/main" id="{FD0C2A6B-E8C3-78E3-5234-FC61ADB7A8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1125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" name="Rectangle 215">
                <a:extLst>
                  <a:ext uri="{FF2B5EF4-FFF2-40B4-BE49-F238E27FC236}">
                    <a16:creationId xmlns:a16="http://schemas.microsoft.com/office/drawing/2014/main" id="{BA731A11-D405-7180-253E-54C2C872A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1121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" name="Rectangle 216">
                <a:extLst>
                  <a:ext uri="{FF2B5EF4-FFF2-40B4-BE49-F238E27FC236}">
                    <a16:creationId xmlns:a16="http://schemas.microsoft.com/office/drawing/2014/main" id="{A3D5ECA9-171C-9934-88A4-D7DE0D7C00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" y="1142"/>
                <a:ext cx="8" cy="33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" name="Rectangle 217">
                <a:extLst>
                  <a:ext uri="{FF2B5EF4-FFF2-40B4-BE49-F238E27FC236}">
                    <a16:creationId xmlns:a16="http://schemas.microsoft.com/office/drawing/2014/main" id="{CE4CF208-0B19-4B52-6DF3-ACB084EB73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" y="1142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" name="Rectangle 218">
                <a:extLst>
                  <a:ext uri="{FF2B5EF4-FFF2-40B4-BE49-F238E27FC236}">
                    <a16:creationId xmlns:a16="http://schemas.microsoft.com/office/drawing/2014/main" id="{B240D424-D19B-B668-9C4B-C615C4164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" y="1171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" name="Rectangle 219">
                <a:extLst>
                  <a:ext uri="{FF2B5EF4-FFF2-40B4-BE49-F238E27FC236}">
                    <a16:creationId xmlns:a16="http://schemas.microsoft.com/office/drawing/2014/main" id="{DA6DAE03-3456-945C-3237-975F70F978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2" y="1146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" name="Rectangle 220">
                <a:extLst>
                  <a:ext uri="{FF2B5EF4-FFF2-40B4-BE49-F238E27FC236}">
                    <a16:creationId xmlns:a16="http://schemas.microsoft.com/office/drawing/2014/main" id="{4EDD184A-CCA3-FC0C-C1D2-660BCE59F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2" y="1163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" name="Rectangle 221">
                <a:extLst>
                  <a:ext uri="{FF2B5EF4-FFF2-40B4-BE49-F238E27FC236}">
                    <a16:creationId xmlns:a16="http://schemas.microsoft.com/office/drawing/2014/main" id="{92062717-2BC5-5921-1674-B24AEC88C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7" y="1154"/>
                <a:ext cx="34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" name="Rectangle 222">
                <a:extLst>
                  <a:ext uri="{FF2B5EF4-FFF2-40B4-BE49-F238E27FC236}">
                    <a16:creationId xmlns:a16="http://schemas.microsoft.com/office/drawing/2014/main" id="{9620B07D-5696-DE49-0A31-F53EF2E5A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7" y="1159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" name="Rectangle 223">
                <a:extLst>
                  <a:ext uri="{FF2B5EF4-FFF2-40B4-BE49-F238E27FC236}">
                    <a16:creationId xmlns:a16="http://schemas.microsoft.com/office/drawing/2014/main" id="{91C95863-E4EA-FB1B-4D1C-752BC6E52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7" y="1159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" name="Rectangle 224">
                <a:extLst>
                  <a:ext uri="{FF2B5EF4-FFF2-40B4-BE49-F238E27FC236}">
                    <a16:creationId xmlns:a16="http://schemas.microsoft.com/office/drawing/2014/main" id="{B6036271-A353-F7D1-E16C-5403737EB9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7" y="1154"/>
                <a:ext cx="34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" name="Rectangle 225">
                <a:extLst>
                  <a:ext uri="{FF2B5EF4-FFF2-40B4-BE49-F238E27FC236}">
                    <a16:creationId xmlns:a16="http://schemas.microsoft.com/office/drawing/2014/main" id="{5F2B0D16-0E10-A08C-89B3-27EF52C5B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9" y="1192"/>
                <a:ext cx="8" cy="3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" name="Rectangle 226">
                <a:extLst>
                  <a:ext uri="{FF2B5EF4-FFF2-40B4-BE49-F238E27FC236}">
                    <a16:creationId xmlns:a16="http://schemas.microsoft.com/office/drawing/2014/main" id="{07A2BAC8-1360-540B-BBE0-86188ADCF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9" y="1192"/>
                <a:ext cx="8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" name="Rectangle 227">
                <a:extLst>
                  <a:ext uri="{FF2B5EF4-FFF2-40B4-BE49-F238E27FC236}">
                    <a16:creationId xmlns:a16="http://schemas.microsoft.com/office/drawing/2014/main" id="{283C80F4-D51D-23CC-D908-42E35F90E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9" y="1222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" name="Rectangle 228">
                <a:extLst>
                  <a:ext uri="{FF2B5EF4-FFF2-40B4-BE49-F238E27FC236}">
                    <a16:creationId xmlns:a16="http://schemas.microsoft.com/office/drawing/2014/main" id="{8A4825B6-A061-F62D-70B1-03AE0B507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0" y="1197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" name="Rectangle 229">
                <a:extLst>
                  <a:ext uri="{FF2B5EF4-FFF2-40B4-BE49-F238E27FC236}">
                    <a16:creationId xmlns:a16="http://schemas.microsoft.com/office/drawing/2014/main" id="{72AB462D-616D-7C43-3672-E5A554C8C6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0" y="1213"/>
                <a:ext cx="25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" name="Rectangle 230">
                <a:extLst>
                  <a:ext uri="{FF2B5EF4-FFF2-40B4-BE49-F238E27FC236}">
                    <a16:creationId xmlns:a16="http://schemas.microsoft.com/office/drawing/2014/main" id="{BB790E0E-F403-1E57-B6DC-8547C16DC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6" y="1205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" name="Rectangle 231">
                <a:extLst>
                  <a:ext uri="{FF2B5EF4-FFF2-40B4-BE49-F238E27FC236}">
                    <a16:creationId xmlns:a16="http://schemas.microsoft.com/office/drawing/2014/main" id="{036DEA26-8E2A-54C4-85AA-4A6B4BF307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6" y="1209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" name="Rectangle 232">
                <a:extLst>
                  <a:ext uri="{FF2B5EF4-FFF2-40B4-BE49-F238E27FC236}">
                    <a16:creationId xmlns:a16="http://schemas.microsoft.com/office/drawing/2014/main" id="{9705627B-1158-DC39-F4BA-9369A49F1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6" y="1209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" name="Rectangle 233">
                <a:extLst>
                  <a:ext uri="{FF2B5EF4-FFF2-40B4-BE49-F238E27FC236}">
                    <a16:creationId xmlns:a16="http://schemas.microsoft.com/office/drawing/2014/main" id="{E9F8110B-0951-4080-91A6-03C820B184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6" y="1205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" name="Rectangle 234">
                <a:extLst>
                  <a:ext uri="{FF2B5EF4-FFF2-40B4-BE49-F238E27FC236}">
                    <a16:creationId xmlns:a16="http://schemas.microsoft.com/office/drawing/2014/main" id="{B1C169DF-242A-F42C-8F73-60604D13A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9" y="1049"/>
                <a:ext cx="8" cy="3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" name="Rectangle 235">
                <a:extLst>
                  <a:ext uri="{FF2B5EF4-FFF2-40B4-BE49-F238E27FC236}">
                    <a16:creationId xmlns:a16="http://schemas.microsoft.com/office/drawing/2014/main" id="{697CDC18-B419-0CA7-F55D-81D6A3E2E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9" y="1049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" name="Rectangle 236">
                <a:extLst>
                  <a:ext uri="{FF2B5EF4-FFF2-40B4-BE49-F238E27FC236}">
                    <a16:creationId xmlns:a16="http://schemas.microsoft.com/office/drawing/2014/main" id="{B8CD08F0-C5A8-6832-FCED-1C845DFF8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9" y="1078"/>
                <a:ext cx="8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" name="Rectangle 237">
                <a:extLst>
                  <a:ext uri="{FF2B5EF4-FFF2-40B4-BE49-F238E27FC236}">
                    <a16:creationId xmlns:a16="http://schemas.microsoft.com/office/drawing/2014/main" id="{C20CCE52-4D53-3BB6-D83F-A215973AAC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0" y="1053"/>
                <a:ext cx="26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" name="Rectangle 238">
                <a:extLst>
                  <a:ext uri="{FF2B5EF4-FFF2-40B4-BE49-F238E27FC236}">
                    <a16:creationId xmlns:a16="http://schemas.microsoft.com/office/drawing/2014/main" id="{E5EA46FC-B34E-1F0D-E205-806D82959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0" y="1070"/>
                <a:ext cx="26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Rectangle 239">
                <a:extLst>
                  <a:ext uri="{FF2B5EF4-FFF2-40B4-BE49-F238E27FC236}">
                    <a16:creationId xmlns:a16="http://schemas.microsoft.com/office/drawing/2014/main" id="{5C58770C-8153-C765-FE1A-CF9B72202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6" y="1061"/>
                <a:ext cx="34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Rectangle 240">
                <a:extLst>
                  <a:ext uri="{FF2B5EF4-FFF2-40B4-BE49-F238E27FC236}">
                    <a16:creationId xmlns:a16="http://schemas.microsoft.com/office/drawing/2014/main" id="{F961C2FC-C727-1A63-E79B-CAC6B048BE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6" y="1066"/>
                <a:ext cx="34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Rectangle 241">
                <a:extLst>
                  <a:ext uri="{FF2B5EF4-FFF2-40B4-BE49-F238E27FC236}">
                    <a16:creationId xmlns:a16="http://schemas.microsoft.com/office/drawing/2014/main" id="{690E2EC4-0FA5-2D91-88EC-9621CA65D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6" y="1066"/>
                <a:ext cx="34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Rectangle 242">
                <a:extLst>
                  <a:ext uri="{FF2B5EF4-FFF2-40B4-BE49-F238E27FC236}">
                    <a16:creationId xmlns:a16="http://schemas.microsoft.com/office/drawing/2014/main" id="{D36788F5-E441-CDD9-A6D0-6BCF9D9B7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6" y="1061"/>
                <a:ext cx="34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Rectangle 243">
                <a:extLst>
                  <a:ext uri="{FF2B5EF4-FFF2-40B4-BE49-F238E27FC236}">
                    <a16:creationId xmlns:a16="http://schemas.microsoft.com/office/drawing/2014/main" id="{044DD875-D057-A337-D649-0DC3EB22A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5" y="1032"/>
                <a:ext cx="8" cy="3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Rectangle 244">
                <a:extLst>
                  <a:ext uri="{FF2B5EF4-FFF2-40B4-BE49-F238E27FC236}">
                    <a16:creationId xmlns:a16="http://schemas.microsoft.com/office/drawing/2014/main" id="{A386DDB2-48C0-2EDB-F71D-54C958CA8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5" y="1032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Rectangle 245">
                <a:extLst>
                  <a:ext uri="{FF2B5EF4-FFF2-40B4-BE49-F238E27FC236}">
                    <a16:creationId xmlns:a16="http://schemas.microsoft.com/office/drawing/2014/main" id="{4C26215F-F6FE-A48B-1312-07D59F13F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5" y="1061"/>
                <a:ext cx="8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Rectangle 246">
                <a:extLst>
                  <a:ext uri="{FF2B5EF4-FFF2-40B4-BE49-F238E27FC236}">
                    <a16:creationId xmlns:a16="http://schemas.microsoft.com/office/drawing/2014/main" id="{7B0C7D14-FB2F-9B3C-44A6-7C16FE68B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7" y="1036"/>
                <a:ext cx="25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Rectangle 247">
                <a:extLst>
                  <a:ext uri="{FF2B5EF4-FFF2-40B4-BE49-F238E27FC236}">
                    <a16:creationId xmlns:a16="http://schemas.microsoft.com/office/drawing/2014/main" id="{00EA65D6-A2C0-597B-0C10-FFBCEEA7F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7" y="1053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Rectangle 248">
                <a:extLst>
                  <a:ext uri="{FF2B5EF4-FFF2-40B4-BE49-F238E27FC236}">
                    <a16:creationId xmlns:a16="http://schemas.microsoft.com/office/drawing/2014/main" id="{50BD095C-91F6-72D0-CAEF-57FAF437C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2" y="1045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Rectangle 249">
                <a:extLst>
                  <a:ext uri="{FF2B5EF4-FFF2-40B4-BE49-F238E27FC236}">
                    <a16:creationId xmlns:a16="http://schemas.microsoft.com/office/drawing/2014/main" id="{BD711970-3C8F-3822-D2DA-D1077DA47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2" y="1049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Rectangle 250">
                <a:extLst>
                  <a:ext uri="{FF2B5EF4-FFF2-40B4-BE49-F238E27FC236}">
                    <a16:creationId xmlns:a16="http://schemas.microsoft.com/office/drawing/2014/main" id="{70DF0BE7-64B0-0EEB-0765-ED7557CBB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2" y="1049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Rectangle 251">
                <a:extLst>
                  <a:ext uri="{FF2B5EF4-FFF2-40B4-BE49-F238E27FC236}">
                    <a16:creationId xmlns:a16="http://schemas.microsoft.com/office/drawing/2014/main" id="{7CBAA60F-B952-3D3B-1597-F8ECF9B9B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2" y="1045"/>
                <a:ext cx="3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Rectangle 252">
                <a:extLst>
                  <a:ext uri="{FF2B5EF4-FFF2-40B4-BE49-F238E27FC236}">
                    <a16:creationId xmlns:a16="http://schemas.microsoft.com/office/drawing/2014/main" id="{6EAF3AF2-94DD-F858-FC99-A25B96FBE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9" y="1150"/>
                <a:ext cx="8" cy="3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Rectangle 253">
                <a:extLst>
                  <a:ext uri="{FF2B5EF4-FFF2-40B4-BE49-F238E27FC236}">
                    <a16:creationId xmlns:a16="http://schemas.microsoft.com/office/drawing/2014/main" id="{6C68AB63-31C1-7572-BE02-FCDBD8997E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9" y="115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Rectangle 254">
                <a:extLst>
                  <a:ext uri="{FF2B5EF4-FFF2-40B4-BE49-F238E27FC236}">
                    <a16:creationId xmlns:a16="http://schemas.microsoft.com/office/drawing/2014/main" id="{A7D274E1-B679-09AA-EEB5-42B03218C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9" y="118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" name="Rectangle 255">
                <a:extLst>
                  <a:ext uri="{FF2B5EF4-FFF2-40B4-BE49-F238E27FC236}">
                    <a16:creationId xmlns:a16="http://schemas.microsoft.com/office/drawing/2014/main" id="{D0C91D05-908A-C47C-4AD0-32ED5A12D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0" y="1154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Rectangle 256">
                <a:extLst>
                  <a:ext uri="{FF2B5EF4-FFF2-40B4-BE49-F238E27FC236}">
                    <a16:creationId xmlns:a16="http://schemas.microsoft.com/office/drawing/2014/main" id="{1D96E5FF-0789-15B0-E006-4F9F7433E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0" y="1171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Rectangle 257">
                <a:extLst>
                  <a:ext uri="{FF2B5EF4-FFF2-40B4-BE49-F238E27FC236}">
                    <a16:creationId xmlns:a16="http://schemas.microsoft.com/office/drawing/2014/main" id="{C8782C8B-F974-0E28-0AA3-B41887963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6" y="1163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Rectangle 258">
                <a:extLst>
                  <a:ext uri="{FF2B5EF4-FFF2-40B4-BE49-F238E27FC236}">
                    <a16:creationId xmlns:a16="http://schemas.microsoft.com/office/drawing/2014/main" id="{20133097-37EF-B669-F964-31A4AC66B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6" y="1167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Rectangle 259">
                <a:extLst>
                  <a:ext uri="{FF2B5EF4-FFF2-40B4-BE49-F238E27FC236}">
                    <a16:creationId xmlns:a16="http://schemas.microsoft.com/office/drawing/2014/main" id="{8AB35433-D635-9802-8AF7-FDA89C6E0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6" y="1167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Rectangle 260">
                <a:extLst>
                  <a:ext uri="{FF2B5EF4-FFF2-40B4-BE49-F238E27FC236}">
                    <a16:creationId xmlns:a16="http://schemas.microsoft.com/office/drawing/2014/main" id="{5670FF64-4422-887D-470A-F2B0A1B882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6" y="1163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Rectangle 261">
                <a:extLst>
                  <a:ext uri="{FF2B5EF4-FFF2-40B4-BE49-F238E27FC236}">
                    <a16:creationId xmlns:a16="http://schemas.microsoft.com/office/drawing/2014/main" id="{3E0DE9F3-D7A1-6756-3729-AE53F5772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5" y="1159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Rectangle 262">
                <a:extLst>
                  <a:ext uri="{FF2B5EF4-FFF2-40B4-BE49-F238E27FC236}">
                    <a16:creationId xmlns:a16="http://schemas.microsoft.com/office/drawing/2014/main" id="{E250F2F4-69F5-4A4A-5E2C-476630C47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5" y="1159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" name="Rectangle 263">
                <a:extLst>
                  <a:ext uri="{FF2B5EF4-FFF2-40B4-BE49-F238E27FC236}">
                    <a16:creationId xmlns:a16="http://schemas.microsoft.com/office/drawing/2014/main" id="{70896B14-E50B-BFE0-B9C1-6EC8E4E40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5" y="118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" name="Rectangle 264">
                <a:extLst>
                  <a:ext uri="{FF2B5EF4-FFF2-40B4-BE49-F238E27FC236}">
                    <a16:creationId xmlns:a16="http://schemas.microsoft.com/office/drawing/2014/main" id="{7BCF4CC3-6F4C-6BD5-13B8-4320A528C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6" y="1163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" name="Rectangle 265">
                <a:extLst>
                  <a:ext uri="{FF2B5EF4-FFF2-40B4-BE49-F238E27FC236}">
                    <a16:creationId xmlns:a16="http://schemas.microsoft.com/office/drawing/2014/main" id="{60C35EE8-C743-BE24-B8DC-1A4B386766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6" y="1180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" name="Rectangle 266">
                <a:extLst>
                  <a:ext uri="{FF2B5EF4-FFF2-40B4-BE49-F238E27FC236}">
                    <a16:creationId xmlns:a16="http://schemas.microsoft.com/office/drawing/2014/main" id="{0BBE8FB4-4541-047D-CE21-01022EA46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2" y="1171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" name="Rectangle 267">
                <a:extLst>
                  <a:ext uri="{FF2B5EF4-FFF2-40B4-BE49-F238E27FC236}">
                    <a16:creationId xmlns:a16="http://schemas.microsoft.com/office/drawing/2014/main" id="{5F0F34CB-D0EE-97D9-315B-75D875410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2" y="1175"/>
                <a:ext cx="34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" name="Rectangle 268">
                <a:extLst>
                  <a:ext uri="{FF2B5EF4-FFF2-40B4-BE49-F238E27FC236}">
                    <a16:creationId xmlns:a16="http://schemas.microsoft.com/office/drawing/2014/main" id="{C709AFDA-B952-C9C4-A21D-FCECE0528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2" y="1175"/>
                <a:ext cx="34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" name="Rectangle 269">
                <a:extLst>
                  <a:ext uri="{FF2B5EF4-FFF2-40B4-BE49-F238E27FC236}">
                    <a16:creationId xmlns:a16="http://schemas.microsoft.com/office/drawing/2014/main" id="{9E78E70C-2E67-8FE1-5A8D-81B7BE025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2" y="1171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" name="Rectangle 270">
                <a:extLst>
                  <a:ext uri="{FF2B5EF4-FFF2-40B4-BE49-F238E27FC236}">
                    <a16:creationId xmlns:a16="http://schemas.microsoft.com/office/drawing/2014/main" id="{07363CEB-C613-F032-E69B-9A64660C5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1" y="960"/>
                <a:ext cx="8" cy="3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" name="Rectangle 271">
                <a:extLst>
                  <a:ext uri="{FF2B5EF4-FFF2-40B4-BE49-F238E27FC236}">
                    <a16:creationId xmlns:a16="http://schemas.microsoft.com/office/drawing/2014/main" id="{7FC28389-1D46-6489-9485-739B629DE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1" y="96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" name="Rectangle 272">
                <a:extLst>
                  <a:ext uri="{FF2B5EF4-FFF2-40B4-BE49-F238E27FC236}">
                    <a16:creationId xmlns:a16="http://schemas.microsoft.com/office/drawing/2014/main" id="{26BD0FAD-366C-5A77-1C6C-EE5026E7B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1" y="99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" name="Rectangle 273">
                <a:extLst>
                  <a:ext uri="{FF2B5EF4-FFF2-40B4-BE49-F238E27FC236}">
                    <a16:creationId xmlns:a16="http://schemas.microsoft.com/office/drawing/2014/main" id="{071786A3-2194-D24C-A822-54F7F1E7D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964"/>
                <a:ext cx="26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" name="Rectangle 274">
                <a:extLst>
                  <a:ext uri="{FF2B5EF4-FFF2-40B4-BE49-F238E27FC236}">
                    <a16:creationId xmlns:a16="http://schemas.microsoft.com/office/drawing/2014/main" id="{C4B83C15-F43E-E745-4B5A-942863820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981"/>
                <a:ext cx="26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" name="Rectangle 275">
                <a:extLst>
                  <a:ext uri="{FF2B5EF4-FFF2-40B4-BE49-F238E27FC236}">
                    <a16:creationId xmlns:a16="http://schemas.microsoft.com/office/drawing/2014/main" id="{5420888B-17FB-EF4E-58E0-2374CA40E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8" y="973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" name="Rectangle 276">
                <a:extLst>
                  <a:ext uri="{FF2B5EF4-FFF2-40B4-BE49-F238E27FC236}">
                    <a16:creationId xmlns:a16="http://schemas.microsoft.com/office/drawing/2014/main" id="{2858B913-24B3-8558-B320-88DE9627F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8" y="977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" name="Rectangle 277">
                <a:extLst>
                  <a:ext uri="{FF2B5EF4-FFF2-40B4-BE49-F238E27FC236}">
                    <a16:creationId xmlns:a16="http://schemas.microsoft.com/office/drawing/2014/main" id="{C6CDE516-06C5-5554-B956-56FC0180D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8" y="977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" name="Rectangle 278">
                <a:extLst>
                  <a:ext uri="{FF2B5EF4-FFF2-40B4-BE49-F238E27FC236}">
                    <a16:creationId xmlns:a16="http://schemas.microsoft.com/office/drawing/2014/main" id="{D0282643-55E8-BDB6-346B-C5C232E2FD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8" y="973"/>
                <a:ext cx="3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" name="Freeform 279">
                <a:extLst>
                  <a:ext uri="{FF2B5EF4-FFF2-40B4-BE49-F238E27FC236}">
                    <a16:creationId xmlns:a16="http://schemas.microsoft.com/office/drawing/2014/main" id="{9BA1EBBB-2029-55E2-D9EF-106559C7B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7" y="327"/>
                <a:ext cx="611" cy="1558"/>
              </a:xfrm>
              <a:custGeom>
                <a:avLst/>
                <a:gdLst>
                  <a:gd name="T0" fmla="*/ 145 w 145"/>
                  <a:gd name="T1" fmla="*/ 179 h 369"/>
                  <a:gd name="T2" fmla="*/ 144 w 145"/>
                  <a:gd name="T3" fmla="*/ 157 h 369"/>
                  <a:gd name="T4" fmla="*/ 143 w 145"/>
                  <a:gd name="T5" fmla="*/ 134 h 369"/>
                  <a:gd name="T6" fmla="*/ 140 w 145"/>
                  <a:gd name="T7" fmla="*/ 113 h 369"/>
                  <a:gd name="T8" fmla="*/ 136 w 145"/>
                  <a:gd name="T9" fmla="*/ 93 h 369"/>
                  <a:gd name="T10" fmla="*/ 132 w 145"/>
                  <a:gd name="T11" fmla="*/ 74 h 369"/>
                  <a:gd name="T12" fmla="*/ 126 w 145"/>
                  <a:gd name="T13" fmla="*/ 56 h 369"/>
                  <a:gd name="T14" fmla="*/ 120 w 145"/>
                  <a:gd name="T15" fmla="*/ 41 h 369"/>
                  <a:gd name="T16" fmla="*/ 112 w 145"/>
                  <a:gd name="T17" fmla="*/ 28 h 369"/>
                  <a:gd name="T18" fmla="*/ 105 w 145"/>
                  <a:gd name="T19" fmla="*/ 17 h 369"/>
                  <a:gd name="T20" fmla="*/ 96 w 145"/>
                  <a:gd name="T21" fmla="*/ 9 h 369"/>
                  <a:gd name="T22" fmla="*/ 88 w 145"/>
                  <a:gd name="T23" fmla="*/ 3 h 369"/>
                  <a:gd name="T24" fmla="*/ 79 w 145"/>
                  <a:gd name="T25" fmla="*/ 0 h 369"/>
                  <a:gd name="T26" fmla="*/ 70 w 145"/>
                  <a:gd name="T27" fmla="*/ 0 h 369"/>
                  <a:gd name="T28" fmla="*/ 61 w 145"/>
                  <a:gd name="T29" fmla="*/ 3 h 369"/>
                  <a:gd name="T30" fmla="*/ 53 w 145"/>
                  <a:gd name="T31" fmla="*/ 8 h 369"/>
                  <a:gd name="T32" fmla="*/ 44 w 145"/>
                  <a:gd name="T33" fmla="*/ 17 h 369"/>
                  <a:gd name="T34" fmla="*/ 36 w 145"/>
                  <a:gd name="T35" fmla="*/ 27 h 369"/>
                  <a:gd name="T36" fmla="*/ 29 w 145"/>
                  <a:gd name="T37" fmla="*/ 40 h 369"/>
                  <a:gd name="T38" fmla="*/ 22 w 145"/>
                  <a:gd name="T39" fmla="*/ 56 h 369"/>
                  <a:gd name="T40" fmla="*/ 16 w 145"/>
                  <a:gd name="T41" fmla="*/ 73 h 369"/>
                  <a:gd name="T42" fmla="*/ 11 w 145"/>
                  <a:gd name="T43" fmla="*/ 92 h 369"/>
                  <a:gd name="T44" fmla="*/ 6 w 145"/>
                  <a:gd name="T45" fmla="*/ 112 h 369"/>
                  <a:gd name="T46" fmla="*/ 3 w 145"/>
                  <a:gd name="T47" fmla="*/ 133 h 369"/>
                  <a:gd name="T48" fmla="*/ 1 w 145"/>
                  <a:gd name="T49" fmla="*/ 155 h 369"/>
                  <a:gd name="T50" fmla="*/ 0 w 145"/>
                  <a:gd name="T51" fmla="*/ 178 h 369"/>
                  <a:gd name="T52" fmla="*/ 0 w 145"/>
                  <a:gd name="T53" fmla="*/ 201 h 369"/>
                  <a:gd name="T54" fmla="*/ 1 w 145"/>
                  <a:gd name="T55" fmla="*/ 223 h 369"/>
                  <a:gd name="T56" fmla="*/ 3 w 145"/>
                  <a:gd name="T57" fmla="*/ 245 h 369"/>
                  <a:gd name="T58" fmla="*/ 6 w 145"/>
                  <a:gd name="T59" fmla="*/ 266 h 369"/>
                  <a:gd name="T60" fmla="*/ 11 w 145"/>
                  <a:gd name="T61" fmla="*/ 286 h 369"/>
                  <a:gd name="T62" fmla="*/ 16 w 145"/>
                  <a:gd name="T63" fmla="*/ 304 h 369"/>
                  <a:gd name="T64" fmla="*/ 22 w 145"/>
                  <a:gd name="T65" fmla="*/ 320 h 369"/>
                  <a:gd name="T66" fmla="*/ 29 w 145"/>
                  <a:gd name="T67" fmla="*/ 334 h 369"/>
                  <a:gd name="T68" fmla="*/ 36 w 145"/>
                  <a:gd name="T69" fmla="*/ 346 h 369"/>
                  <a:gd name="T70" fmla="*/ 44 w 145"/>
                  <a:gd name="T71" fmla="*/ 356 h 369"/>
                  <a:gd name="T72" fmla="*/ 53 w 145"/>
                  <a:gd name="T73" fmla="*/ 363 h 369"/>
                  <a:gd name="T74" fmla="*/ 61 w 145"/>
                  <a:gd name="T75" fmla="*/ 367 h 369"/>
                  <a:gd name="T76" fmla="*/ 70 w 145"/>
                  <a:gd name="T77" fmla="*/ 369 h 369"/>
                  <a:gd name="T78" fmla="*/ 79 w 145"/>
                  <a:gd name="T79" fmla="*/ 367 h 369"/>
                  <a:gd name="T80" fmla="*/ 88 w 145"/>
                  <a:gd name="T81" fmla="*/ 363 h 369"/>
                  <a:gd name="T82" fmla="*/ 96 w 145"/>
                  <a:gd name="T83" fmla="*/ 356 h 369"/>
                  <a:gd name="T84" fmla="*/ 105 w 145"/>
                  <a:gd name="T85" fmla="*/ 347 h 369"/>
                  <a:gd name="T86" fmla="*/ 112 w 145"/>
                  <a:gd name="T87" fmla="*/ 335 h 369"/>
                  <a:gd name="T88" fmla="*/ 120 w 145"/>
                  <a:gd name="T89" fmla="*/ 321 h 369"/>
                  <a:gd name="T90" fmla="*/ 126 w 145"/>
                  <a:gd name="T91" fmla="*/ 305 h 369"/>
                  <a:gd name="T92" fmla="*/ 132 w 145"/>
                  <a:gd name="T93" fmla="*/ 287 h 369"/>
                  <a:gd name="T94" fmla="*/ 136 w 145"/>
                  <a:gd name="T95" fmla="*/ 267 h 369"/>
                  <a:gd name="T96" fmla="*/ 140 w 145"/>
                  <a:gd name="T97" fmla="*/ 246 h 369"/>
                  <a:gd name="T98" fmla="*/ 143 w 145"/>
                  <a:gd name="T99" fmla="*/ 224 h 369"/>
                  <a:gd name="T100" fmla="*/ 144 w 145"/>
                  <a:gd name="T101" fmla="*/ 202 h 369"/>
                  <a:gd name="T102" fmla="*/ 145 w 145"/>
                  <a:gd name="T103" fmla="*/ 179 h 369"/>
                  <a:gd name="T104" fmla="*/ 145 w 145"/>
                  <a:gd name="T105" fmla="*/ 17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5" h="369">
                    <a:moveTo>
                      <a:pt x="145" y="179"/>
                    </a:moveTo>
                    <a:lnTo>
                      <a:pt x="144" y="157"/>
                    </a:lnTo>
                    <a:lnTo>
                      <a:pt x="143" y="134"/>
                    </a:lnTo>
                    <a:lnTo>
                      <a:pt x="140" y="113"/>
                    </a:lnTo>
                    <a:lnTo>
                      <a:pt x="136" y="93"/>
                    </a:lnTo>
                    <a:lnTo>
                      <a:pt x="132" y="74"/>
                    </a:lnTo>
                    <a:lnTo>
                      <a:pt x="126" y="56"/>
                    </a:lnTo>
                    <a:lnTo>
                      <a:pt x="120" y="41"/>
                    </a:lnTo>
                    <a:lnTo>
                      <a:pt x="112" y="28"/>
                    </a:lnTo>
                    <a:lnTo>
                      <a:pt x="105" y="17"/>
                    </a:lnTo>
                    <a:lnTo>
                      <a:pt x="96" y="9"/>
                    </a:lnTo>
                    <a:lnTo>
                      <a:pt x="88" y="3"/>
                    </a:lnTo>
                    <a:lnTo>
                      <a:pt x="79" y="0"/>
                    </a:lnTo>
                    <a:lnTo>
                      <a:pt x="70" y="0"/>
                    </a:lnTo>
                    <a:lnTo>
                      <a:pt x="61" y="3"/>
                    </a:lnTo>
                    <a:lnTo>
                      <a:pt x="53" y="8"/>
                    </a:lnTo>
                    <a:lnTo>
                      <a:pt x="44" y="17"/>
                    </a:lnTo>
                    <a:lnTo>
                      <a:pt x="36" y="27"/>
                    </a:lnTo>
                    <a:lnTo>
                      <a:pt x="29" y="40"/>
                    </a:lnTo>
                    <a:lnTo>
                      <a:pt x="22" y="56"/>
                    </a:lnTo>
                    <a:lnTo>
                      <a:pt x="16" y="73"/>
                    </a:lnTo>
                    <a:lnTo>
                      <a:pt x="11" y="92"/>
                    </a:lnTo>
                    <a:lnTo>
                      <a:pt x="6" y="112"/>
                    </a:lnTo>
                    <a:lnTo>
                      <a:pt x="3" y="133"/>
                    </a:lnTo>
                    <a:lnTo>
                      <a:pt x="1" y="155"/>
                    </a:lnTo>
                    <a:lnTo>
                      <a:pt x="0" y="178"/>
                    </a:lnTo>
                    <a:lnTo>
                      <a:pt x="0" y="201"/>
                    </a:lnTo>
                    <a:lnTo>
                      <a:pt x="1" y="223"/>
                    </a:lnTo>
                    <a:lnTo>
                      <a:pt x="3" y="245"/>
                    </a:lnTo>
                    <a:lnTo>
                      <a:pt x="6" y="266"/>
                    </a:lnTo>
                    <a:lnTo>
                      <a:pt x="11" y="286"/>
                    </a:lnTo>
                    <a:lnTo>
                      <a:pt x="16" y="304"/>
                    </a:lnTo>
                    <a:lnTo>
                      <a:pt x="22" y="320"/>
                    </a:lnTo>
                    <a:lnTo>
                      <a:pt x="29" y="334"/>
                    </a:lnTo>
                    <a:lnTo>
                      <a:pt x="36" y="346"/>
                    </a:lnTo>
                    <a:lnTo>
                      <a:pt x="44" y="356"/>
                    </a:lnTo>
                    <a:lnTo>
                      <a:pt x="53" y="363"/>
                    </a:lnTo>
                    <a:lnTo>
                      <a:pt x="61" y="367"/>
                    </a:lnTo>
                    <a:lnTo>
                      <a:pt x="70" y="369"/>
                    </a:lnTo>
                    <a:lnTo>
                      <a:pt x="79" y="367"/>
                    </a:lnTo>
                    <a:lnTo>
                      <a:pt x="88" y="363"/>
                    </a:lnTo>
                    <a:lnTo>
                      <a:pt x="96" y="356"/>
                    </a:lnTo>
                    <a:lnTo>
                      <a:pt x="105" y="347"/>
                    </a:lnTo>
                    <a:lnTo>
                      <a:pt x="112" y="335"/>
                    </a:lnTo>
                    <a:lnTo>
                      <a:pt x="120" y="321"/>
                    </a:lnTo>
                    <a:lnTo>
                      <a:pt x="126" y="305"/>
                    </a:lnTo>
                    <a:lnTo>
                      <a:pt x="132" y="287"/>
                    </a:lnTo>
                    <a:lnTo>
                      <a:pt x="136" y="267"/>
                    </a:lnTo>
                    <a:lnTo>
                      <a:pt x="140" y="246"/>
                    </a:lnTo>
                    <a:lnTo>
                      <a:pt x="143" y="224"/>
                    </a:lnTo>
                    <a:lnTo>
                      <a:pt x="144" y="202"/>
                    </a:lnTo>
                    <a:lnTo>
                      <a:pt x="145" y="179"/>
                    </a:lnTo>
                    <a:lnTo>
                      <a:pt x="145" y="179"/>
                    </a:lnTo>
                  </a:path>
                </a:pathLst>
              </a:custGeom>
              <a:noFill/>
              <a:ln w="6350" cap="flat">
                <a:solidFill>
                  <a:srgbClr val="1B9E7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" name="Freeform 280">
                <a:extLst>
                  <a:ext uri="{FF2B5EF4-FFF2-40B4-BE49-F238E27FC236}">
                    <a16:creationId xmlns:a16="http://schemas.microsoft.com/office/drawing/2014/main" id="{96E0B6FD-1A1A-AA9A-769E-6ACD1CD37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" y="914"/>
                <a:ext cx="1269" cy="295"/>
              </a:xfrm>
              <a:custGeom>
                <a:avLst/>
                <a:gdLst>
                  <a:gd name="T0" fmla="*/ 301 w 301"/>
                  <a:gd name="T1" fmla="*/ 26 h 70"/>
                  <a:gd name="T2" fmla="*/ 300 w 301"/>
                  <a:gd name="T3" fmla="*/ 22 h 70"/>
                  <a:gd name="T4" fmla="*/ 296 w 301"/>
                  <a:gd name="T5" fmla="*/ 18 h 70"/>
                  <a:gd name="T6" fmla="*/ 291 w 301"/>
                  <a:gd name="T7" fmla="*/ 15 h 70"/>
                  <a:gd name="T8" fmla="*/ 283 w 301"/>
                  <a:gd name="T9" fmla="*/ 11 h 70"/>
                  <a:gd name="T10" fmla="*/ 273 w 301"/>
                  <a:gd name="T11" fmla="*/ 8 h 70"/>
                  <a:gd name="T12" fmla="*/ 261 w 301"/>
                  <a:gd name="T13" fmla="*/ 6 h 70"/>
                  <a:gd name="T14" fmla="*/ 248 w 301"/>
                  <a:gd name="T15" fmla="*/ 4 h 70"/>
                  <a:gd name="T16" fmla="*/ 233 w 301"/>
                  <a:gd name="T17" fmla="*/ 2 h 70"/>
                  <a:gd name="T18" fmla="*/ 217 w 301"/>
                  <a:gd name="T19" fmla="*/ 1 h 70"/>
                  <a:gd name="T20" fmla="*/ 200 w 301"/>
                  <a:gd name="T21" fmla="*/ 0 h 70"/>
                  <a:gd name="T22" fmla="*/ 182 w 301"/>
                  <a:gd name="T23" fmla="*/ 0 h 70"/>
                  <a:gd name="T24" fmla="*/ 164 w 301"/>
                  <a:gd name="T25" fmla="*/ 0 h 70"/>
                  <a:gd name="T26" fmla="*/ 145 w 301"/>
                  <a:gd name="T27" fmla="*/ 1 h 70"/>
                  <a:gd name="T28" fmla="*/ 127 w 301"/>
                  <a:gd name="T29" fmla="*/ 3 h 70"/>
                  <a:gd name="T30" fmla="*/ 109 w 301"/>
                  <a:gd name="T31" fmla="*/ 5 h 70"/>
                  <a:gd name="T32" fmla="*/ 91 w 301"/>
                  <a:gd name="T33" fmla="*/ 7 h 70"/>
                  <a:gd name="T34" fmla="*/ 75 w 301"/>
                  <a:gd name="T35" fmla="*/ 10 h 70"/>
                  <a:gd name="T36" fmla="*/ 59 w 301"/>
                  <a:gd name="T37" fmla="*/ 13 h 70"/>
                  <a:gd name="T38" fmla="*/ 45 w 301"/>
                  <a:gd name="T39" fmla="*/ 17 h 70"/>
                  <a:gd name="T40" fmla="*/ 33 w 301"/>
                  <a:gd name="T41" fmla="*/ 21 h 70"/>
                  <a:gd name="T42" fmla="*/ 22 w 301"/>
                  <a:gd name="T43" fmla="*/ 25 h 70"/>
                  <a:gd name="T44" fmla="*/ 13 w 301"/>
                  <a:gd name="T45" fmla="*/ 29 h 70"/>
                  <a:gd name="T46" fmla="*/ 6 w 301"/>
                  <a:gd name="T47" fmla="*/ 33 h 70"/>
                  <a:gd name="T48" fmla="*/ 2 w 301"/>
                  <a:gd name="T49" fmla="*/ 38 h 70"/>
                  <a:gd name="T50" fmla="*/ 0 w 301"/>
                  <a:gd name="T51" fmla="*/ 42 h 70"/>
                  <a:gd name="T52" fmla="*/ 0 w 301"/>
                  <a:gd name="T53" fmla="*/ 46 h 70"/>
                  <a:gd name="T54" fmla="*/ 2 w 301"/>
                  <a:gd name="T55" fmla="*/ 50 h 70"/>
                  <a:gd name="T56" fmla="*/ 6 w 301"/>
                  <a:gd name="T57" fmla="*/ 54 h 70"/>
                  <a:gd name="T58" fmla="*/ 13 w 301"/>
                  <a:gd name="T59" fmla="*/ 57 h 70"/>
                  <a:gd name="T60" fmla="*/ 22 w 301"/>
                  <a:gd name="T61" fmla="*/ 61 h 70"/>
                  <a:gd name="T62" fmla="*/ 33 w 301"/>
                  <a:gd name="T63" fmla="*/ 63 h 70"/>
                  <a:gd name="T64" fmla="*/ 45 w 301"/>
                  <a:gd name="T65" fmla="*/ 66 h 70"/>
                  <a:gd name="T66" fmla="*/ 59 w 301"/>
                  <a:gd name="T67" fmla="*/ 68 h 70"/>
                  <a:gd name="T68" fmla="*/ 75 w 301"/>
                  <a:gd name="T69" fmla="*/ 69 h 70"/>
                  <a:gd name="T70" fmla="*/ 91 w 301"/>
                  <a:gd name="T71" fmla="*/ 70 h 70"/>
                  <a:gd name="T72" fmla="*/ 109 w 301"/>
                  <a:gd name="T73" fmla="*/ 70 h 70"/>
                  <a:gd name="T74" fmla="*/ 127 w 301"/>
                  <a:gd name="T75" fmla="*/ 70 h 70"/>
                  <a:gd name="T76" fmla="*/ 145 w 301"/>
                  <a:gd name="T77" fmla="*/ 70 h 70"/>
                  <a:gd name="T78" fmla="*/ 164 w 301"/>
                  <a:gd name="T79" fmla="*/ 68 h 70"/>
                  <a:gd name="T80" fmla="*/ 182 w 301"/>
                  <a:gd name="T81" fmla="*/ 67 h 70"/>
                  <a:gd name="T82" fmla="*/ 200 w 301"/>
                  <a:gd name="T83" fmla="*/ 64 h 70"/>
                  <a:gd name="T84" fmla="*/ 217 w 301"/>
                  <a:gd name="T85" fmla="*/ 62 h 70"/>
                  <a:gd name="T86" fmla="*/ 233 w 301"/>
                  <a:gd name="T87" fmla="*/ 59 h 70"/>
                  <a:gd name="T88" fmla="*/ 248 w 301"/>
                  <a:gd name="T89" fmla="*/ 55 h 70"/>
                  <a:gd name="T90" fmla="*/ 261 w 301"/>
                  <a:gd name="T91" fmla="*/ 52 h 70"/>
                  <a:gd name="T92" fmla="*/ 273 w 301"/>
                  <a:gd name="T93" fmla="*/ 48 h 70"/>
                  <a:gd name="T94" fmla="*/ 283 w 301"/>
                  <a:gd name="T95" fmla="*/ 44 h 70"/>
                  <a:gd name="T96" fmla="*/ 291 w 301"/>
                  <a:gd name="T97" fmla="*/ 39 h 70"/>
                  <a:gd name="T98" fmla="*/ 296 w 301"/>
                  <a:gd name="T99" fmla="*/ 35 h 70"/>
                  <a:gd name="T100" fmla="*/ 300 w 301"/>
                  <a:gd name="T101" fmla="*/ 31 h 70"/>
                  <a:gd name="T102" fmla="*/ 301 w 301"/>
                  <a:gd name="T103" fmla="*/ 26 h 70"/>
                  <a:gd name="T104" fmla="*/ 301 w 301"/>
                  <a:gd name="T105" fmla="*/ 2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1" h="70">
                    <a:moveTo>
                      <a:pt x="301" y="26"/>
                    </a:moveTo>
                    <a:lnTo>
                      <a:pt x="300" y="22"/>
                    </a:lnTo>
                    <a:lnTo>
                      <a:pt x="296" y="18"/>
                    </a:lnTo>
                    <a:lnTo>
                      <a:pt x="291" y="15"/>
                    </a:lnTo>
                    <a:lnTo>
                      <a:pt x="283" y="11"/>
                    </a:lnTo>
                    <a:lnTo>
                      <a:pt x="273" y="8"/>
                    </a:lnTo>
                    <a:lnTo>
                      <a:pt x="261" y="6"/>
                    </a:lnTo>
                    <a:lnTo>
                      <a:pt x="248" y="4"/>
                    </a:lnTo>
                    <a:lnTo>
                      <a:pt x="233" y="2"/>
                    </a:lnTo>
                    <a:lnTo>
                      <a:pt x="217" y="1"/>
                    </a:lnTo>
                    <a:lnTo>
                      <a:pt x="200" y="0"/>
                    </a:lnTo>
                    <a:lnTo>
                      <a:pt x="182" y="0"/>
                    </a:lnTo>
                    <a:lnTo>
                      <a:pt x="164" y="0"/>
                    </a:lnTo>
                    <a:lnTo>
                      <a:pt x="145" y="1"/>
                    </a:lnTo>
                    <a:lnTo>
                      <a:pt x="127" y="3"/>
                    </a:lnTo>
                    <a:lnTo>
                      <a:pt x="109" y="5"/>
                    </a:lnTo>
                    <a:lnTo>
                      <a:pt x="91" y="7"/>
                    </a:lnTo>
                    <a:lnTo>
                      <a:pt x="75" y="10"/>
                    </a:lnTo>
                    <a:lnTo>
                      <a:pt x="59" y="13"/>
                    </a:lnTo>
                    <a:lnTo>
                      <a:pt x="45" y="17"/>
                    </a:lnTo>
                    <a:lnTo>
                      <a:pt x="33" y="21"/>
                    </a:lnTo>
                    <a:lnTo>
                      <a:pt x="22" y="25"/>
                    </a:lnTo>
                    <a:lnTo>
                      <a:pt x="13" y="29"/>
                    </a:lnTo>
                    <a:lnTo>
                      <a:pt x="6" y="33"/>
                    </a:lnTo>
                    <a:lnTo>
                      <a:pt x="2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2" y="50"/>
                    </a:lnTo>
                    <a:lnTo>
                      <a:pt x="6" y="54"/>
                    </a:lnTo>
                    <a:lnTo>
                      <a:pt x="13" y="57"/>
                    </a:lnTo>
                    <a:lnTo>
                      <a:pt x="22" y="61"/>
                    </a:lnTo>
                    <a:lnTo>
                      <a:pt x="33" y="63"/>
                    </a:lnTo>
                    <a:lnTo>
                      <a:pt x="45" y="66"/>
                    </a:lnTo>
                    <a:lnTo>
                      <a:pt x="59" y="68"/>
                    </a:lnTo>
                    <a:lnTo>
                      <a:pt x="75" y="69"/>
                    </a:lnTo>
                    <a:lnTo>
                      <a:pt x="91" y="70"/>
                    </a:lnTo>
                    <a:lnTo>
                      <a:pt x="109" y="70"/>
                    </a:lnTo>
                    <a:lnTo>
                      <a:pt x="127" y="70"/>
                    </a:lnTo>
                    <a:lnTo>
                      <a:pt x="145" y="70"/>
                    </a:lnTo>
                    <a:lnTo>
                      <a:pt x="164" y="68"/>
                    </a:lnTo>
                    <a:lnTo>
                      <a:pt x="182" y="67"/>
                    </a:lnTo>
                    <a:lnTo>
                      <a:pt x="200" y="64"/>
                    </a:lnTo>
                    <a:lnTo>
                      <a:pt x="217" y="62"/>
                    </a:lnTo>
                    <a:lnTo>
                      <a:pt x="233" y="59"/>
                    </a:lnTo>
                    <a:lnTo>
                      <a:pt x="248" y="55"/>
                    </a:lnTo>
                    <a:lnTo>
                      <a:pt x="261" y="52"/>
                    </a:lnTo>
                    <a:lnTo>
                      <a:pt x="273" y="48"/>
                    </a:lnTo>
                    <a:lnTo>
                      <a:pt x="283" y="44"/>
                    </a:lnTo>
                    <a:lnTo>
                      <a:pt x="291" y="39"/>
                    </a:lnTo>
                    <a:lnTo>
                      <a:pt x="296" y="35"/>
                    </a:lnTo>
                    <a:lnTo>
                      <a:pt x="300" y="31"/>
                    </a:lnTo>
                    <a:lnTo>
                      <a:pt x="301" y="26"/>
                    </a:lnTo>
                    <a:lnTo>
                      <a:pt x="301" y="26"/>
                    </a:lnTo>
                  </a:path>
                </a:pathLst>
              </a:custGeom>
              <a:noFill/>
              <a:ln w="6350" cap="flat">
                <a:solidFill>
                  <a:srgbClr val="D95F0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" name="Freeform 281">
                <a:extLst>
                  <a:ext uri="{FF2B5EF4-FFF2-40B4-BE49-F238E27FC236}">
                    <a16:creationId xmlns:a16="http://schemas.microsoft.com/office/drawing/2014/main" id="{EFB16B5E-8981-9267-B5C0-C9EB0C82F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2" y="1007"/>
                <a:ext cx="561" cy="194"/>
              </a:xfrm>
              <a:custGeom>
                <a:avLst/>
                <a:gdLst>
                  <a:gd name="T0" fmla="*/ 133 w 133"/>
                  <a:gd name="T1" fmla="*/ 33 h 46"/>
                  <a:gd name="T2" fmla="*/ 133 w 133"/>
                  <a:gd name="T3" fmla="*/ 31 h 46"/>
                  <a:gd name="T4" fmla="*/ 131 w 133"/>
                  <a:gd name="T5" fmla="*/ 28 h 46"/>
                  <a:gd name="T6" fmla="*/ 129 w 133"/>
                  <a:gd name="T7" fmla="*/ 25 h 46"/>
                  <a:gd name="T8" fmla="*/ 125 w 133"/>
                  <a:gd name="T9" fmla="*/ 22 h 46"/>
                  <a:gd name="T10" fmla="*/ 121 w 133"/>
                  <a:gd name="T11" fmla="*/ 19 h 46"/>
                  <a:gd name="T12" fmla="*/ 116 w 133"/>
                  <a:gd name="T13" fmla="*/ 17 h 46"/>
                  <a:gd name="T14" fmla="*/ 110 w 133"/>
                  <a:gd name="T15" fmla="*/ 14 h 46"/>
                  <a:gd name="T16" fmla="*/ 103 w 133"/>
                  <a:gd name="T17" fmla="*/ 11 h 46"/>
                  <a:gd name="T18" fmla="*/ 96 w 133"/>
                  <a:gd name="T19" fmla="*/ 9 h 46"/>
                  <a:gd name="T20" fmla="*/ 89 w 133"/>
                  <a:gd name="T21" fmla="*/ 7 h 46"/>
                  <a:gd name="T22" fmla="*/ 81 w 133"/>
                  <a:gd name="T23" fmla="*/ 5 h 46"/>
                  <a:gd name="T24" fmla="*/ 73 w 133"/>
                  <a:gd name="T25" fmla="*/ 4 h 46"/>
                  <a:gd name="T26" fmla="*/ 64 w 133"/>
                  <a:gd name="T27" fmla="*/ 2 h 46"/>
                  <a:gd name="T28" fmla="*/ 56 w 133"/>
                  <a:gd name="T29" fmla="*/ 1 h 46"/>
                  <a:gd name="T30" fmla="*/ 48 w 133"/>
                  <a:gd name="T31" fmla="*/ 1 h 46"/>
                  <a:gd name="T32" fmla="*/ 41 w 133"/>
                  <a:gd name="T33" fmla="*/ 0 h 46"/>
                  <a:gd name="T34" fmla="*/ 33 w 133"/>
                  <a:gd name="T35" fmla="*/ 0 h 46"/>
                  <a:gd name="T36" fmla="*/ 26 w 133"/>
                  <a:gd name="T37" fmla="*/ 1 h 46"/>
                  <a:gd name="T38" fmla="*/ 20 w 133"/>
                  <a:gd name="T39" fmla="*/ 1 h 46"/>
                  <a:gd name="T40" fmla="*/ 15 w 133"/>
                  <a:gd name="T41" fmla="*/ 2 h 46"/>
                  <a:gd name="T42" fmla="*/ 10 w 133"/>
                  <a:gd name="T43" fmla="*/ 4 h 46"/>
                  <a:gd name="T44" fmla="*/ 6 w 133"/>
                  <a:gd name="T45" fmla="*/ 5 h 46"/>
                  <a:gd name="T46" fmla="*/ 3 w 133"/>
                  <a:gd name="T47" fmla="*/ 7 h 46"/>
                  <a:gd name="T48" fmla="*/ 1 w 133"/>
                  <a:gd name="T49" fmla="*/ 10 h 46"/>
                  <a:gd name="T50" fmla="*/ 0 w 133"/>
                  <a:gd name="T51" fmla="*/ 12 h 46"/>
                  <a:gd name="T52" fmla="*/ 0 w 133"/>
                  <a:gd name="T53" fmla="*/ 14 h 46"/>
                  <a:gd name="T54" fmla="*/ 1 w 133"/>
                  <a:gd name="T55" fmla="*/ 17 h 46"/>
                  <a:gd name="T56" fmla="*/ 3 w 133"/>
                  <a:gd name="T57" fmla="*/ 20 h 46"/>
                  <a:gd name="T58" fmla="*/ 6 w 133"/>
                  <a:gd name="T59" fmla="*/ 23 h 46"/>
                  <a:gd name="T60" fmla="*/ 10 w 133"/>
                  <a:gd name="T61" fmla="*/ 26 h 46"/>
                  <a:gd name="T62" fmla="*/ 15 w 133"/>
                  <a:gd name="T63" fmla="*/ 28 h 46"/>
                  <a:gd name="T64" fmla="*/ 20 w 133"/>
                  <a:gd name="T65" fmla="*/ 31 h 46"/>
                  <a:gd name="T66" fmla="*/ 26 w 133"/>
                  <a:gd name="T67" fmla="*/ 34 h 46"/>
                  <a:gd name="T68" fmla="*/ 33 w 133"/>
                  <a:gd name="T69" fmla="*/ 36 h 46"/>
                  <a:gd name="T70" fmla="*/ 41 w 133"/>
                  <a:gd name="T71" fmla="*/ 38 h 46"/>
                  <a:gd name="T72" fmla="*/ 48 w 133"/>
                  <a:gd name="T73" fmla="*/ 40 h 46"/>
                  <a:gd name="T74" fmla="*/ 56 w 133"/>
                  <a:gd name="T75" fmla="*/ 42 h 46"/>
                  <a:gd name="T76" fmla="*/ 64 w 133"/>
                  <a:gd name="T77" fmla="*/ 43 h 46"/>
                  <a:gd name="T78" fmla="*/ 73 w 133"/>
                  <a:gd name="T79" fmla="*/ 45 h 46"/>
                  <a:gd name="T80" fmla="*/ 81 w 133"/>
                  <a:gd name="T81" fmla="*/ 45 h 46"/>
                  <a:gd name="T82" fmla="*/ 89 w 133"/>
                  <a:gd name="T83" fmla="*/ 46 h 46"/>
                  <a:gd name="T84" fmla="*/ 96 w 133"/>
                  <a:gd name="T85" fmla="*/ 46 h 46"/>
                  <a:gd name="T86" fmla="*/ 103 w 133"/>
                  <a:gd name="T87" fmla="*/ 46 h 46"/>
                  <a:gd name="T88" fmla="*/ 110 w 133"/>
                  <a:gd name="T89" fmla="*/ 45 h 46"/>
                  <a:gd name="T90" fmla="*/ 116 w 133"/>
                  <a:gd name="T91" fmla="*/ 44 h 46"/>
                  <a:gd name="T92" fmla="*/ 121 w 133"/>
                  <a:gd name="T93" fmla="*/ 43 h 46"/>
                  <a:gd name="T94" fmla="*/ 125 w 133"/>
                  <a:gd name="T95" fmla="*/ 42 h 46"/>
                  <a:gd name="T96" fmla="*/ 129 w 133"/>
                  <a:gd name="T97" fmla="*/ 40 h 46"/>
                  <a:gd name="T98" fmla="*/ 131 w 133"/>
                  <a:gd name="T99" fmla="*/ 38 h 46"/>
                  <a:gd name="T100" fmla="*/ 133 w 133"/>
                  <a:gd name="T101" fmla="*/ 36 h 46"/>
                  <a:gd name="T102" fmla="*/ 133 w 133"/>
                  <a:gd name="T103" fmla="*/ 33 h 46"/>
                  <a:gd name="T104" fmla="*/ 133 w 133"/>
                  <a:gd name="T105" fmla="*/ 3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3" h="46">
                    <a:moveTo>
                      <a:pt x="133" y="33"/>
                    </a:moveTo>
                    <a:lnTo>
                      <a:pt x="133" y="31"/>
                    </a:lnTo>
                    <a:lnTo>
                      <a:pt x="131" y="28"/>
                    </a:lnTo>
                    <a:lnTo>
                      <a:pt x="129" y="25"/>
                    </a:lnTo>
                    <a:lnTo>
                      <a:pt x="125" y="22"/>
                    </a:lnTo>
                    <a:lnTo>
                      <a:pt x="121" y="19"/>
                    </a:lnTo>
                    <a:lnTo>
                      <a:pt x="116" y="17"/>
                    </a:lnTo>
                    <a:lnTo>
                      <a:pt x="110" y="14"/>
                    </a:lnTo>
                    <a:lnTo>
                      <a:pt x="103" y="11"/>
                    </a:lnTo>
                    <a:lnTo>
                      <a:pt x="96" y="9"/>
                    </a:lnTo>
                    <a:lnTo>
                      <a:pt x="89" y="7"/>
                    </a:lnTo>
                    <a:lnTo>
                      <a:pt x="81" y="5"/>
                    </a:lnTo>
                    <a:lnTo>
                      <a:pt x="73" y="4"/>
                    </a:lnTo>
                    <a:lnTo>
                      <a:pt x="64" y="2"/>
                    </a:lnTo>
                    <a:lnTo>
                      <a:pt x="56" y="1"/>
                    </a:lnTo>
                    <a:lnTo>
                      <a:pt x="48" y="1"/>
                    </a:lnTo>
                    <a:lnTo>
                      <a:pt x="41" y="0"/>
                    </a:lnTo>
                    <a:lnTo>
                      <a:pt x="33" y="0"/>
                    </a:lnTo>
                    <a:lnTo>
                      <a:pt x="26" y="1"/>
                    </a:lnTo>
                    <a:lnTo>
                      <a:pt x="20" y="1"/>
                    </a:lnTo>
                    <a:lnTo>
                      <a:pt x="15" y="2"/>
                    </a:lnTo>
                    <a:lnTo>
                      <a:pt x="10" y="4"/>
                    </a:lnTo>
                    <a:lnTo>
                      <a:pt x="6" y="5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" y="17"/>
                    </a:lnTo>
                    <a:lnTo>
                      <a:pt x="3" y="20"/>
                    </a:lnTo>
                    <a:lnTo>
                      <a:pt x="6" y="23"/>
                    </a:lnTo>
                    <a:lnTo>
                      <a:pt x="10" y="26"/>
                    </a:lnTo>
                    <a:lnTo>
                      <a:pt x="15" y="28"/>
                    </a:lnTo>
                    <a:lnTo>
                      <a:pt x="20" y="31"/>
                    </a:lnTo>
                    <a:lnTo>
                      <a:pt x="26" y="34"/>
                    </a:lnTo>
                    <a:lnTo>
                      <a:pt x="33" y="36"/>
                    </a:lnTo>
                    <a:lnTo>
                      <a:pt x="41" y="38"/>
                    </a:lnTo>
                    <a:lnTo>
                      <a:pt x="48" y="40"/>
                    </a:lnTo>
                    <a:lnTo>
                      <a:pt x="56" y="42"/>
                    </a:lnTo>
                    <a:lnTo>
                      <a:pt x="64" y="43"/>
                    </a:lnTo>
                    <a:lnTo>
                      <a:pt x="73" y="45"/>
                    </a:lnTo>
                    <a:lnTo>
                      <a:pt x="81" y="45"/>
                    </a:lnTo>
                    <a:lnTo>
                      <a:pt x="89" y="46"/>
                    </a:lnTo>
                    <a:lnTo>
                      <a:pt x="96" y="46"/>
                    </a:lnTo>
                    <a:lnTo>
                      <a:pt x="103" y="46"/>
                    </a:lnTo>
                    <a:lnTo>
                      <a:pt x="110" y="45"/>
                    </a:lnTo>
                    <a:lnTo>
                      <a:pt x="116" y="44"/>
                    </a:lnTo>
                    <a:lnTo>
                      <a:pt x="121" y="43"/>
                    </a:lnTo>
                    <a:lnTo>
                      <a:pt x="125" y="42"/>
                    </a:lnTo>
                    <a:lnTo>
                      <a:pt x="129" y="40"/>
                    </a:lnTo>
                    <a:lnTo>
                      <a:pt x="131" y="38"/>
                    </a:lnTo>
                    <a:lnTo>
                      <a:pt x="133" y="36"/>
                    </a:lnTo>
                    <a:lnTo>
                      <a:pt x="133" y="33"/>
                    </a:lnTo>
                    <a:lnTo>
                      <a:pt x="133" y="33"/>
                    </a:lnTo>
                  </a:path>
                </a:pathLst>
              </a:custGeom>
              <a:noFill/>
              <a:ln w="6350" cap="flat">
                <a:solidFill>
                  <a:srgbClr val="7570B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" name="Rectangle 282">
                <a:extLst>
                  <a:ext uri="{FF2B5EF4-FFF2-40B4-BE49-F238E27FC236}">
                    <a16:creationId xmlns:a16="http://schemas.microsoft.com/office/drawing/2014/main" id="{77098B40-CF5B-DBEA-92CA-898B45359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1074"/>
                <a:ext cx="21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" name="Rectangle 283">
                <a:extLst>
                  <a:ext uri="{FF2B5EF4-FFF2-40B4-BE49-F238E27FC236}">
                    <a16:creationId xmlns:a16="http://schemas.microsoft.com/office/drawing/2014/main" id="{F5F31366-431B-6089-568A-8EA94FBAC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1133"/>
                <a:ext cx="21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" name="Rectangle 284">
                <a:extLst>
                  <a:ext uri="{FF2B5EF4-FFF2-40B4-BE49-F238E27FC236}">
                    <a16:creationId xmlns:a16="http://schemas.microsoft.com/office/drawing/2014/main" id="{5E77D7BE-88DC-52F2-EBFF-AD574DED4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3" y="1078"/>
                <a:ext cx="38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" name="Rectangle 285">
                <a:extLst>
                  <a:ext uri="{FF2B5EF4-FFF2-40B4-BE49-F238E27FC236}">
                    <a16:creationId xmlns:a16="http://schemas.microsoft.com/office/drawing/2014/main" id="{B34E6441-9916-A1F6-45F7-2E5455C14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3" y="1129"/>
                <a:ext cx="3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" name="Rectangle 286">
                <a:extLst>
                  <a:ext uri="{FF2B5EF4-FFF2-40B4-BE49-F238E27FC236}">
                    <a16:creationId xmlns:a16="http://schemas.microsoft.com/office/drawing/2014/main" id="{F547567A-3B2E-556C-B584-6C2074DFF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9" y="1083"/>
                <a:ext cx="47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" name="Rectangle 287">
                <a:extLst>
                  <a:ext uri="{FF2B5EF4-FFF2-40B4-BE49-F238E27FC236}">
                    <a16:creationId xmlns:a16="http://schemas.microsoft.com/office/drawing/2014/main" id="{09419E13-AE79-E884-C155-FF611E70E8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9" y="1125"/>
                <a:ext cx="47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" name="Rectangle 288">
                <a:extLst>
                  <a:ext uri="{FF2B5EF4-FFF2-40B4-BE49-F238E27FC236}">
                    <a16:creationId xmlns:a16="http://schemas.microsoft.com/office/drawing/2014/main" id="{D66D0CD7-5ECA-3F0F-828E-AD1FBC18D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5" y="1087"/>
                <a:ext cx="5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" name="Rectangle 289">
                <a:extLst>
                  <a:ext uri="{FF2B5EF4-FFF2-40B4-BE49-F238E27FC236}">
                    <a16:creationId xmlns:a16="http://schemas.microsoft.com/office/drawing/2014/main" id="{D346BEF5-3E11-4AD8-D857-A2ADC4F3F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5" y="1116"/>
                <a:ext cx="55" cy="9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" name="Rectangle 290">
                <a:extLst>
                  <a:ext uri="{FF2B5EF4-FFF2-40B4-BE49-F238E27FC236}">
                    <a16:creationId xmlns:a16="http://schemas.microsoft.com/office/drawing/2014/main" id="{A5E0DE0D-DEA7-E1EB-811D-87C47FDC8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1" y="1095"/>
                <a:ext cx="63" cy="9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" name="Rectangle 291">
                <a:extLst>
                  <a:ext uri="{FF2B5EF4-FFF2-40B4-BE49-F238E27FC236}">
                    <a16:creationId xmlns:a16="http://schemas.microsoft.com/office/drawing/2014/main" id="{525E3101-7280-E345-30C3-30C90C38A4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1" y="1108"/>
                <a:ext cx="63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" name="Rectangle 292">
                <a:extLst>
                  <a:ext uri="{FF2B5EF4-FFF2-40B4-BE49-F238E27FC236}">
                    <a16:creationId xmlns:a16="http://schemas.microsoft.com/office/drawing/2014/main" id="{675904F6-EE70-41E3-05D5-EA10F6C6C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1" y="1104"/>
                <a:ext cx="6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" name="Rectangle 293">
                <a:extLst>
                  <a:ext uri="{FF2B5EF4-FFF2-40B4-BE49-F238E27FC236}">
                    <a16:creationId xmlns:a16="http://schemas.microsoft.com/office/drawing/2014/main" id="{8A22933A-0A03-B985-10EB-C08223D43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1" y="1104"/>
                <a:ext cx="6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" name="Rectangle 294">
                <a:extLst>
                  <a:ext uri="{FF2B5EF4-FFF2-40B4-BE49-F238E27FC236}">
                    <a16:creationId xmlns:a16="http://schemas.microsoft.com/office/drawing/2014/main" id="{67A1F4C4-88BB-6F36-946A-F5AF26034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1032"/>
                <a:ext cx="21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" name="Rectangle 295">
                <a:extLst>
                  <a:ext uri="{FF2B5EF4-FFF2-40B4-BE49-F238E27FC236}">
                    <a16:creationId xmlns:a16="http://schemas.microsoft.com/office/drawing/2014/main" id="{C417C73E-95E3-5C37-7D6F-FCAEA8A3A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1091"/>
                <a:ext cx="21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" name="Rectangle 296">
                <a:extLst>
                  <a:ext uri="{FF2B5EF4-FFF2-40B4-BE49-F238E27FC236}">
                    <a16:creationId xmlns:a16="http://schemas.microsoft.com/office/drawing/2014/main" id="{EB4B42C6-6F46-FE79-4DEA-BB8FD149B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6" y="1036"/>
                <a:ext cx="3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" name="Rectangle 297">
                <a:extLst>
                  <a:ext uri="{FF2B5EF4-FFF2-40B4-BE49-F238E27FC236}">
                    <a16:creationId xmlns:a16="http://schemas.microsoft.com/office/drawing/2014/main" id="{60185657-9DC9-0C96-2694-0D76646D0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6" y="1087"/>
                <a:ext cx="3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" name="Rectangle 298">
                <a:extLst>
                  <a:ext uri="{FF2B5EF4-FFF2-40B4-BE49-F238E27FC236}">
                    <a16:creationId xmlns:a16="http://schemas.microsoft.com/office/drawing/2014/main" id="{5F64A240-8D75-BA03-A40D-6BEEAE495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1" y="1040"/>
                <a:ext cx="47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4" name="Rectangle 299">
                <a:extLst>
                  <a:ext uri="{FF2B5EF4-FFF2-40B4-BE49-F238E27FC236}">
                    <a16:creationId xmlns:a16="http://schemas.microsoft.com/office/drawing/2014/main" id="{09F15523-8576-FDA3-6496-9F891DF87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1" y="1083"/>
                <a:ext cx="47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" name="Rectangle 300">
                <a:extLst>
                  <a:ext uri="{FF2B5EF4-FFF2-40B4-BE49-F238E27FC236}">
                    <a16:creationId xmlns:a16="http://schemas.microsoft.com/office/drawing/2014/main" id="{F02038C5-4120-DA87-A9AF-955A84410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7" y="1045"/>
                <a:ext cx="5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" name="Rectangle 301">
                <a:extLst>
                  <a:ext uri="{FF2B5EF4-FFF2-40B4-BE49-F238E27FC236}">
                    <a16:creationId xmlns:a16="http://schemas.microsoft.com/office/drawing/2014/main" id="{788AED00-FF2C-4933-24EF-643CBAAC6B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7" y="1074"/>
                <a:ext cx="5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" name="Rectangle 302">
                <a:extLst>
                  <a:ext uri="{FF2B5EF4-FFF2-40B4-BE49-F238E27FC236}">
                    <a16:creationId xmlns:a16="http://schemas.microsoft.com/office/drawing/2014/main" id="{E7114F9E-C302-DCC7-B20B-6992096A64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" y="1053"/>
                <a:ext cx="63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" name="Rectangle 303">
                <a:extLst>
                  <a:ext uri="{FF2B5EF4-FFF2-40B4-BE49-F238E27FC236}">
                    <a16:creationId xmlns:a16="http://schemas.microsoft.com/office/drawing/2014/main" id="{11F793A5-BF8C-94DB-9D64-F5172C8CBD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" y="1066"/>
                <a:ext cx="63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" name="Rectangle 304">
                <a:extLst>
                  <a:ext uri="{FF2B5EF4-FFF2-40B4-BE49-F238E27FC236}">
                    <a16:creationId xmlns:a16="http://schemas.microsoft.com/office/drawing/2014/main" id="{E7815346-21DA-E98E-C1A8-1584BD9789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" y="1061"/>
                <a:ext cx="63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" name="Rectangle 305">
                <a:extLst>
                  <a:ext uri="{FF2B5EF4-FFF2-40B4-BE49-F238E27FC236}">
                    <a16:creationId xmlns:a16="http://schemas.microsoft.com/office/drawing/2014/main" id="{0862E5F1-AF4C-0121-C448-6D43929C3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" y="1061"/>
                <a:ext cx="63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" name="Rectangle 306">
                <a:extLst>
                  <a:ext uri="{FF2B5EF4-FFF2-40B4-BE49-F238E27FC236}">
                    <a16:creationId xmlns:a16="http://schemas.microsoft.com/office/drawing/2014/main" id="{5871C215-F1AC-01A9-EF7C-937D6DF2F6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1074"/>
                <a:ext cx="21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" name="Rectangle 307">
                <a:extLst>
                  <a:ext uri="{FF2B5EF4-FFF2-40B4-BE49-F238E27FC236}">
                    <a16:creationId xmlns:a16="http://schemas.microsoft.com/office/drawing/2014/main" id="{8055E55D-60ED-6D6A-1422-C3D7FC273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1133"/>
                <a:ext cx="21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" name="Rectangle 308">
                <a:extLst>
                  <a:ext uri="{FF2B5EF4-FFF2-40B4-BE49-F238E27FC236}">
                    <a16:creationId xmlns:a16="http://schemas.microsoft.com/office/drawing/2014/main" id="{65737550-34A8-8266-0501-41C08DA51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8" y="1078"/>
                <a:ext cx="38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" name="Rectangle 309">
                <a:extLst>
                  <a:ext uri="{FF2B5EF4-FFF2-40B4-BE49-F238E27FC236}">
                    <a16:creationId xmlns:a16="http://schemas.microsoft.com/office/drawing/2014/main" id="{8CE37AF2-E967-64A4-3DE8-884F575D7E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8" y="1129"/>
                <a:ext cx="3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" name="Rectangle 310">
                <a:extLst>
                  <a:ext uri="{FF2B5EF4-FFF2-40B4-BE49-F238E27FC236}">
                    <a16:creationId xmlns:a16="http://schemas.microsoft.com/office/drawing/2014/main" id="{FF305A40-DD2A-083E-FF13-97E61512E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1083"/>
                <a:ext cx="46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" name="Rectangle 311">
                <a:extLst>
                  <a:ext uri="{FF2B5EF4-FFF2-40B4-BE49-F238E27FC236}">
                    <a16:creationId xmlns:a16="http://schemas.microsoft.com/office/drawing/2014/main" id="{5631C607-F503-4166-F1F2-216E48E39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1125"/>
                <a:ext cx="46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" name="Rectangle 312">
                <a:extLst>
                  <a:ext uri="{FF2B5EF4-FFF2-40B4-BE49-F238E27FC236}">
                    <a16:creationId xmlns:a16="http://schemas.microsoft.com/office/drawing/2014/main" id="{7C49606E-248B-EC51-2B07-4A02801AB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" y="1087"/>
                <a:ext cx="5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" name="Rectangle 313">
                <a:extLst>
                  <a:ext uri="{FF2B5EF4-FFF2-40B4-BE49-F238E27FC236}">
                    <a16:creationId xmlns:a16="http://schemas.microsoft.com/office/drawing/2014/main" id="{9E2B21E6-E0F2-C2DD-035D-B3855F223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" y="1116"/>
                <a:ext cx="55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" name="Rectangle 314">
                <a:extLst>
                  <a:ext uri="{FF2B5EF4-FFF2-40B4-BE49-F238E27FC236}">
                    <a16:creationId xmlns:a16="http://schemas.microsoft.com/office/drawing/2014/main" id="{88A7D875-39CC-B74F-A6C8-59E5D3534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5" y="1095"/>
                <a:ext cx="63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" name="Rectangle 315">
                <a:extLst>
                  <a:ext uri="{FF2B5EF4-FFF2-40B4-BE49-F238E27FC236}">
                    <a16:creationId xmlns:a16="http://schemas.microsoft.com/office/drawing/2014/main" id="{FCA5F0B6-BD78-E321-8636-036516ADE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5" y="1108"/>
                <a:ext cx="63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" name="Rectangle 316">
                <a:extLst>
                  <a:ext uri="{FF2B5EF4-FFF2-40B4-BE49-F238E27FC236}">
                    <a16:creationId xmlns:a16="http://schemas.microsoft.com/office/drawing/2014/main" id="{83758F1F-76B5-519F-86EA-F52EC8BD0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5" y="1104"/>
                <a:ext cx="6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" name="Rectangle 317">
                <a:extLst>
                  <a:ext uri="{FF2B5EF4-FFF2-40B4-BE49-F238E27FC236}">
                    <a16:creationId xmlns:a16="http://schemas.microsoft.com/office/drawing/2014/main" id="{B5950D1D-2976-8485-531B-BB467A8EF2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5" y="1104"/>
                <a:ext cx="6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" name="Freeform 318">
                <a:extLst>
                  <a:ext uri="{FF2B5EF4-FFF2-40B4-BE49-F238E27FC236}">
                    <a16:creationId xmlns:a16="http://schemas.microsoft.com/office/drawing/2014/main" id="{88EF69DF-9A92-5E80-5846-E08BF784D7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7" y="1087"/>
                <a:ext cx="2307" cy="0"/>
              </a:xfrm>
              <a:custGeom>
                <a:avLst/>
                <a:gdLst>
                  <a:gd name="T0" fmla="*/ 8 w 547"/>
                  <a:gd name="T1" fmla="*/ 20 w 547"/>
                  <a:gd name="T2" fmla="*/ 32 w 547"/>
                  <a:gd name="T3" fmla="*/ 44 w 547"/>
                  <a:gd name="T4" fmla="*/ 56 w 547"/>
                  <a:gd name="T5" fmla="*/ 68 w 547"/>
                  <a:gd name="T6" fmla="*/ 80 w 547"/>
                  <a:gd name="T7" fmla="*/ 92 w 547"/>
                  <a:gd name="T8" fmla="*/ 104 w 547"/>
                  <a:gd name="T9" fmla="*/ 116 w 547"/>
                  <a:gd name="T10" fmla="*/ 128 w 547"/>
                  <a:gd name="T11" fmla="*/ 140 w 547"/>
                  <a:gd name="T12" fmla="*/ 152 w 547"/>
                  <a:gd name="T13" fmla="*/ 164 w 547"/>
                  <a:gd name="T14" fmla="*/ 176 w 547"/>
                  <a:gd name="T15" fmla="*/ 188 w 547"/>
                  <a:gd name="T16" fmla="*/ 200 w 547"/>
                  <a:gd name="T17" fmla="*/ 212 w 547"/>
                  <a:gd name="T18" fmla="*/ 224 w 547"/>
                  <a:gd name="T19" fmla="*/ 236 w 547"/>
                  <a:gd name="T20" fmla="*/ 248 w 547"/>
                  <a:gd name="T21" fmla="*/ 260 w 547"/>
                  <a:gd name="T22" fmla="*/ 272 w 547"/>
                  <a:gd name="T23" fmla="*/ 284 w 547"/>
                  <a:gd name="T24" fmla="*/ 296 w 547"/>
                  <a:gd name="T25" fmla="*/ 308 w 547"/>
                  <a:gd name="T26" fmla="*/ 320 w 547"/>
                  <a:gd name="T27" fmla="*/ 332 w 547"/>
                  <a:gd name="T28" fmla="*/ 344 w 547"/>
                  <a:gd name="T29" fmla="*/ 356 w 547"/>
                  <a:gd name="T30" fmla="*/ 368 w 547"/>
                  <a:gd name="T31" fmla="*/ 380 w 547"/>
                  <a:gd name="T32" fmla="*/ 392 w 547"/>
                  <a:gd name="T33" fmla="*/ 404 w 547"/>
                  <a:gd name="T34" fmla="*/ 416 w 547"/>
                  <a:gd name="T35" fmla="*/ 428 w 547"/>
                  <a:gd name="T36" fmla="*/ 440 w 547"/>
                  <a:gd name="T37" fmla="*/ 452 w 547"/>
                  <a:gd name="T38" fmla="*/ 464 w 547"/>
                  <a:gd name="T39" fmla="*/ 476 w 547"/>
                  <a:gd name="T40" fmla="*/ 488 w 547"/>
                  <a:gd name="T41" fmla="*/ 500 w 547"/>
                  <a:gd name="T42" fmla="*/ 512 w 547"/>
                  <a:gd name="T43" fmla="*/ 524 w 547"/>
                  <a:gd name="T44" fmla="*/ 536 w 5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</a:cxnLst>
                <a:rect l="0" t="0" r="r" b="b"/>
                <a:pathLst>
                  <a:path w="547">
                    <a:moveTo>
                      <a:pt x="4" y="0"/>
                    </a:moveTo>
                    <a:lnTo>
                      <a:pt x="8" y="0"/>
                    </a:lnTo>
                    <a:moveTo>
                      <a:pt x="12" y="0"/>
                    </a:moveTo>
                    <a:lnTo>
                      <a:pt x="16" y="0"/>
                    </a:lnTo>
                    <a:moveTo>
                      <a:pt x="20" y="0"/>
                    </a:moveTo>
                    <a:lnTo>
                      <a:pt x="24" y="0"/>
                    </a:lnTo>
                    <a:moveTo>
                      <a:pt x="28" y="0"/>
                    </a:moveTo>
                    <a:lnTo>
                      <a:pt x="32" y="0"/>
                    </a:lnTo>
                    <a:moveTo>
                      <a:pt x="36" y="0"/>
                    </a:moveTo>
                    <a:lnTo>
                      <a:pt x="40" y="0"/>
                    </a:lnTo>
                    <a:moveTo>
                      <a:pt x="44" y="0"/>
                    </a:moveTo>
                    <a:lnTo>
                      <a:pt x="48" y="0"/>
                    </a:lnTo>
                    <a:moveTo>
                      <a:pt x="52" y="0"/>
                    </a:moveTo>
                    <a:lnTo>
                      <a:pt x="56" y="0"/>
                    </a:lnTo>
                    <a:moveTo>
                      <a:pt x="60" y="0"/>
                    </a:moveTo>
                    <a:lnTo>
                      <a:pt x="64" y="0"/>
                    </a:lnTo>
                    <a:moveTo>
                      <a:pt x="68" y="0"/>
                    </a:moveTo>
                    <a:lnTo>
                      <a:pt x="72" y="0"/>
                    </a:lnTo>
                    <a:moveTo>
                      <a:pt x="76" y="0"/>
                    </a:moveTo>
                    <a:lnTo>
                      <a:pt x="80" y="0"/>
                    </a:lnTo>
                    <a:moveTo>
                      <a:pt x="84" y="0"/>
                    </a:moveTo>
                    <a:lnTo>
                      <a:pt x="88" y="0"/>
                    </a:lnTo>
                    <a:moveTo>
                      <a:pt x="92" y="0"/>
                    </a:moveTo>
                    <a:lnTo>
                      <a:pt x="96" y="0"/>
                    </a:lnTo>
                    <a:moveTo>
                      <a:pt x="100" y="0"/>
                    </a:moveTo>
                    <a:lnTo>
                      <a:pt x="104" y="0"/>
                    </a:lnTo>
                    <a:moveTo>
                      <a:pt x="108" y="0"/>
                    </a:moveTo>
                    <a:lnTo>
                      <a:pt x="112" y="0"/>
                    </a:lnTo>
                    <a:moveTo>
                      <a:pt x="116" y="0"/>
                    </a:moveTo>
                    <a:lnTo>
                      <a:pt x="120" y="0"/>
                    </a:lnTo>
                    <a:moveTo>
                      <a:pt x="124" y="0"/>
                    </a:moveTo>
                    <a:lnTo>
                      <a:pt x="128" y="0"/>
                    </a:lnTo>
                    <a:moveTo>
                      <a:pt x="132" y="0"/>
                    </a:moveTo>
                    <a:lnTo>
                      <a:pt x="136" y="0"/>
                    </a:lnTo>
                    <a:moveTo>
                      <a:pt x="140" y="0"/>
                    </a:moveTo>
                    <a:lnTo>
                      <a:pt x="144" y="0"/>
                    </a:lnTo>
                    <a:moveTo>
                      <a:pt x="148" y="0"/>
                    </a:moveTo>
                    <a:lnTo>
                      <a:pt x="152" y="0"/>
                    </a:lnTo>
                    <a:moveTo>
                      <a:pt x="156" y="0"/>
                    </a:moveTo>
                    <a:lnTo>
                      <a:pt x="160" y="0"/>
                    </a:lnTo>
                    <a:moveTo>
                      <a:pt x="164" y="0"/>
                    </a:moveTo>
                    <a:lnTo>
                      <a:pt x="168" y="0"/>
                    </a:lnTo>
                    <a:moveTo>
                      <a:pt x="172" y="0"/>
                    </a:moveTo>
                    <a:lnTo>
                      <a:pt x="176" y="0"/>
                    </a:lnTo>
                    <a:moveTo>
                      <a:pt x="180" y="0"/>
                    </a:moveTo>
                    <a:lnTo>
                      <a:pt x="184" y="0"/>
                    </a:lnTo>
                    <a:moveTo>
                      <a:pt x="188" y="0"/>
                    </a:moveTo>
                    <a:lnTo>
                      <a:pt x="192" y="0"/>
                    </a:lnTo>
                    <a:moveTo>
                      <a:pt x="196" y="0"/>
                    </a:moveTo>
                    <a:lnTo>
                      <a:pt x="200" y="0"/>
                    </a:lnTo>
                    <a:moveTo>
                      <a:pt x="204" y="0"/>
                    </a:moveTo>
                    <a:lnTo>
                      <a:pt x="208" y="0"/>
                    </a:lnTo>
                    <a:moveTo>
                      <a:pt x="212" y="0"/>
                    </a:moveTo>
                    <a:lnTo>
                      <a:pt x="216" y="0"/>
                    </a:lnTo>
                    <a:moveTo>
                      <a:pt x="220" y="0"/>
                    </a:moveTo>
                    <a:lnTo>
                      <a:pt x="224" y="0"/>
                    </a:lnTo>
                    <a:moveTo>
                      <a:pt x="228" y="0"/>
                    </a:moveTo>
                    <a:lnTo>
                      <a:pt x="232" y="0"/>
                    </a:lnTo>
                    <a:moveTo>
                      <a:pt x="236" y="0"/>
                    </a:moveTo>
                    <a:lnTo>
                      <a:pt x="240" y="0"/>
                    </a:lnTo>
                    <a:moveTo>
                      <a:pt x="244" y="0"/>
                    </a:moveTo>
                    <a:lnTo>
                      <a:pt x="248" y="0"/>
                    </a:lnTo>
                    <a:moveTo>
                      <a:pt x="252" y="0"/>
                    </a:moveTo>
                    <a:lnTo>
                      <a:pt x="256" y="0"/>
                    </a:lnTo>
                    <a:moveTo>
                      <a:pt x="260" y="0"/>
                    </a:moveTo>
                    <a:lnTo>
                      <a:pt x="264" y="0"/>
                    </a:lnTo>
                    <a:moveTo>
                      <a:pt x="268" y="0"/>
                    </a:moveTo>
                    <a:lnTo>
                      <a:pt x="272" y="0"/>
                    </a:lnTo>
                    <a:moveTo>
                      <a:pt x="276" y="0"/>
                    </a:moveTo>
                    <a:lnTo>
                      <a:pt x="280" y="0"/>
                    </a:lnTo>
                    <a:moveTo>
                      <a:pt x="284" y="0"/>
                    </a:moveTo>
                    <a:lnTo>
                      <a:pt x="288" y="0"/>
                    </a:lnTo>
                    <a:moveTo>
                      <a:pt x="292" y="0"/>
                    </a:moveTo>
                    <a:lnTo>
                      <a:pt x="296" y="0"/>
                    </a:lnTo>
                    <a:moveTo>
                      <a:pt x="300" y="0"/>
                    </a:moveTo>
                    <a:lnTo>
                      <a:pt x="304" y="0"/>
                    </a:lnTo>
                    <a:moveTo>
                      <a:pt x="308" y="0"/>
                    </a:moveTo>
                    <a:lnTo>
                      <a:pt x="312" y="0"/>
                    </a:lnTo>
                    <a:moveTo>
                      <a:pt x="316" y="0"/>
                    </a:moveTo>
                    <a:lnTo>
                      <a:pt x="320" y="0"/>
                    </a:lnTo>
                    <a:moveTo>
                      <a:pt x="324" y="0"/>
                    </a:moveTo>
                    <a:lnTo>
                      <a:pt x="328" y="0"/>
                    </a:lnTo>
                    <a:moveTo>
                      <a:pt x="332" y="0"/>
                    </a:moveTo>
                    <a:lnTo>
                      <a:pt x="336" y="0"/>
                    </a:lnTo>
                    <a:moveTo>
                      <a:pt x="340" y="0"/>
                    </a:moveTo>
                    <a:lnTo>
                      <a:pt x="344" y="0"/>
                    </a:lnTo>
                    <a:moveTo>
                      <a:pt x="348" y="0"/>
                    </a:moveTo>
                    <a:lnTo>
                      <a:pt x="352" y="0"/>
                    </a:lnTo>
                    <a:moveTo>
                      <a:pt x="356" y="0"/>
                    </a:moveTo>
                    <a:lnTo>
                      <a:pt x="360" y="0"/>
                    </a:lnTo>
                    <a:moveTo>
                      <a:pt x="364" y="0"/>
                    </a:moveTo>
                    <a:lnTo>
                      <a:pt x="368" y="0"/>
                    </a:lnTo>
                    <a:moveTo>
                      <a:pt x="372" y="0"/>
                    </a:moveTo>
                    <a:lnTo>
                      <a:pt x="376" y="0"/>
                    </a:lnTo>
                    <a:moveTo>
                      <a:pt x="380" y="0"/>
                    </a:moveTo>
                    <a:lnTo>
                      <a:pt x="384" y="0"/>
                    </a:lnTo>
                    <a:moveTo>
                      <a:pt x="388" y="0"/>
                    </a:moveTo>
                    <a:lnTo>
                      <a:pt x="392" y="0"/>
                    </a:lnTo>
                    <a:moveTo>
                      <a:pt x="396" y="0"/>
                    </a:moveTo>
                    <a:lnTo>
                      <a:pt x="400" y="0"/>
                    </a:lnTo>
                    <a:moveTo>
                      <a:pt x="404" y="0"/>
                    </a:moveTo>
                    <a:lnTo>
                      <a:pt x="408" y="0"/>
                    </a:lnTo>
                    <a:moveTo>
                      <a:pt x="412" y="0"/>
                    </a:moveTo>
                    <a:lnTo>
                      <a:pt x="416" y="0"/>
                    </a:lnTo>
                    <a:moveTo>
                      <a:pt x="420" y="0"/>
                    </a:moveTo>
                    <a:lnTo>
                      <a:pt x="424" y="0"/>
                    </a:lnTo>
                    <a:moveTo>
                      <a:pt x="428" y="0"/>
                    </a:moveTo>
                    <a:lnTo>
                      <a:pt x="432" y="0"/>
                    </a:lnTo>
                    <a:moveTo>
                      <a:pt x="436" y="0"/>
                    </a:moveTo>
                    <a:lnTo>
                      <a:pt x="440" y="0"/>
                    </a:lnTo>
                    <a:moveTo>
                      <a:pt x="444" y="0"/>
                    </a:moveTo>
                    <a:lnTo>
                      <a:pt x="448" y="0"/>
                    </a:lnTo>
                    <a:moveTo>
                      <a:pt x="452" y="0"/>
                    </a:moveTo>
                    <a:lnTo>
                      <a:pt x="456" y="0"/>
                    </a:lnTo>
                    <a:moveTo>
                      <a:pt x="460" y="0"/>
                    </a:moveTo>
                    <a:lnTo>
                      <a:pt x="464" y="0"/>
                    </a:lnTo>
                    <a:moveTo>
                      <a:pt x="468" y="0"/>
                    </a:moveTo>
                    <a:lnTo>
                      <a:pt x="472" y="0"/>
                    </a:lnTo>
                    <a:moveTo>
                      <a:pt x="476" y="0"/>
                    </a:moveTo>
                    <a:lnTo>
                      <a:pt x="480" y="0"/>
                    </a:lnTo>
                    <a:moveTo>
                      <a:pt x="484" y="0"/>
                    </a:moveTo>
                    <a:lnTo>
                      <a:pt x="488" y="0"/>
                    </a:lnTo>
                    <a:moveTo>
                      <a:pt x="492" y="0"/>
                    </a:moveTo>
                    <a:lnTo>
                      <a:pt x="496" y="0"/>
                    </a:lnTo>
                    <a:moveTo>
                      <a:pt x="500" y="0"/>
                    </a:moveTo>
                    <a:lnTo>
                      <a:pt x="504" y="0"/>
                    </a:lnTo>
                    <a:moveTo>
                      <a:pt x="508" y="0"/>
                    </a:moveTo>
                    <a:lnTo>
                      <a:pt x="512" y="0"/>
                    </a:lnTo>
                    <a:moveTo>
                      <a:pt x="516" y="0"/>
                    </a:moveTo>
                    <a:lnTo>
                      <a:pt x="520" y="0"/>
                    </a:lnTo>
                    <a:moveTo>
                      <a:pt x="524" y="0"/>
                    </a:moveTo>
                    <a:lnTo>
                      <a:pt x="528" y="0"/>
                    </a:lnTo>
                    <a:moveTo>
                      <a:pt x="532" y="0"/>
                    </a:moveTo>
                    <a:lnTo>
                      <a:pt x="536" y="0"/>
                    </a:lnTo>
                    <a:moveTo>
                      <a:pt x="540" y="0"/>
                    </a:moveTo>
                    <a:lnTo>
                      <a:pt x="544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4" name="Freeform 319">
                <a:extLst>
                  <a:ext uri="{FF2B5EF4-FFF2-40B4-BE49-F238E27FC236}">
                    <a16:creationId xmlns:a16="http://schemas.microsoft.com/office/drawing/2014/main" id="{D48DCA0F-BB61-E3FC-1ACA-74C0AE8B8B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42" y="247"/>
                <a:ext cx="0" cy="1760"/>
              </a:xfrm>
              <a:custGeom>
                <a:avLst/>
                <a:gdLst>
                  <a:gd name="T0" fmla="*/ 413 h 417"/>
                  <a:gd name="T1" fmla="*/ 405 h 417"/>
                  <a:gd name="T2" fmla="*/ 397 h 417"/>
                  <a:gd name="T3" fmla="*/ 389 h 417"/>
                  <a:gd name="T4" fmla="*/ 381 h 417"/>
                  <a:gd name="T5" fmla="*/ 373 h 417"/>
                  <a:gd name="T6" fmla="*/ 365 h 417"/>
                  <a:gd name="T7" fmla="*/ 357 h 417"/>
                  <a:gd name="T8" fmla="*/ 349 h 417"/>
                  <a:gd name="T9" fmla="*/ 341 h 417"/>
                  <a:gd name="T10" fmla="*/ 333 h 417"/>
                  <a:gd name="T11" fmla="*/ 325 h 417"/>
                  <a:gd name="T12" fmla="*/ 317 h 417"/>
                  <a:gd name="T13" fmla="*/ 309 h 417"/>
                  <a:gd name="T14" fmla="*/ 301 h 417"/>
                  <a:gd name="T15" fmla="*/ 293 h 417"/>
                  <a:gd name="T16" fmla="*/ 285 h 417"/>
                  <a:gd name="T17" fmla="*/ 277 h 417"/>
                  <a:gd name="T18" fmla="*/ 269 h 417"/>
                  <a:gd name="T19" fmla="*/ 261 h 417"/>
                  <a:gd name="T20" fmla="*/ 253 h 417"/>
                  <a:gd name="T21" fmla="*/ 245 h 417"/>
                  <a:gd name="T22" fmla="*/ 237 h 417"/>
                  <a:gd name="T23" fmla="*/ 229 h 417"/>
                  <a:gd name="T24" fmla="*/ 221 h 417"/>
                  <a:gd name="T25" fmla="*/ 213 h 417"/>
                  <a:gd name="T26" fmla="*/ 205 h 417"/>
                  <a:gd name="T27" fmla="*/ 197 h 417"/>
                  <a:gd name="T28" fmla="*/ 189 h 417"/>
                  <a:gd name="T29" fmla="*/ 181 h 417"/>
                  <a:gd name="T30" fmla="*/ 173 h 417"/>
                  <a:gd name="T31" fmla="*/ 165 h 417"/>
                  <a:gd name="T32" fmla="*/ 157 h 417"/>
                  <a:gd name="T33" fmla="*/ 149 h 417"/>
                  <a:gd name="T34" fmla="*/ 141 h 417"/>
                  <a:gd name="T35" fmla="*/ 133 h 417"/>
                  <a:gd name="T36" fmla="*/ 125 h 417"/>
                  <a:gd name="T37" fmla="*/ 117 h 417"/>
                  <a:gd name="T38" fmla="*/ 109 h 417"/>
                  <a:gd name="T39" fmla="*/ 101 h 417"/>
                  <a:gd name="T40" fmla="*/ 93 h 417"/>
                  <a:gd name="T41" fmla="*/ 85 h 417"/>
                  <a:gd name="T42" fmla="*/ 77 h 417"/>
                  <a:gd name="T43" fmla="*/ 69 h 417"/>
                  <a:gd name="T44" fmla="*/ 61 h 417"/>
                  <a:gd name="T45" fmla="*/ 53 h 417"/>
                  <a:gd name="T46" fmla="*/ 45 h 417"/>
                  <a:gd name="T47" fmla="*/ 37 h 417"/>
                  <a:gd name="T48" fmla="*/ 29 h 417"/>
                  <a:gd name="T49" fmla="*/ 21 h 417"/>
                  <a:gd name="T50" fmla="*/ 13 h 417"/>
                  <a:gd name="T51" fmla="*/ 5 h 41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  <a:cxn ang="0">
                    <a:pos x="0" y="T26"/>
                  </a:cxn>
                  <a:cxn ang="0">
                    <a:pos x="0" y="T27"/>
                  </a:cxn>
                  <a:cxn ang="0">
                    <a:pos x="0" y="T28"/>
                  </a:cxn>
                  <a:cxn ang="0">
                    <a:pos x="0" y="T29"/>
                  </a:cxn>
                  <a:cxn ang="0">
                    <a:pos x="0" y="T30"/>
                  </a:cxn>
                  <a:cxn ang="0">
                    <a:pos x="0" y="T31"/>
                  </a:cxn>
                  <a:cxn ang="0">
                    <a:pos x="0" y="T32"/>
                  </a:cxn>
                  <a:cxn ang="0">
                    <a:pos x="0" y="T33"/>
                  </a:cxn>
                  <a:cxn ang="0">
                    <a:pos x="0" y="T34"/>
                  </a:cxn>
                  <a:cxn ang="0">
                    <a:pos x="0" y="T35"/>
                  </a:cxn>
                  <a:cxn ang="0">
                    <a:pos x="0" y="T36"/>
                  </a:cxn>
                  <a:cxn ang="0">
                    <a:pos x="0" y="T37"/>
                  </a:cxn>
                  <a:cxn ang="0">
                    <a:pos x="0" y="T38"/>
                  </a:cxn>
                  <a:cxn ang="0">
                    <a:pos x="0" y="T39"/>
                  </a:cxn>
                  <a:cxn ang="0">
                    <a:pos x="0" y="T40"/>
                  </a:cxn>
                  <a:cxn ang="0">
                    <a:pos x="0" y="T41"/>
                  </a:cxn>
                  <a:cxn ang="0">
                    <a:pos x="0" y="T42"/>
                  </a:cxn>
                  <a:cxn ang="0">
                    <a:pos x="0" y="T43"/>
                  </a:cxn>
                  <a:cxn ang="0">
                    <a:pos x="0" y="T44"/>
                  </a:cxn>
                  <a:cxn ang="0">
                    <a:pos x="0" y="T45"/>
                  </a:cxn>
                  <a:cxn ang="0">
                    <a:pos x="0" y="T46"/>
                  </a:cxn>
                  <a:cxn ang="0">
                    <a:pos x="0" y="T47"/>
                  </a:cxn>
                  <a:cxn ang="0">
                    <a:pos x="0" y="T48"/>
                  </a:cxn>
                  <a:cxn ang="0">
                    <a:pos x="0" y="T49"/>
                  </a:cxn>
                  <a:cxn ang="0">
                    <a:pos x="0" y="T50"/>
                  </a:cxn>
                  <a:cxn ang="0">
                    <a:pos x="0" y="T51"/>
                  </a:cxn>
                </a:cxnLst>
                <a:rect l="0" t="0" r="r" b="b"/>
                <a:pathLst>
                  <a:path h="417">
                    <a:moveTo>
                      <a:pt x="0" y="413"/>
                    </a:moveTo>
                    <a:lnTo>
                      <a:pt x="0" y="409"/>
                    </a:lnTo>
                    <a:moveTo>
                      <a:pt x="0" y="405"/>
                    </a:moveTo>
                    <a:lnTo>
                      <a:pt x="0" y="401"/>
                    </a:lnTo>
                    <a:moveTo>
                      <a:pt x="0" y="397"/>
                    </a:moveTo>
                    <a:lnTo>
                      <a:pt x="0" y="393"/>
                    </a:lnTo>
                    <a:moveTo>
                      <a:pt x="0" y="389"/>
                    </a:moveTo>
                    <a:lnTo>
                      <a:pt x="0" y="385"/>
                    </a:lnTo>
                    <a:moveTo>
                      <a:pt x="0" y="381"/>
                    </a:moveTo>
                    <a:lnTo>
                      <a:pt x="0" y="377"/>
                    </a:lnTo>
                    <a:moveTo>
                      <a:pt x="0" y="373"/>
                    </a:moveTo>
                    <a:lnTo>
                      <a:pt x="0" y="369"/>
                    </a:lnTo>
                    <a:moveTo>
                      <a:pt x="0" y="365"/>
                    </a:moveTo>
                    <a:lnTo>
                      <a:pt x="0" y="361"/>
                    </a:lnTo>
                    <a:moveTo>
                      <a:pt x="0" y="357"/>
                    </a:moveTo>
                    <a:lnTo>
                      <a:pt x="0" y="353"/>
                    </a:lnTo>
                    <a:moveTo>
                      <a:pt x="0" y="349"/>
                    </a:moveTo>
                    <a:lnTo>
                      <a:pt x="0" y="345"/>
                    </a:lnTo>
                    <a:moveTo>
                      <a:pt x="0" y="341"/>
                    </a:moveTo>
                    <a:lnTo>
                      <a:pt x="0" y="337"/>
                    </a:lnTo>
                    <a:moveTo>
                      <a:pt x="0" y="333"/>
                    </a:moveTo>
                    <a:lnTo>
                      <a:pt x="0" y="329"/>
                    </a:lnTo>
                    <a:moveTo>
                      <a:pt x="0" y="325"/>
                    </a:moveTo>
                    <a:lnTo>
                      <a:pt x="0" y="321"/>
                    </a:lnTo>
                    <a:moveTo>
                      <a:pt x="0" y="317"/>
                    </a:moveTo>
                    <a:lnTo>
                      <a:pt x="0" y="313"/>
                    </a:lnTo>
                    <a:moveTo>
                      <a:pt x="0" y="309"/>
                    </a:moveTo>
                    <a:lnTo>
                      <a:pt x="0" y="305"/>
                    </a:lnTo>
                    <a:moveTo>
                      <a:pt x="0" y="301"/>
                    </a:moveTo>
                    <a:lnTo>
                      <a:pt x="0" y="297"/>
                    </a:lnTo>
                    <a:moveTo>
                      <a:pt x="0" y="293"/>
                    </a:moveTo>
                    <a:lnTo>
                      <a:pt x="0" y="289"/>
                    </a:lnTo>
                    <a:moveTo>
                      <a:pt x="0" y="285"/>
                    </a:moveTo>
                    <a:lnTo>
                      <a:pt x="0" y="281"/>
                    </a:lnTo>
                    <a:moveTo>
                      <a:pt x="0" y="277"/>
                    </a:moveTo>
                    <a:lnTo>
                      <a:pt x="0" y="273"/>
                    </a:lnTo>
                    <a:moveTo>
                      <a:pt x="0" y="269"/>
                    </a:moveTo>
                    <a:lnTo>
                      <a:pt x="0" y="265"/>
                    </a:lnTo>
                    <a:moveTo>
                      <a:pt x="0" y="261"/>
                    </a:moveTo>
                    <a:lnTo>
                      <a:pt x="0" y="257"/>
                    </a:lnTo>
                    <a:moveTo>
                      <a:pt x="0" y="253"/>
                    </a:moveTo>
                    <a:lnTo>
                      <a:pt x="0" y="249"/>
                    </a:lnTo>
                    <a:moveTo>
                      <a:pt x="0" y="245"/>
                    </a:moveTo>
                    <a:lnTo>
                      <a:pt x="0" y="241"/>
                    </a:lnTo>
                    <a:moveTo>
                      <a:pt x="0" y="237"/>
                    </a:moveTo>
                    <a:lnTo>
                      <a:pt x="0" y="233"/>
                    </a:lnTo>
                    <a:moveTo>
                      <a:pt x="0" y="229"/>
                    </a:moveTo>
                    <a:lnTo>
                      <a:pt x="0" y="225"/>
                    </a:lnTo>
                    <a:moveTo>
                      <a:pt x="0" y="221"/>
                    </a:moveTo>
                    <a:lnTo>
                      <a:pt x="0" y="217"/>
                    </a:lnTo>
                    <a:moveTo>
                      <a:pt x="0" y="213"/>
                    </a:moveTo>
                    <a:lnTo>
                      <a:pt x="0" y="209"/>
                    </a:lnTo>
                    <a:moveTo>
                      <a:pt x="0" y="205"/>
                    </a:moveTo>
                    <a:lnTo>
                      <a:pt x="0" y="201"/>
                    </a:lnTo>
                    <a:moveTo>
                      <a:pt x="0" y="197"/>
                    </a:moveTo>
                    <a:lnTo>
                      <a:pt x="0" y="193"/>
                    </a:lnTo>
                    <a:moveTo>
                      <a:pt x="0" y="189"/>
                    </a:moveTo>
                    <a:lnTo>
                      <a:pt x="0" y="185"/>
                    </a:lnTo>
                    <a:moveTo>
                      <a:pt x="0" y="181"/>
                    </a:moveTo>
                    <a:lnTo>
                      <a:pt x="0" y="177"/>
                    </a:lnTo>
                    <a:moveTo>
                      <a:pt x="0" y="173"/>
                    </a:moveTo>
                    <a:lnTo>
                      <a:pt x="0" y="169"/>
                    </a:lnTo>
                    <a:moveTo>
                      <a:pt x="0" y="165"/>
                    </a:moveTo>
                    <a:lnTo>
                      <a:pt x="0" y="161"/>
                    </a:lnTo>
                    <a:moveTo>
                      <a:pt x="0" y="157"/>
                    </a:moveTo>
                    <a:lnTo>
                      <a:pt x="0" y="153"/>
                    </a:lnTo>
                    <a:moveTo>
                      <a:pt x="0" y="149"/>
                    </a:moveTo>
                    <a:lnTo>
                      <a:pt x="0" y="145"/>
                    </a:lnTo>
                    <a:moveTo>
                      <a:pt x="0" y="141"/>
                    </a:moveTo>
                    <a:lnTo>
                      <a:pt x="0" y="137"/>
                    </a:lnTo>
                    <a:moveTo>
                      <a:pt x="0" y="133"/>
                    </a:moveTo>
                    <a:lnTo>
                      <a:pt x="0" y="129"/>
                    </a:lnTo>
                    <a:moveTo>
                      <a:pt x="0" y="125"/>
                    </a:moveTo>
                    <a:lnTo>
                      <a:pt x="0" y="121"/>
                    </a:lnTo>
                    <a:moveTo>
                      <a:pt x="0" y="117"/>
                    </a:moveTo>
                    <a:lnTo>
                      <a:pt x="0" y="113"/>
                    </a:lnTo>
                    <a:moveTo>
                      <a:pt x="0" y="109"/>
                    </a:moveTo>
                    <a:lnTo>
                      <a:pt x="0" y="105"/>
                    </a:lnTo>
                    <a:moveTo>
                      <a:pt x="0" y="101"/>
                    </a:moveTo>
                    <a:lnTo>
                      <a:pt x="0" y="97"/>
                    </a:lnTo>
                    <a:moveTo>
                      <a:pt x="0" y="93"/>
                    </a:moveTo>
                    <a:lnTo>
                      <a:pt x="0" y="89"/>
                    </a:lnTo>
                    <a:moveTo>
                      <a:pt x="0" y="85"/>
                    </a:moveTo>
                    <a:lnTo>
                      <a:pt x="0" y="81"/>
                    </a:lnTo>
                    <a:moveTo>
                      <a:pt x="0" y="77"/>
                    </a:moveTo>
                    <a:lnTo>
                      <a:pt x="0" y="73"/>
                    </a:lnTo>
                    <a:moveTo>
                      <a:pt x="0" y="69"/>
                    </a:moveTo>
                    <a:lnTo>
                      <a:pt x="0" y="65"/>
                    </a:lnTo>
                    <a:moveTo>
                      <a:pt x="0" y="61"/>
                    </a:moveTo>
                    <a:lnTo>
                      <a:pt x="0" y="57"/>
                    </a:lnTo>
                    <a:moveTo>
                      <a:pt x="0" y="53"/>
                    </a:moveTo>
                    <a:lnTo>
                      <a:pt x="0" y="49"/>
                    </a:lnTo>
                    <a:moveTo>
                      <a:pt x="0" y="45"/>
                    </a:moveTo>
                    <a:lnTo>
                      <a:pt x="0" y="41"/>
                    </a:lnTo>
                    <a:moveTo>
                      <a:pt x="0" y="37"/>
                    </a:moveTo>
                    <a:lnTo>
                      <a:pt x="0" y="33"/>
                    </a:lnTo>
                    <a:moveTo>
                      <a:pt x="0" y="29"/>
                    </a:moveTo>
                    <a:lnTo>
                      <a:pt x="0" y="25"/>
                    </a:lnTo>
                    <a:moveTo>
                      <a:pt x="0" y="21"/>
                    </a:moveTo>
                    <a:lnTo>
                      <a:pt x="0" y="17"/>
                    </a:lnTo>
                    <a:moveTo>
                      <a:pt x="0" y="13"/>
                    </a:moveTo>
                    <a:lnTo>
                      <a:pt x="0" y="9"/>
                    </a:lnTo>
                    <a:moveTo>
                      <a:pt x="0" y="5"/>
                    </a:moveTo>
                    <a:lnTo>
                      <a:pt x="0" y="1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" name="Line 320">
                <a:extLst>
                  <a:ext uri="{FF2B5EF4-FFF2-40B4-BE49-F238E27FC236}">
                    <a16:creationId xmlns:a16="http://schemas.microsoft.com/office/drawing/2014/main" id="{CF9792D4-E49B-2C35-0FD4-9B91958120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63" y="1129"/>
                <a:ext cx="127" cy="34"/>
              </a:xfrm>
              <a:prstGeom prst="line">
                <a:avLst/>
              </a:prstGeom>
              <a:noFill/>
              <a:ln w="6350" cap="rnd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" name="Line 321">
                <a:extLst>
                  <a:ext uri="{FF2B5EF4-FFF2-40B4-BE49-F238E27FC236}">
                    <a16:creationId xmlns:a16="http://schemas.microsoft.com/office/drawing/2014/main" id="{140BA5BA-56E5-4871-225C-4CD7901FC2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02" y="1074"/>
                <a:ext cx="51" cy="68"/>
              </a:xfrm>
              <a:prstGeom prst="line">
                <a:avLst/>
              </a:prstGeom>
              <a:noFill/>
              <a:ln w="6350" cap="rnd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" name="Rectangle 322">
                <a:extLst>
                  <a:ext uri="{FF2B5EF4-FFF2-40B4-BE49-F238E27FC236}">
                    <a16:creationId xmlns:a16="http://schemas.microsoft.com/office/drawing/2014/main" id="{E1071885-1B64-DD1E-BA46-4B6D545E37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7" y="1100"/>
                <a:ext cx="142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clay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8" name="Rectangle 323">
                <a:extLst>
                  <a:ext uri="{FF2B5EF4-FFF2-40B4-BE49-F238E27FC236}">
                    <a16:creationId xmlns:a16="http://schemas.microsoft.com/office/drawing/2014/main" id="{E010E6BF-5BB4-4EA0-D6B5-D76EB39F6C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5" y="1100"/>
                <a:ext cx="214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silt_tot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9" name="Rectangle 324">
                <a:extLst>
                  <a:ext uri="{FF2B5EF4-FFF2-40B4-BE49-F238E27FC236}">
                    <a16:creationId xmlns:a16="http://schemas.microsoft.com/office/drawing/2014/main" id="{9404C69A-8027-F308-A0A5-76D67DA0C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6" y="952"/>
                <a:ext cx="274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sand_tot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0" name="Rectangle 325">
                <a:extLst>
                  <a:ext uri="{FF2B5EF4-FFF2-40B4-BE49-F238E27FC236}">
                    <a16:creationId xmlns:a16="http://schemas.microsoft.com/office/drawing/2014/main" id="{E4BB40F5-BDFF-8713-673A-50435CD11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9" y="614"/>
                <a:ext cx="148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som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1" name="Rectangle 326">
                <a:extLst>
                  <a:ext uri="{FF2B5EF4-FFF2-40B4-BE49-F238E27FC236}">
                    <a16:creationId xmlns:a16="http://schemas.microsoft.com/office/drawing/2014/main" id="{0C4AA5DA-8EF1-7DF9-C77C-D71DB6731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538"/>
                <a:ext cx="126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soc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2" name="Rectangle 327">
                <a:extLst>
                  <a:ext uri="{FF2B5EF4-FFF2-40B4-BE49-F238E27FC236}">
                    <a16:creationId xmlns:a16="http://schemas.microsoft.com/office/drawing/2014/main" id="{5833423B-BE52-EE4A-BC80-5748416F07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5" y="918"/>
                <a:ext cx="168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n_tot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3" name="Rectangle 328">
                <a:extLst>
                  <a:ext uri="{FF2B5EF4-FFF2-40B4-BE49-F238E27FC236}">
                    <a16:creationId xmlns:a16="http://schemas.microsoft.com/office/drawing/2014/main" id="{9351DD8A-D450-E8D7-9E6A-5D49471C88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6" y="829"/>
                <a:ext cx="186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r_c_n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4" name="Rectangle 329">
                <a:extLst>
                  <a:ext uri="{FF2B5EF4-FFF2-40B4-BE49-F238E27FC236}">
                    <a16:creationId xmlns:a16="http://schemas.microsoft.com/office/drawing/2014/main" id="{03DD211F-FB8D-8AE6-E4F7-47ECD93DE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1032"/>
                <a:ext cx="240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ph_h2o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5" name="Rectangle 330">
                <a:extLst>
                  <a:ext uri="{FF2B5EF4-FFF2-40B4-BE49-F238E27FC236}">
                    <a16:creationId xmlns:a16="http://schemas.microsoft.com/office/drawing/2014/main" id="{77BCD986-4A6B-EC5C-283A-7212FFEB13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" y="922"/>
                <a:ext cx="210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ph_kcl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6" name="Rectangle 331">
                <a:extLst>
                  <a:ext uri="{FF2B5EF4-FFF2-40B4-BE49-F238E27FC236}">
                    <a16:creationId xmlns:a16="http://schemas.microsoft.com/office/drawing/2014/main" id="{36C68958-4F5F-3C23-3774-96D04414A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" y="1188"/>
                <a:ext cx="270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pot_acid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7" name="Rectangle 332">
                <a:extLst>
                  <a:ext uri="{FF2B5EF4-FFF2-40B4-BE49-F238E27FC236}">
                    <a16:creationId xmlns:a16="http://schemas.microsoft.com/office/drawing/2014/main" id="{213F5676-78BD-0A34-E2D3-238BD2911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4" y="1192"/>
                <a:ext cx="202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ca_tot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8" name="Rectangle 333">
                <a:extLst>
                  <a:ext uri="{FF2B5EF4-FFF2-40B4-BE49-F238E27FC236}">
                    <a16:creationId xmlns:a16="http://schemas.microsoft.com/office/drawing/2014/main" id="{DA88274B-A735-2523-DB84-40DFBC277E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3" y="1007"/>
                <a:ext cx="266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cao_exc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9" name="Rectangle 334">
                <a:extLst>
                  <a:ext uri="{FF2B5EF4-FFF2-40B4-BE49-F238E27FC236}">
                    <a16:creationId xmlns:a16="http://schemas.microsoft.com/office/drawing/2014/main" id="{EB713A1D-009C-521D-E0DB-EA7B7CBD3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1" y="1100"/>
                <a:ext cx="270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cec_met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0" name="Rectangle 335">
                <a:extLst>
                  <a:ext uri="{FF2B5EF4-FFF2-40B4-BE49-F238E27FC236}">
                    <a16:creationId xmlns:a16="http://schemas.microsoft.com/office/drawing/2014/main" id="{655B7141-68F2-8C59-1D77-5F4B300DF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0" y="791"/>
                <a:ext cx="252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p2o5_ol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1" name="Rectangle 336">
                <a:extLst>
                  <a:ext uri="{FF2B5EF4-FFF2-40B4-BE49-F238E27FC236}">
                    <a16:creationId xmlns:a16="http://schemas.microsoft.com/office/drawing/2014/main" id="{E8AD7DE4-2B1C-18D6-2D6D-DC9BABD7D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4" y="1192"/>
                <a:ext cx="266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k2o_exc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2" name="Rectangle 337">
                <a:extLst>
                  <a:ext uri="{FF2B5EF4-FFF2-40B4-BE49-F238E27FC236}">
                    <a16:creationId xmlns:a16="http://schemas.microsoft.com/office/drawing/2014/main" id="{B9ACF721-775F-211F-F1EF-BB8F84885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281"/>
                <a:ext cx="286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mgo_exc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3" name="Rectangle 338">
                <a:extLst>
                  <a:ext uri="{FF2B5EF4-FFF2-40B4-BE49-F238E27FC236}">
                    <a16:creationId xmlns:a16="http://schemas.microsoft.com/office/drawing/2014/main" id="{E83C51B7-3227-E5BF-12C8-A9F9F7A15A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4" y="1661"/>
                <a:ext cx="304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dirty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na2o_exc</a:t>
                </a:r>
                <a:endParaRPr kumimoji="0" lang="fr-FR" altLang="fr-FR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4" name="Rectangle 339">
                <a:extLst>
                  <a:ext uri="{FF2B5EF4-FFF2-40B4-BE49-F238E27FC236}">
                    <a16:creationId xmlns:a16="http://schemas.microsoft.com/office/drawing/2014/main" id="{A73269FE-ACAA-4205-58B7-3DAEF2AF8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9" y="707"/>
                <a:ext cx="248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mn_exc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5" name="Rectangle 340">
                <a:extLst>
                  <a:ext uri="{FF2B5EF4-FFF2-40B4-BE49-F238E27FC236}">
                    <a16:creationId xmlns:a16="http://schemas.microsoft.com/office/drawing/2014/main" id="{B76F1A90-84D1-78E2-F146-190CD0602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007"/>
                <a:ext cx="252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cu_edta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" name="Rectangle 341">
                <a:extLst>
                  <a:ext uri="{FF2B5EF4-FFF2-40B4-BE49-F238E27FC236}">
                    <a16:creationId xmlns:a16="http://schemas.microsoft.com/office/drawing/2014/main" id="{3D84B4BE-DE49-DF08-574D-E35D02F88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5" y="800"/>
                <a:ext cx="252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zn_edta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7" name="Rectangle 342">
                <a:extLst>
                  <a:ext uri="{FF2B5EF4-FFF2-40B4-BE49-F238E27FC236}">
                    <a16:creationId xmlns:a16="http://schemas.microsoft.com/office/drawing/2014/main" id="{87C32E3F-F440-8030-6869-3CD091E46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3" y="707"/>
                <a:ext cx="274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mn_edta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8" name="Rectangle 343">
                <a:extLst>
                  <a:ext uri="{FF2B5EF4-FFF2-40B4-BE49-F238E27FC236}">
                    <a16:creationId xmlns:a16="http://schemas.microsoft.com/office/drawing/2014/main" id="{7C49A4AC-BB8E-BABD-D737-DEF5A7625E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0" y="1074"/>
                <a:ext cx="240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fe_edta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9" name="Rectangle 344">
                <a:extLst>
                  <a:ext uri="{FF2B5EF4-FFF2-40B4-BE49-F238E27FC236}">
                    <a16:creationId xmlns:a16="http://schemas.microsoft.com/office/drawing/2014/main" id="{E973E672-721A-C39E-FEEC-96DFC369B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" y="817"/>
                <a:ext cx="290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resistivity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0" name="Rectangle 345">
                <a:extLst>
                  <a:ext uri="{FF2B5EF4-FFF2-40B4-BE49-F238E27FC236}">
                    <a16:creationId xmlns:a16="http://schemas.microsoft.com/office/drawing/2014/main" id="{350426FA-C59F-1E0F-3C7A-7543342F8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6" y="1534"/>
                <a:ext cx="362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conductivity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" name="Line 346">
                <a:extLst>
                  <a:ext uri="{FF2B5EF4-FFF2-40B4-BE49-F238E27FC236}">
                    <a16:creationId xmlns:a16="http://schemas.microsoft.com/office/drawing/2014/main" id="{2FB7747B-287B-36F1-D957-706D297774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2" y="1087"/>
                <a:ext cx="768" cy="12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" name="Freeform 347">
                <a:extLst>
                  <a:ext uri="{FF2B5EF4-FFF2-40B4-BE49-F238E27FC236}">
                    <a16:creationId xmlns:a16="http://schemas.microsoft.com/office/drawing/2014/main" id="{CCBEC284-E602-845A-4C12-6CDB4BC8F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0" y="1083"/>
                <a:ext cx="30" cy="33"/>
              </a:xfrm>
              <a:custGeom>
                <a:avLst/>
                <a:gdLst>
                  <a:gd name="T0" fmla="*/ 0 w 7"/>
                  <a:gd name="T1" fmla="*/ 8 h 8"/>
                  <a:gd name="T2" fmla="*/ 7 w 7"/>
                  <a:gd name="T3" fmla="*/ 4 h 8"/>
                  <a:gd name="T4" fmla="*/ 0 w 7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0" y="8"/>
                    </a:moveTo>
                    <a:lnTo>
                      <a:pt x="7" y="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" name="Line 348">
                <a:extLst>
                  <a:ext uri="{FF2B5EF4-FFF2-40B4-BE49-F238E27FC236}">
                    <a16:creationId xmlns:a16="http://schemas.microsoft.com/office/drawing/2014/main" id="{23199621-97DD-F2B2-CF0D-A5649705CF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2" y="1087"/>
                <a:ext cx="856" cy="76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" name="Freeform 349">
                <a:extLst>
                  <a:ext uri="{FF2B5EF4-FFF2-40B4-BE49-F238E27FC236}">
                    <a16:creationId xmlns:a16="http://schemas.microsoft.com/office/drawing/2014/main" id="{C500C387-FF0E-CBE4-2546-40404EC62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" y="1146"/>
                <a:ext cx="29" cy="34"/>
              </a:xfrm>
              <a:custGeom>
                <a:avLst/>
                <a:gdLst>
                  <a:gd name="T0" fmla="*/ 0 w 7"/>
                  <a:gd name="T1" fmla="*/ 8 h 8"/>
                  <a:gd name="T2" fmla="*/ 7 w 7"/>
                  <a:gd name="T3" fmla="*/ 4 h 8"/>
                  <a:gd name="T4" fmla="*/ 0 w 7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0" y="8"/>
                    </a:moveTo>
                    <a:lnTo>
                      <a:pt x="7" y="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" name="Line 350">
                <a:extLst>
                  <a:ext uri="{FF2B5EF4-FFF2-40B4-BE49-F238E27FC236}">
                    <a16:creationId xmlns:a16="http://schemas.microsoft.com/office/drawing/2014/main" id="{E8239F30-0627-FC2C-B7FD-BB085C4977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35" y="1032"/>
                <a:ext cx="907" cy="55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" name="Freeform 351">
                <a:extLst>
                  <a:ext uri="{FF2B5EF4-FFF2-40B4-BE49-F238E27FC236}">
                    <a16:creationId xmlns:a16="http://schemas.microsoft.com/office/drawing/2014/main" id="{F336B232-CB7E-3E8E-20D3-3F7B1B8C1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5" y="1019"/>
                <a:ext cx="30" cy="30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3 h 7"/>
                  <a:gd name="T4" fmla="*/ 6 w 7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0" y="3"/>
                    </a:lnTo>
                    <a:lnTo>
                      <a:pt x="6" y="7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" name="Line 352">
                <a:extLst>
                  <a:ext uri="{FF2B5EF4-FFF2-40B4-BE49-F238E27FC236}">
                    <a16:creationId xmlns:a16="http://schemas.microsoft.com/office/drawing/2014/main" id="{D152189F-BEE7-BD1B-C130-AD78C36013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2" y="627"/>
                <a:ext cx="633" cy="460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" name="Freeform 353">
                <a:extLst>
                  <a:ext uri="{FF2B5EF4-FFF2-40B4-BE49-F238E27FC236}">
                    <a16:creationId xmlns:a16="http://schemas.microsoft.com/office/drawing/2014/main" id="{AE1AEF51-950D-9754-7647-BF27C5E5F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5" y="627"/>
                <a:ext cx="30" cy="29"/>
              </a:xfrm>
              <a:custGeom>
                <a:avLst/>
                <a:gdLst>
                  <a:gd name="T0" fmla="*/ 4 w 7"/>
                  <a:gd name="T1" fmla="*/ 7 h 7"/>
                  <a:gd name="T2" fmla="*/ 7 w 7"/>
                  <a:gd name="T3" fmla="*/ 0 h 7"/>
                  <a:gd name="T4" fmla="*/ 0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" name="Line 354">
                <a:extLst>
                  <a:ext uri="{FF2B5EF4-FFF2-40B4-BE49-F238E27FC236}">
                    <a16:creationId xmlns:a16="http://schemas.microsoft.com/office/drawing/2014/main" id="{AF7D55D4-8027-EDEA-53C6-721B7A55E0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2" y="618"/>
                <a:ext cx="628" cy="469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" name="Freeform 355">
                <a:extLst>
                  <a:ext uri="{FF2B5EF4-FFF2-40B4-BE49-F238E27FC236}">
                    <a16:creationId xmlns:a16="http://schemas.microsoft.com/office/drawing/2014/main" id="{926FD6D4-6A11-441C-40D5-E4DBCFB292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7" y="618"/>
                <a:ext cx="33" cy="30"/>
              </a:xfrm>
              <a:custGeom>
                <a:avLst/>
                <a:gdLst>
                  <a:gd name="T0" fmla="*/ 5 w 8"/>
                  <a:gd name="T1" fmla="*/ 7 h 7"/>
                  <a:gd name="T2" fmla="*/ 8 w 8"/>
                  <a:gd name="T3" fmla="*/ 0 h 7"/>
                  <a:gd name="T4" fmla="*/ 0 w 8"/>
                  <a:gd name="T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5" y="7"/>
                    </a:moveTo>
                    <a:lnTo>
                      <a:pt x="8" y="0"/>
                    </a:lnTo>
                    <a:lnTo>
                      <a:pt x="0" y="1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" name="Line 356">
                <a:extLst>
                  <a:ext uri="{FF2B5EF4-FFF2-40B4-BE49-F238E27FC236}">
                    <a16:creationId xmlns:a16="http://schemas.microsoft.com/office/drawing/2014/main" id="{A4F8A06C-31B3-AB57-A888-E2BC33B9F7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2" y="905"/>
                <a:ext cx="700" cy="182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" name="Freeform 357">
                <a:extLst>
                  <a:ext uri="{FF2B5EF4-FFF2-40B4-BE49-F238E27FC236}">
                    <a16:creationId xmlns:a16="http://schemas.microsoft.com/office/drawing/2014/main" id="{2CBCE794-5121-DB82-D18E-1FD3E9EF1C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" y="897"/>
                <a:ext cx="29" cy="29"/>
              </a:xfrm>
              <a:custGeom>
                <a:avLst/>
                <a:gdLst>
                  <a:gd name="T0" fmla="*/ 2 w 7"/>
                  <a:gd name="T1" fmla="*/ 7 h 7"/>
                  <a:gd name="T2" fmla="*/ 7 w 7"/>
                  <a:gd name="T3" fmla="*/ 2 h 7"/>
                  <a:gd name="T4" fmla="*/ 0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2" y="7"/>
                    </a:moveTo>
                    <a:lnTo>
                      <a:pt x="7" y="2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" name="Line 358">
                <a:extLst>
                  <a:ext uri="{FF2B5EF4-FFF2-40B4-BE49-F238E27FC236}">
                    <a16:creationId xmlns:a16="http://schemas.microsoft.com/office/drawing/2014/main" id="{EEB12FD5-A73B-26E3-6E9F-19C3BF3EE5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253" y="926"/>
                <a:ext cx="489" cy="161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" name="Freeform 359">
                <a:extLst>
                  <a:ext uri="{FF2B5EF4-FFF2-40B4-BE49-F238E27FC236}">
                    <a16:creationId xmlns:a16="http://schemas.microsoft.com/office/drawing/2014/main" id="{A1688F6B-398B-A46D-CB7D-3F96F2E24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3" y="918"/>
                <a:ext cx="29" cy="34"/>
              </a:xfrm>
              <a:custGeom>
                <a:avLst/>
                <a:gdLst>
                  <a:gd name="T0" fmla="*/ 7 w 7"/>
                  <a:gd name="T1" fmla="*/ 0 h 8"/>
                  <a:gd name="T2" fmla="*/ 0 w 7"/>
                  <a:gd name="T3" fmla="*/ 2 h 8"/>
                  <a:gd name="T4" fmla="*/ 5 w 7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7" y="0"/>
                    </a:moveTo>
                    <a:lnTo>
                      <a:pt x="0" y="2"/>
                    </a:lnTo>
                    <a:lnTo>
                      <a:pt x="5" y="8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" name="Line 360">
                <a:extLst>
                  <a:ext uri="{FF2B5EF4-FFF2-40B4-BE49-F238E27FC236}">
                    <a16:creationId xmlns:a16="http://schemas.microsoft.com/office/drawing/2014/main" id="{6C564ED1-ADAD-CFD1-303F-9881E0A170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67" y="1007"/>
                <a:ext cx="675" cy="80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" name="Freeform 361">
                <a:extLst>
                  <a:ext uri="{FF2B5EF4-FFF2-40B4-BE49-F238E27FC236}">
                    <a16:creationId xmlns:a16="http://schemas.microsoft.com/office/drawing/2014/main" id="{4E37E95C-B8B6-38DA-4764-FAE430D16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" y="994"/>
                <a:ext cx="30" cy="34"/>
              </a:xfrm>
              <a:custGeom>
                <a:avLst/>
                <a:gdLst>
                  <a:gd name="T0" fmla="*/ 7 w 7"/>
                  <a:gd name="T1" fmla="*/ 0 h 8"/>
                  <a:gd name="T2" fmla="*/ 0 w 7"/>
                  <a:gd name="T3" fmla="*/ 3 h 8"/>
                  <a:gd name="T4" fmla="*/ 6 w 7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7" y="0"/>
                    </a:moveTo>
                    <a:lnTo>
                      <a:pt x="0" y="3"/>
                    </a:lnTo>
                    <a:lnTo>
                      <a:pt x="6" y="8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" name="Line 362">
                <a:extLst>
                  <a:ext uri="{FF2B5EF4-FFF2-40B4-BE49-F238E27FC236}">
                    <a16:creationId xmlns:a16="http://schemas.microsoft.com/office/drawing/2014/main" id="{424C54EF-5C93-E5B1-E8FC-11EC46E5C9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05" y="998"/>
                <a:ext cx="637" cy="89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" name="Freeform 363">
                <a:extLst>
                  <a:ext uri="{FF2B5EF4-FFF2-40B4-BE49-F238E27FC236}">
                    <a16:creationId xmlns:a16="http://schemas.microsoft.com/office/drawing/2014/main" id="{DD217B6B-80F7-DF55-C380-E9955CB37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5" y="986"/>
                <a:ext cx="30" cy="33"/>
              </a:xfrm>
              <a:custGeom>
                <a:avLst/>
                <a:gdLst>
                  <a:gd name="T0" fmla="*/ 7 w 7"/>
                  <a:gd name="T1" fmla="*/ 0 h 8"/>
                  <a:gd name="T2" fmla="*/ 0 w 7"/>
                  <a:gd name="T3" fmla="*/ 3 h 8"/>
                  <a:gd name="T4" fmla="*/ 6 w 7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7" y="0"/>
                    </a:moveTo>
                    <a:lnTo>
                      <a:pt x="0" y="3"/>
                    </a:lnTo>
                    <a:lnTo>
                      <a:pt x="6" y="8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" name="Line 364">
                <a:extLst>
                  <a:ext uri="{FF2B5EF4-FFF2-40B4-BE49-F238E27FC236}">
                    <a16:creationId xmlns:a16="http://schemas.microsoft.com/office/drawing/2014/main" id="{65BFFA1B-7713-60D3-B4F1-685A891538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65" y="1087"/>
                <a:ext cx="877" cy="80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" name="Freeform 365">
                <a:extLst>
                  <a:ext uri="{FF2B5EF4-FFF2-40B4-BE49-F238E27FC236}">
                    <a16:creationId xmlns:a16="http://schemas.microsoft.com/office/drawing/2014/main" id="{7611C5A1-62E8-D877-A979-345D874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" y="1150"/>
                <a:ext cx="29" cy="30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4 h 7"/>
                  <a:gd name="T4" fmla="*/ 7 w 7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0" y="4"/>
                    </a:lnTo>
                    <a:lnTo>
                      <a:pt x="7" y="7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" name="Line 366">
                <a:extLst>
                  <a:ext uri="{FF2B5EF4-FFF2-40B4-BE49-F238E27FC236}">
                    <a16:creationId xmlns:a16="http://schemas.microsoft.com/office/drawing/2014/main" id="{119919EE-4E01-2B3B-7C75-A1DB3748D6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2" y="1087"/>
                <a:ext cx="873" cy="143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" name="Freeform 367">
                <a:extLst>
                  <a:ext uri="{FF2B5EF4-FFF2-40B4-BE49-F238E27FC236}">
                    <a16:creationId xmlns:a16="http://schemas.microsoft.com/office/drawing/2014/main" id="{65D3106A-4D22-963D-677F-A6BBF4087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6" y="1213"/>
                <a:ext cx="29" cy="30"/>
              </a:xfrm>
              <a:custGeom>
                <a:avLst/>
                <a:gdLst>
                  <a:gd name="T0" fmla="*/ 0 w 7"/>
                  <a:gd name="T1" fmla="*/ 7 h 7"/>
                  <a:gd name="T2" fmla="*/ 7 w 7"/>
                  <a:gd name="T3" fmla="*/ 4 h 7"/>
                  <a:gd name="T4" fmla="*/ 1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4"/>
                    </a:lnTo>
                    <a:lnTo>
                      <a:pt x="1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" name="Line 368">
                <a:extLst>
                  <a:ext uri="{FF2B5EF4-FFF2-40B4-BE49-F238E27FC236}">
                    <a16:creationId xmlns:a16="http://schemas.microsoft.com/office/drawing/2014/main" id="{71CDAA6A-A289-C15C-2715-C0297DCDCB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2" y="1087"/>
                <a:ext cx="856" cy="59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" name="Freeform 369">
                <a:extLst>
                  <a:ext uri="{FF2B5EF4-FFF2-40B4-BE49-F238E27FC236}">
                    <a16:creationId xmlns:a16="http://schemas.microsoft.com/office/drawing/2014/main" id="{3C22EE3B-6B69-B4D4-AB09-1F2FE2D20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3" y="1129"/>
                <a:ext cx="25" cy="30"/>
              </a:xfrm>
              <a:custGeom>
                <a:avLst/>
                <a:gdLst>
                  <a:gd name="T0" fmla="*/ 0 w 6"/>
                  <a:gd name="T1" fmla="*/ 7 h 7"/>
                  <a:gd name="T2" fmla="*/ 6 w 6"/>
                  <a:gd name="T3" fmla="*/ 4 h 7"/>
                  <a:gd name="T4" fmla="*/ 0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lnTo>
                      <a:pt x="6" y="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" name="Line 370">
                <a:extLst>
                  <a:ext uri="{FF2B5EF4-FFF2-40B4-BE49-F238E27FC236}">
                    <a16:creationId xmlns:a16="http://schemas.microsoft.com/office/drawing/2014/main" id="{938A8948-67AC-08A5-7D12-B12B130453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2" y="1087"/>
                <a:ext cx="907" cy="55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" name="Freeform 371">
                <a:extLst>
                  <a:ext uri="{FF2B5EF4-FFF2-40B4-BE49-F238E27FC236}">
                    <a16:creationId xmlns:a16="http://schemas.microsoft.com/office/drawing/2014/main" id="{D27E9C9E-37B2-4878-E255-E0D29177F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9" y="1125"/>
                <a:ext cx="30" cy="34"/>
              </a:xfrm>
              <a:custGeom>
                <a:avLst/>
                <a:gdLst>
                  <a:gd name="T0" fmla="*/ 0 w 7"/>
                  <a:gd name="T1" fmla="*/ 8 h 8"/>
                  <a:gd name="T2" fmla="*/ 7 w 7"/>
                  <a:gd name="T3" fmla="*/ 4 h 8"/>
                  <a:gd name="T4" fmla="*/ 0 w 7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0" y="8"/>
                    </a:moveTo>
                    <a:lnTo>
                      <a:pt x="7" y="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" name="Line 372">
                <a:extLst>
                  <a:ext uri="{FF2B5EF4-FFF2-40B4-BE49-F238E27FC236}">
                    <a16:creationId xmlns:a16="http://schemas.microsoft.com/office/drawing/2014/main" id="{2CBD6E23-37A8-0410-7880-73A0093AC1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2" y="876"/>
                <a:ext cx="363" cy="211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" name="Freeform 373">
                <a:extLst>
                  <a:ext uri="{FF2B5EF4-FFF2-40B4-BE49-F238E27FC236}">
                    <a16:creationId xmlns:a16="http://schemas.microsoft.com/office/drawing/2014/main" id="{26B5D9E7-A753-6A1F-B2CC-7D10875DD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" y="876"/>
                <a:ext cx="30" cy="25"/>
              </a:xfrm>
              <a:custGeom>
                <a:avLst/>
                <a:gdLst>
                  <a:gd name="T0" fmla="*/ 4 w 7"/>
                  <a:gd name="T1" fmla="*/ 6 h 6"/>
                  <a:gd name="T2" fmla="*/ 7 w 7"/>
                  <a:gd name="T3" fmla="*/ 0 h 6"/>
                  <a:gd name="T4" fmla="*/ 0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" name="Line 374">
                <a:extLst>
                  <a:ext uri="{FF2B5EF4-FFF2-40B4-BE49-F238E27FC236}">
                    <a16:creationId xmlns:a16="http://schemas.microsoft.com/office/drawing/2014/main" id="{4FB29E4C-7855-7420-092A-6E4BD2DD50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2" y="1087"/>
                <a:ext cx="869" cy="143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" name="Freeform 375">
                <a:extLst>
                  <a:ext uri="{FF2B5EF4-FFF2-40B4-BE49-F238E27FC236}">
                    <a16:creationId xmlns:a16="http://schemas.microsoft.com/office/drawing/2014/main" id="{486845AC-FEA8-C4F8-8907-B0E49BFE2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1213"/>
                <a:ext cx="30" cy="30"/>
              </a:xfrm>
              <a:custGeom>
                <a:avLst/>
                <a:gdLst>
                  <a:gd name="T0" fmla="*/ 0 w 7"/>
                  <a:gd name="T1" fmla="*/ 7 h 7"/>
                  <a:gd name="T2" fmla="*/ 7 w 7"/>
                  <a:gd name="T3" fmla="*/ 4 h 7"/>
                  <a:gd name="T4" fmla="*/ 1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4"/>
                    </a:lnTo>
                    <a:lnTo>
                      <a:pt x="1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" name="Line 376">
                <a:extLst>
                  <a:ext uri="{FF2B5EF4-FFF2-40B4-BE49-F238E27FC236}">
                    <a16:creationId xmlns:a16="http://schemas.microsoft.com/office/drawing/2014/main" id="{64E5B8F4-8B90-C73A-C69B-EF02C3CFA7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2" y="1087"/>
                <a:ext cx="869" cy="169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" name="Freeform 377">
                <a:extLst>
                  <a:ext uri="{FF2B5EF4-FFF2-40B4-BE49-F238E27FC236}">
                    <a16:creationId xmlns:a16="http://schemas.microsoft.com/office/drawing/2014/main" id="{23B63DFE-D6E6-F087-ADD9-A7CA8A234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1235"/>
                <a:ext cx="30" cy="29"/>
              </a:xfrm>
              <a:custGeom>
                <a:avLst/>
                <a:gdLst>
                  <a:gd name="T0" fmla="*/ 0 w 7"/>
                  <a:gd name="T1" fmla="*/ 7 h 7"/>
                  <a:gd name="T2" fmla="*/ 7 w 7"/>
                  <a:gd name="T3" fmla="*/ 5 h 7"/>
                  <a:gd name="T4" fmla="*/ 2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5"/>
                    </a:lnTo>
                    <a:lnTo>
                      <a:pt x="2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" name="Line 378">
                <a:extLst>
                  <a:ext uri="{FF2B5EF4-FFF2-40B4-BE49-F238E27FC236}">
                    <a16:creationId xmlns:a16="http://schemas.microsoft.com/office/drawing/2014/main" id="{436F7177-78FB-CBDD-CFCE-807F42A96E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2" y="1087"/>
                <a:ext cx="447" cy="553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" name="Freeform 379">
                <a:extLst>
                  <a:ext uri="{FF2B5EF4-FFF2-40B4-BE49-F238E27FC236}">
                    <a16:creationId xmlns:a16="http://schemas.microsoft.com/office/drawing/2014/main" id="{C1D5B07D-42AD-9DAD-4EB1-25BD9157E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0" y="1606"/>
                <a:ext cx="29" cy="34"/>
              </a:xfrm>
              <a:custGeom>
                <a:avLst/>
                <a:gdLst>
                  <a:gd name="T0" fmla="*/ 0 w 7"/>
                  <a:gd name="T1" fmla="*/ 5 h 8"/>
                  <a:gd name="T2" fmla="*/ 7 w 7"/>
                  <a:gd name="T3" fmla="*/ 8 h 8"/>
                  <a:gd name="T4" fmla="*/ 6 w 7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0" y="5"/>
                    </a:moveTo>
                    <a:lnTo>
                      <a:pt x="7" y="8"/>
                    </a:lnTo>
                    <a:lnTo>
                      <a:pt x="6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" name="Line 380">
                <a:extLst>
                  <a:ext uri="{FF2B5EF4-FFF2-40B4-BE49-F238E27FC236}">
                    <a16:creationId xmlns:a16="http://schemas.microsoft.com/office/drawing/2014/main" id="{2638AD30-71E7-FEE1-3629-F784E4BCA2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2" y="720"/>
                <a:ext cx="671" cy="367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" name="Freeform 381">
                <a:extLst>
                  <a:ext uri="{FF2B5EF4-FFF2-40B4-BE49-F238E27FC236}">
                    <a16:creationId xmlns:a16="http://schemas.microsoft.com/office/drawing/2014/main" id="{819B67B9-25A0-2D51-F126-D9D8B68FA5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9" y="715"/>
                <a:ext cx="34" cy="30"/>
              </a:xfrm>
              <a:custGeom>
                <a:avLst/>
                <a:gdLst>
                  <a:gd name="T0" fmla="*/ 4 w 8"/>
                  <a:gd name="T1" fmla="*/ 7 h 7"/>
                  <a:gd name="T2" fmla="*/ 8 w 8"/>
                  <a:gd name="T3" fmla="*/ 1 h 7"/>
                  <a:gd name="T4" fmla="*/ 0 w 8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4" y="7"/>
                    </a:moveTo>
                    <a:lnTo>
                      <a:pt x="8" y="1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" name="Line 382">
                <a:extLst>
                  <a:ext uri="{FF2B5EF4-FFF2-40B4-BE49-F238E27FC236}">
                    <a16:creationId xmlns:a16="http://schemas.microsoft.com/office/drawing/2014/main" id="{5D1616AB-8C93-7CD7-71AD-88CE7A452D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2" y="1083"/>
                <a:ext cx="759" cy="4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" name="Freeform 383">
                <a:extLst>
                  <a:ext uri="{FF2B5EF4-FFF2-40B4-BE49-F238E27FC236}">
                    <a16:creationId xmlns:a16="http://schemas.microsoft.com/office/drawing/2014/main" id="{9D65E20E-E93D-04BB-6C31-304F0DE75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6" y="1066"/>
                <a:ext cx="25" cy="33"/>
              </a:xfrm>
              <a:custGeom>
                <a:avLst/>
                <a:gdLst>
                  <a:gd name="T0" fmla="*/ 0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0" y="8"/>
                    </a:moveTo>
                    <a:lnTo>
                      <a:pt x="6" y="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" name="Line 384">
                <a:extLst>
                  <a:ext uri="{FF2B5EF4-FFF2-40B4-BE49-F238E27FC236}">
                    <a16:creationId xmlns:a16="http://schemas.microsoft.com/office/drawing/2014/main" id="{1A704E90-3DEA-C146-FE9B-AF1C5BFD5B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2" y="880"/>
                <a:ext cx="502" cy="207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" name="Freeform 385">
                <a:extLst>
                  <a:ext uri="{FF2B5EF4-FFF2-40B4-BE49-F238E27FC236}">
                    <a16:creationId xmlns:a16="http://schemas.microsoft.com/office/drawing/2014/main" id="{1C218507-2A65-2B8D-9E01-F092FE8787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4" y="876"/>
                <a:ext cx="30" cy="29"/>
              </a:xfrm>
              <a:custGeom>
                <a:avLst/>
                <a:gdLst>
                  <a:gd name="T0" fmla="*/ 3 w 7"/>
                  <a:gd name="T1" fmla="*/ 7 h 7"/>
                  <a:gd name="T2" fmla="*/ 7 w 7"/>
                  <a:gd name="T3" fmla="*/ 1 h 7"/>
                  <a:gd name="T4" fmla="*/ 0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3" y="7"/>
                    </a:moveTo>
                    <a:lnTo>
                      <a:pt x="7" y="1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" name="Line 386">
                <a:extLst>
                  <a:ext uri="{FF2B5EF4-FFF2-40B4-BE49-F238E27FC236}">
                    <a16:creationId xmlns:a16="http://schemas.microsoft.com/office/drawing/2014/main" id="{CABBF05B-D342-C752-28F3-6455CA96B1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2" y="720"/>
                <a:ext cx="671" cy="367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" name="Freeform 387">
                <a:extLst>
                  <a:ext uri="{FF2B5EF4-FFF2-40B4-BE49-F238E27FC236}">
                    <a16:creationId xmlns:a16="http://schemas.microsoft.com/office/drawing/2014/main" id="{6B19AC36-7D0E-EDBE-9566-8340C43E8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9" y="715"/>
                <a:ext cx="34" cy="30"/>
              </a:xfrm>
              <a:custGeom>
                <a:avLst/>
                <a:gdLst>
                  <a:gd name="T0" fmla="*/ 4 w 8"/>
                  <a:gd name="T1" fmla="*/ 7 h 7"/>
                  <a:gd name="T2" fmla="*/ 8 w 8"/>
                  <a:gd name="T3" fmla="*/ 1 h 7"/>
                  <a:gd name="T4" fmla="*/ 0 w 8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4" y="7"/>
                    </a:moveTo>
                    <a:lnTo>
                      <a:pt x="8" y="1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" name="Line 388">
                <a:extLst>
                  <a:ext uri="{FF2B5EF4-FFF2-40B4-BE49-F238E27FC236}">
                    <a16:creationId xmlns:a16="http://schemas.microsoft.com/office/drawing/2014/main" id="{0CA6DB0D-D6D3-A080-62CA-A088FCC94C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497" y="1053"/>
                <a:ext cx="245" cy="34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" name="Freeform 389">
                <a:extLst>
                  <a:ext uri="{FF2B5EF4-FFF2-40B4-BE49-F238E27FC236}">
                    <a16:creationId xmlns:a16="http://schemas.microsoft.com/office/drawing/2014/main" id="{59BF10C2-9840-3285-45E6-8628D434E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" y="1040"/>
                <a:ext cx="30" cy="34"/>
              </a:xfrm>
              <a:custGeom>
                <a:avLst/>
                <a:gdLst>
                  <a:gd name="T0" fmla="*/ 7 w 7"/>
                  <a:gd name="T1" fmla="*/ 0 h 8"/>
                  <a:gd name="T2" fmla="*/ 0 w 7"/>
                  <a:gd name="T3" fmla="*/ 3 h 8"/>
                  <a:gd name="T4" fmla="*/ 6 w 7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7" y="0"/>
                    </a:moveTo>
                    <a:lnTo>
                      <a:pt x="0" y="3"/>
                    </a:lnTo>
                    <a:lnTo>
                      <a:pt x="6" y="8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" name="Line 390">
                <a:extLst>
                  <a:ext uri="{FF2B5EF4-FFF2-40B4-BE49-F238E27FC236}">
                    <a16:creationId xmlns:a16="http://schemas.microsoft.com/office/drawing/2014/main" id="{AAB455AA-B858-B4D7-A43A-EC1ABADB33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08" y="901"/>
                <a:ext cx="734" cy="186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" name="Freeform 391">
                <a:extLst>
                  <a:ext uri="{FF2B5EF4-FFF2-40B4-BE49-F238E27FC236}">
                    <a16:creationId xmlns:a16="http://schemas.microsoft.com/office/drawing/2014/main" id="{8E2DE265-2142-62ED-935F-E2A577EBB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" y="893"/>
                <a:ext cx="34" cy="29"/>
              </a:xfrm>
              <a:custGeom>
                <a:avLst/>
                <a:gdLst>
                  <a:gd name="T0" fmla="*/ 8 w 8"/>
                  <a:gd name="T1" fmla="*/ 0 h 7"/>
                  <a:gd name="T2" fmla="*/ 0 w 8"/>
                  <a:gd name="T3" fmla="*/ 2 h 7"/>
                  <a:gd name="T4" fmla="*/ 6 w 8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8" y="0"/>
                    </a:moveTo>
                    <a:lnTo>
                      <a:pt x="0" y="2"/>
                    </a:lnTo>
                    <a:lnTo>
                      <a:pt x="6" y="7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" name="Line 392">
                <a:extLst>
                  <a:ext uri="{FF2B5EF4-FFF2-40B4-BE49-F238E27FC236}">
                    <a16:creationId xmlns:a16="http://schemas.microsoft.com/office/drawing/2014/main" id="{45E920EA-17E4-13B8-B04C-4DCF2411F9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2" y="1087"/>
                <a:ext cx="498" cy="527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" name="Freeform 393">
                <a:extLst>
                  <a:ext uri="{FF2B5EF4-FFF2-40B4-BE49-F238E27FC236}">
                    <a16:creationId xmlns:a16="http://schemas.microsoft.com/office/drawing/2014/main" id="{ED9F4B66-66A2-F1A0-9BA7-D16ABFE05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0" y="1585"/>
                <a:ext cx="30" cy="29"/>
              </a:xfrm>
              <a:custGeom>
                <a:avLst/>
                <a:gdLst>
                  <a:gd name="T0" fmla="*/ 0 w 7"/>
                  <a:gd name="T1" fmla="*/ 5 h 7"/>
                  <a:gd name="T2" fmla="*/ 7 w 7"/>
                  <a:gd name="T3" fmla="*/ 7 h 7"/>
                  <a:gd name="T4" fmla="*/ 5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0" y="5"/>
                    </a:moveTo>
                    <a:lnTo>
                      <a:pt x="7" y="7"/>
                    </a:lnTo>
                    <a:lnTo>
                      <a:pt x="5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" name="Freeform 394">
                <a:extLst>
                  <a:ext uri="{FF2B5EF4-FFF2-40B4-BE49-F238E27FC236}">
                    <a16:creationId xmlns:a16="http://schemas.microsoft.com/office/drawing/2014/main" id="{6EDF5F50-1CE3-EA17-62DB-14FEF70BF0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7" y="1087"/>
                <a:ext cx="2307" cy="0"/>
              </a:xfrm>
              <a:custGeom>
                <a:avLst/>
                <a:gdLst>
                  <a:gd name="T0" fmla="*/ 8 w 547"/>
                  <a:gd name="T1" fmla="*/ 20 w 547"/>
                  <a:gd name="T2" fmla="*/ 32 w 547"/>
                  <a:gd name="T3" fmla="*/ 44 w 547"/>
                  <a:gd name="T4" fmla="*/ 56 w 547"/>
                  <a:gd name="T5" fmla="*/ 68 w 547"/>
                  <a:gd name="T6" fmla="*/ 80 w 547"/>
                  <a:gd name="T7" fmla="*/ 92 w 547"/>
                  <a:gd name="T8" fmla="*/ 104 w 547"/>
                  <a:gd name="T9" fmla="*/ 116 w 547"/>
                  <a:gd name="T10" fmla="*/ 128 w 547"/>
                  <a:gd name="T11" fmla="*/ 140 w 547"/>
                  <a:gd name="T12" fmla="*/ 152 w 547"/>
                  <a:gd name="T13" fmla="*/ 164 w 547"/>
                  <a:gd name="T14" fmla="*/ 176 w 547"/>
                  <a:gd name="T15" fmla="*/ 188 w 547"/>
                  <a:gd name="T16" fmla="*/ 200 w 547"/>
                  <a:gd name="T17" fmla="*/ 212 w 547"/>
                  <a:gd name="T18" fmla="*/ 224 w 547"/>
                  <a:gd name="T19" fmla="*/ 236 w 547"/>
                  <a:gd name="T20" fmla="*/ 248 w 547"/>
                  <a:gd name="T21" fmla="*/ 260 w 547"/>
                  <a:gd name="T22" fmla="*/ 272 w 547"/>
                  <a:gd name="T23" fmla="*/ 284 w 547"/>
                  <a:gd name="T24" fmla="*/ 296 w 547"/>
                  <a:gd name="T25" fmla="*/ 308 w 547"/>
                  <a:gd name="T26" fmla="*/ 320 w 547"/>
                  <a:gd name="T27" fmla="*/ 332 w 547"/>
                  <a:gd name="T28" fmla="*/ 344 w 547"/>
                  <a:gd name="T29" fmla="*/ 356 w 547"/>
                  <a:gd name="T30" fmla="*/ 368 w 547"/>
                  <a:gd name="T31" fmla="*/ 380 w 547"/>
                  <a:gd name="T32" fmla="*/ 392 w 547"/>
                  <a:gd name="T33" fmla="*/ 404 w 547"/>
                  <a:gd name="T34" fmla="*/ 416 w 547"/>
                  <a:gd name="T35" fmla="*/ 428 w 547"/>
                  <a:gd name="T36" fmla="*/ 440 w 547"/>
                  <a:gd name="T37" fmla="*/ 452 w 547"/>
                  <a:gd name="T38" fmla="*/ 464 w 547"/>
                  <a:gd name="T39" fmla="*/ 476 w 547"/>
                  <a:gd name="T40" fmla="*/ 488 w 547"/>
                  <a:gd name="T41" fmla="*/ 500 w 547"/>
                  <a:gd name="T42" fmla="*/ 512 w 547"/>
                  <a:gd name="T43" fmla="*/ 524 w 547"/>
                  <a:gd name="T44" fmla="*/ 536 w 5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</a:cxnLst>
                <a:rect l="0" t="0" r="r" b="b"/>
                <a:pathLst>
                  <a:path w="547">
                    <a:moveTo>
                      <a:pt x="4" y="0"/>
                    </a:moveTo>
                    <a:lnTo>
                      <a:pt x="8" y="0"/>
                    </a:lnTo>
                    <a:moveTo>
                      <a:pt x="12" y="0"/>
                    </a:moveTo>
                    <a:lnTo>
                      <a:pt x="16" y="0"/>
                    </a:lnTo>
                    <a:moveTo>
                      <a:pt x="20" y="0"/>
                    </a:moveTo>
                    <a:lnTo>
                      <a:pt x="24" y="0"/>
                    </a:lnTo>
                    <a:moveTo>
                      <a:pt x="28" y="0"/>
                    </a:moveTo>
                    <a:lnTo>
                      <a:pt x="32" y="0"/>
                    </a:lnTo>
                    <a:moveTo>
                      <a:pt x="36" y="0"/>
                    </a:moveTo>
                    <a:lnTo>
                      <a:pt x="40" y="0"/>
                    </a:lnTo>
                    <a:moveTo>
                      <a:pt x="44" y="0"/>
                    </a:moveTo>
                    <a:lnTo>
                      <a:pt x="48" y="0"/>
                    </a:lnTo>
                    <a:moveTo>
                      <a:pt x="52" y="0"/>
                    </a:moveTo>
                    <a:lnTo>
                      <a:pt x="56" y="0"/>
                    </a:lnTo>
                    <a:moveTo>
                      <a:pt x="60" y="0"/>
                    </a:moveTo>
                    <a:lnTo>
                      <a:pt x="64" y="0"/>
                    </a:lnTo>
                    <a:moveTo>
                      <a:pt x="68" y="0"/>
                    </a:moveTo>
                    <a:lnTo>
                      <a:pt x="72" y="0"/>
                    </a:lnTo>
                    <a:moveTo>
                      <a:pt x="76" y="0"/>
                    </a:moveTo>
                    <a:lnTo>
                      <a:pt x="80" y="0"/>
                    </a:lnTo>
                    <a:moveTo>
                      <a:pt x="84" y="0"/>
                    </a:moveTo>
                    <a:lnTo>
                      <a:pt x="88" y="0"/>
                    </a:lnTo>
                    <a:moveTo>
                      <a:pt x="92" y="0"/>
                    </a:moveTo>
                    <a:lnTo>
                      <a:pt x="96" y="0"/>
                    </a:lnTo>
                    <a:moveTo>
                      <a:pt x="100" y="0"/>
                    </a:moveTo>
                    <a:lnTo>
                      <a:pt x="104" y="0"/>
                    </a:lnTo>
                    <a:moveTo>
                      <a:pt x="108" y="0"/>
                    </a:moveTo>
                    <a:lnTo>
                      <a:pt x="112" y="0"/>
                    </a:lnTo>
                    <a:moveTo>
                      <a:pt x="116" y="0"/>
                    </a:moveTo>
                    <a:lnTo>
                      <a:pt x="120" y="0"/>
                    </a:lnTo>
                    <a:moveTo>
                      <a:pt x="124" y="0"/>
                    </a:moveTo>
                    <a:lnTo>
                      <a:pt x="128" y="0"/>
                    </a:lnTo>
                    <a:moveTo>
                      <a:pt x="132" y="0"/>
                    </a:moveTo>
                    <a:lnTo>
                      <a:pt x="136" y="0"/>
                    </a:lnTo>
                    <a:moveTo>
                      <a:pt x="140" y="0"/>
                    </a:moveTo>
                    <a:lnTo>
                      <a:pt x="144" y="0"/>
                    </a:lnTo>
                    <a:moveTo>
                      <a:pt x="148" y="0"/>
                    </a:moveTo>
                    <a:lnTo>
                      <a:pt x="152" y="0"/>
                    </a:lnTo>
                    <a:moveTo>
                      <a:pt x="156" y="0"/>
                    </a:moveTo>
                    <a:lnTo>
                      <a:pt x="160" y="0"/>
                    </a:lnTo>
                    <a:moveTo>
                      <a:pt x="164" y="0"/>
                    </a:moveTo>
                    <a:lnTo>
                      <a:pt x="168" y="0"/>
                    </a:lnTo>
                    <a:moveTo>
                      <a:pt x="172" y="0"/>
                    </a:moveTo>
                    <a:lnTo>
                      <a:pt x="176" y="0"/>
                    </a:lnTo>
                    <a:moveTo>
                      <a:pt x="180" y="0"/>
                    </a:moveTo>
                    <a:lnTo>
                      <a:pt x="184" y="0"/>
                    </a:lnTo>
                    <a:moveTo>
                      <a:pt x="188" y="0"/>
                    </a:moveTo>
                    <a:lnTo>
                      <a:pt x="192" y="0"/>
                    </a:lnTo>
                    <a:moveTo>
                      <a:pt x="196" y="0"/>
                    </a:moveTo>
                    <a:lnTo>
                      <a:pt x="200" y="0"/>
                    </a:lnTo>
                    <a:moveTo>
                      <a:pt x="204" y="0"/>
                    </a:moveTo>
                    <a:lnTo>
                      <a:pt x="208" y="0"/>
                    </a:lnTo>
                    <a:moveTo>
                      <a:pt x="212" y="0"/>
                    </a:moveTo>
                    <a:lnTo>
                      <a:pt x="216" y="0"/>
                    </a:lnTo>
                    <a:moveTo>
                      <a:pt x="220" y="0"/>
                    </a:moveTo>
                    <a:lnTo>
                      <a:pt x="224" y="0"/>
                    </a:lnTo>
                    <a:moveTo>
                      <a:pt x="228" y="0"/>
                    </a:moveTo>
                    <a:lnTo>
                      <a:pt x="232" y="0"/>
                    </a:lnTo>
                    <a:moveTo>
                      <a:pt x="236" y="0"/>
                    </a:moveTo>
                    <a:lnTo>
                      <a:pt x="240" y="0"/>
                    </a:lnTo>
                    <a:moveTo>
                      <a:pt x="244" y="0"/>
                    </a:moveTo>
                    <a:lnTo>
                      <a:pt x="248" y="0"/>
                    </a:lnTo>
                    <a:moveTo>
                      <a:pt x="252" y="0"/>
                    </a:moveTo>
                    <a:lnTo>
                      <a:pt x="256" y="0"/>
                    </a:lnTo>
                    <a:moveTo>
                      <a:pt x="260" y="0"/>
                    </a:moveTo>
                    <a:lnTo>
                      <a:pt x="264" y="0"/>
                    </a:lnTo>
                    <a:moveTo>
                      <a:pt x="268" y="0"/>
                    </a:moveTo>
                    <a:lnTo>
                      <a:pt x="272" y="0"/>
                    </a:lnTo>
                    <a:moveTo>
                      <a:pt x="276" y="0"/>
                    </a:moveTo>
                    <a:lnTo>
                      <a:pt x="280" y="0"/>
                    </a:lnTo>
                    <a:moveTo>
                      <a:pt x="284" y="0"/>
                    </a:moveTo>
                    <a:lnTo>
                      <a:pt x="288" y="0"/>
                    </a:lnTo>
                    <a:moveTo>
                      <a:pt x="292" y="0"/>
                    </a:moveTo>
                    <a:lnTo>
                      <a:pt x="296" y="0"/>
                    </a:lnTo>
                    <a:moveTo>
                      <a:pt x="300" y="0"/>
                    </a:moveTo>
                    <a:lnTo>
                      <a:pt x="304" y="0"/>
                    </a:lnTo>
                    <a:moveTo>
                      <a:pt x="308" y="0"/>
                    </a:moveTo>
                    <a:lnTo>
                      <a:pt x="312" y="0"/>
                    </a:lnTo>
                    <a:moveTo>
                      <a:pt x="316" y="0"/>
                    </a:moveTo>
                    <a:lnTo>
                      <a:pt x="320" y="0"/>
                    </a:lnTo>
                    <a:moveTo>
                      <a:pt x="324" y="0"/>
                    </a:moveTo>
                    <a:lnTo>
                      <a:pt x="328" y="0"/>
                    </a:lnTo>
                    <a:moveTo>
                      <a:pt x="332" y="0"/>
                    </a:moveTo>
                    <a:lnTo>
                      <a:pt x="336" y="0"/>
                    </a:lnTo>
                    <a:moveTo>
                      <a:pt x="340" y="0"/>
                    </a:moveTo>
                    <a:lnTo>
                      <a:pt x="344" y="0"/>
                    </a:lnTo>
                    <a:moveTo>
                      <a:pt x="348" y="0"/>
                    </a:moveTo>
                    <a:lnTo>
                      <a:pt x="352" y="0"/>
                    </a:lnTo>
                    <a:moveTo>
                      <a:pt x="356" y="0"/>
                    </a:moveTo>
                    <a:lnTo>
                      <a:pt x="360" y="0"/>
                    </a:lnTo>
                    <a:moveTo>
                      <a:pt x="364" y="0"/>
                    </a:moveTo>
                    <a:lnTo>
                      <a:pt x="368" y="0"/>
                    </a:lnTo>
                    <a:moveTo>
                      <a:pt x="372" y="0"/>
                    </a:moveTo>
                    <a:lnTo>
                      <a:pt x="376" y="0"/>
                    </a:lnTo>
                    <a:moveTo>
                      <a:pt x="380" y="0"/>
                    </a:moveTo>
                    <a:lnTo>
                      <a:pt x="384" y="0"/>
                    </a:lnTo>
                    <a:moveTo>
                      <a:pt x="388" y="0"/>
                    </a:moveTo>
                    <a:lnTo>
                      <a:pt x="392" y="0"/>
                    </a:lnTo>
                    <a:moveTo>
                      <a:pt x="396" y="0"/>
                    </a:moveTo>
                    <a:lnTo>
                      <a:pt x="400" y="0"/>
                    </a:lnTo>
                    <a:moveTo>
                      <a:pt x="404" y="0"/>
                    </a:moveTo>
                    <a:lnTo>
                      <a:pt x="408" y="0"/>
                    </a:lnTo>
                    <a:moveTo>
                      <a:pt x="412" y="0"/>
                    </a:moveTo>
                    <a:lnTo>
                      <a:pt x="416" y="0"/>
                    </a:lnTo>
                    <a:moveTo>
                      <a:pt x="420" y="0"/>
                    </a:moveTo>
                    <a:lnTo>
                      <a:pt x="424" y="0"/>
                    </a:lnTo>
                    <a:moveTo>
                      <a:pt x="428" y="0"/>
                    </a:moveTo>
                    <a:lnTo>
                      <a:pt x="432" y="0"/>
                    </a:lnTo>
                    <a:moveTo>
                      <a:pt x="436" y="0"/>
                    </a:moveTo>
                    <a:lnTo>
                      <a:pt x="440" y="0"/>
                    </a:lnTo>
                    <a:moveTo>
                      <a:pt x="444" y="0"/>
                    </a:moveTo>
                    <a:lnTo>
                      <a:pt x="448" y="0"/>
                    </a:lnTo>
                    <a:moveTo>
                      <a:pt x="452" y="0"/>
                    </a:moveTo>
                    <a:lnTo>
                      <a:pt x="456" y="0"/>
                    </a:lnTo>
                    <a:moveTo>
                      <a:pt x="460" y="0"/>
                    </a:moveTo>
                    <a:lnTo>
                      <a:pt x="464" y="0"/>
                    </a:lnTo>
                    <a:moveTo>
                      <a:pt x="468" y="0"/>
                    </a:moveTo>
                    <a:lnTo>
                      <a:pt x="472" y="0"/>
                    </a:lnTo>
                    <a:moveTo>
                      <a:pt x="476" y="0"/>
                    </a:moveTo>
                    <a:lnTo>
                      <a:pt x="480" y="0"/>
                    </a:lnTo>
                    <a:moveTo>
                      <a:pt x="484" y="0"/>
                    </a:moveTo>
                    <a:lnTo>
                      <a:pt x="488" y="0"/>
                    </a:lnTo>
                    <a:moveTo>
                      <a:pt x="492" y="0"/>
                    </a:moveTo>
                    <a:lnTo>
                      <a:pt x="496" y="0"/>
                    </a:lnTo>
                    <a:moveTo>
                      <a:pt x="500" y="0"/>
                    </a:moveTo>
                    <a:lnTo>
                      <a:pt x="504" y="0"/>
                    </a:lnTo>
                    <a:moveTo>
                      <a:pt x="508" y="0"/>
                    </a:moveTo>
                    <a:lnTo>
                      <a:pt x="512" y="0"/>
                    </a:lnTo>
                    <a:moveTo>
                      <a:pt x="516" y="0"/>
                    </a:moveTo>
                    <a:lnTo>
                      <a:pt x="520" y="0"/>
                    </a:lnTo>
                    <a:moveTo>
                      <a:pt x="524" y="0"/>
                    </a:moveTo>
                    <a:lnTo>
                      <a:pt x="528" y="0"/>
                    </a:lnTo>
                    <a:moveTo>
                      <a:pt x="532" y="0"/>
                    </a:moveTo>
                    <a:lnTo>
                      <a:pt x="536" y="0"/>
                    </a:lnTo>
                    <a:moveTo>
                      <a:pt x="540" y="0"/>
                    </a:moveTo>
                    <a:lnTo>
                      <a:pt x="544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" name="Freeform 395">
                <a:extLst>
                  <a:ext uri="{FF2B5EF4-FFF2-40B4-BE49-F238E27FC236}">
                    <a16:creationId xmlns:a16="http://schemas.microsoft.com/office/drawing/2014/main" id="{EB58C5EE-7513-8FC6-069C-4605AC3363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42" y="247"/>
                <a:ext cx="0" cy="1760"/>
              </a:xfrm>
              <a:custGeom>
                <a:avLst/>
                <a:gdLst>
                  <a:gd name="T0" fmla="*/ 413 h 417"/>
                  <a:gd name="T1" fmla="*/ 405 h 417"/>
                  <a:gd name="T2" fmla="*/ 397 h 417"/>
                  <a:gd name="T3" fmla="*/ 389 h 417"/>
                  <a:gd name="T4" fmla="*/ 381 h 417"/>
                  <a:gd name="T5" fmla="*/ 373 h 417"/>
                  <a:gd name="T6" fmla="*/ 365 h 417"/>
                  <a:gd name="T7" fmla="*/ 357 h 417"/>
                  <a:gd name="T8" fmla="*/ 349 h 417"/>
                  <a:gd name="T9" fmla="*/ 341 h 417"/>
                  <a:gd name="T10" fmla="*/ 333 h 417"/>
                  <a:gd name="T11" fmla="*/ 325 h 417"/>
                  <a:gd name="T12" fmla="*/ 317 h 417"/>
                  <a:gd name="T13" fmla="*/ 309 h 417"/>
                  <a:gd name="T14" fmla="*/ 301 h 417"/>
                  <a:gd name="T15" fmla="*/ 293 h 417"/>
                  <a:gd name="T16" fmla="*/ 285 h 417"/>
                  <a:gd name="T17" fmla="*/ 277 h 417"/>
                  <a:gd name="T18" fmla="*/ 269 h 417"/>
                  <a:gd name="T19" fmla="*/ 261 h 417"/>
                  <a:gd name="T20" fmla="*/ 253 h 417"/>
                  <a:gd name="T21" fmla="*/ 245 h 417"/>
                  <a:gd name="T22" fmla="*/ 237 h 417"/>
                  <a:gd name="T23" fmla="*/ 229 h 417"/>
                  <a:gd name="T24" fmla="*/ 221 h 417"/>
                  <a:gd name="T25" fmla="*/ 213 h 417"/>
                  <a:gd name="T26" fmla="*/ 205 h 417"/>
                  <a:gd name="T27" fmla="*/ 197 h 417"/>
                  <a:gd name="T28" fmla="*/ 189 h 417"/>
                  <a:gd name="T29" fmla="*/ 181 h 417"/>
                  <a:gd name="T30" fmla="*/ 173 h 417"/>
                  <a:gd name="T31" fmla="*/ 165 h 417"/>
                  <a:gd name="T32" fmla="*/ 157 h 417"/>
                  <a:gd name="T33" fmla="*/ 149 h 417"/>
                  <a:gd name="T34" fmla="*/ 141 h 417"/>
                  <a:gd name="T35" fmla="*/ 133 h 417"/>
                  <a:gd name="T36" fmla="*/ 125 h 417"/>
                  <a:gd name="T37" fmla="*/ 117 h 417"/>
                  <a:gd name="T38" fmla="*/ 109 h 417"/>
                  <a:gd name="T39" fmla="*/ 101 h 417"/>
                  <a:gd name="T40" fmla="*/ 93 h 417"/>
                  <a:gd name="T41" fmla="*/ 85 h 417"/>
                  <a:gd name="T42" fmla="*/ 77 h 417"/>
                  <a:gd name="T43" fmla="*/ 69 h 417"/>
                  <a:gd name="T44" fmla="*/ 61 h 417"/>
                  <a:gd name="T45" fmla="*/ 53 h 417"/>
                  <a:gd name="T46" fmla="*/ 45 h 417"/>
                  <a:gd name="T47" fmla="*/ 37 h 417"/>
                  <a:gd name="T48" fmla="*/ 29 h 417"/>
                  <a:gd name="T49" fmla="*/ 21 h 417"/>
                  <a:gd name="T50" fmla="*/ 13 h 417"/>
                  <a:gd name="T51" fmla="*/ 5 h 41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  <a:cxn ang="0">
                    <a:pos x="0" y="T26"/>
                  </a:cxn>
                  <a:cxn ang="0">
                    <a:pos x="0" y="T27"/>
                  </a:cxn>
                  <a:cxn ang="0">
                    <a:pos x="0" y="T28"/>
                  </a:cxn>
                  <a:cxn ang="0">
                    <a:pos x="0" y="T29"/>
                  </a:cxn>
                  <a:cxn ang="0">
                    <a:pos x="0" y="T30"/>
                  </a:cxn>
                  <a:cxn ang="0">
                    <a:pos x="0" y="T31"/>
                  </a:cxn>
                  <a:cxn ang="0">
                    <a:pos x="0" y="T32"/>
                  </a:cxn>
                  <a:cxn ang="0">
                    <a:pos x="0" y="T33"/>
                  </a:cxn>
                  <a:cxn ang="0">
                    <a:pos x="0" y="T34"/>
                  </a:cxn>
                  <a:cxn ang="0">
                    <a:pos x="0" y="T35"/>
                  </a:cxn>
                  <a:cxn ang="0">
                    <a:pos x="0" y="T36"/>
                  </a:cxn>
                  <a:cxn ang="0">
                    <a:pos x="0" y="T37"/>
                  </a:cxn>
                  <a:cxn ang="0">
                    <a:pos x="0" y="T38"/>
                  </a:cxn>
                  <a:cxn ang="0">
                    <a:pos x="0" y="T39"/>
                  </a:cxn>
                  <a:cxn ang="0">
                    <a:pos x="0" y="T40"/>
                  </a:cxn>
                  <a:cxn ang="0">
                    <a:pos x="0" y="T41"/>
                  </a:cxn>
                  <a:cxn ang="0">
                    <a:pos x="0" y="T42"/>
                  </a:cxn>
                  <a:cxn ang="0">
                    <a:pos x="0" y="T43"/>
                  </a:cxn>
                  <a:cxn ang="0">
                    <a:pos x="0" y="T44"/>
                  </a:cxn>
                  <a:cxn ang="0">
                    <a:pos x="0" y="T45"/>
                  </a:cxn>
                  <a:cxn ang="0">
                    <a:pos x="0" y="T46"/>
                  </a:cxn>
                  <a:cxn ang="0">
                    <a:pos x="0" y="T47"/>
                  </a:cxn>
                  <a:cxn ang="0">
                    <a:pos x="0" y="T48"/>
                  </a:cxn>
                  <a:cxn ang="0">
                    <a:pos x="0" y="T49"/>
                  </a:cxn>
                  <a:cxn ang="0">
                    <a:pos x="0" y="T50"/>
                  </a:cxn>
                  <a:cxn ang="0">
                    <a:pos x="0" y="T51"/>
                  </a:cxn>
                </a:cxnLst>
                <a:rect l="0" t="0" r="r" b="b"/>
                <a:pathLst>
                  <a:path h="417">
                    <a:moveTo>
                      <a:pt x="0" y="413"/>
                    </a:moveTo>
                    <a:lnTo>
                      <a:pt x="0" y="409"/>
                    </a:lnTo>
                    <a:moveTo>
                      <a:pt x="0" y="405"/>
                    </a:moveTo>
                    <a:lnTo>
                      <a:pt x="0" y="401"/>
                    </a:lnTo>
                    <a:moveTo>
                      <a:pt x="0" y="397"/>
                    </a:moveTo>
                    <a:lnTo>
                      <a:pt x="0" y="393"/>
                    </a:lnTo>
                    <a:moveTo>
                      <a:pt x="0" y="389"/>
                    </a:moveTo>
                    <a:lnTo>
                      <a:pt x="0" y="385"/>
                    </a:lnTo>
                    <a:moveTo>
                      <a:pt x="0" y="381"/>
                    </a:moveTo>
                    <a:lnTo>
                      <a:pt x="0" y="377"/>
                    </a:lnTo>
                    <a:moveTo>
                      <a:pt x="0" y="373"/>
                    </a:moveTo>
                    <a:lnTo>
                      <a:pt x="0" y="369"/>
                    </a:lnTo>
                    <a:moveTo>
                      <a:pt x="0" y="365"/>
                    </a:moveTo>
                    <a:lnTo>
                      <a:pt x="0" y="361"/>
                    </a:lnTo>
                    <a:moveTo>
                      <a:pt x="0" y="357"/>
                    </a:moveTo>
                    <a:lnTo>
                      <a:pt x="0" y="353"/>
                    </a:lnTo>
                    <a:moveTo>
                      <a:pt x="0" y="349"/>
                    </a:moveTo>
                    <a:lnTo>
                      <a:pt x="0" y="345"/>
                    </a:lnTo>
                    <a:moveTo>
                      <a:pt x="0" y="341"/>
                    </a:moveTo>
                    <a:lnTo>
                      <a:pt x="0" y="337"/>
                    </a:lnTo>
                    <a:moveTo>
                      <a:pt x="0" y="333"/>
                    </a:moveTo>
                    <a:lnTo>
                      <a:pt x="0" y="329"/>
                    </a:lnTo>
                    <a:moveTo>
                      <a:pt x="0" y="325"/>
                    </a:moveTo>
                    <a:lnTo>
                      <a:pt x="0" y="321"/>
                    </a:lnTo>
                    <a:moveTo>
                      <a:pt x="0" y="317"/>
                    </a:moveTo>
                    <a:lnTo>
                      <a:pt x="0" y="313"/>
                    </a:lnTo>
                    <a:moveTo>
                      <a:pt x="0" y="309"/>
                    </a:moveTo>
                    <a:lnTo>
                      <a:pt x="0" y="305"/>
                    </a:lnTo>
                    <a:moveTo>
                      <a:pt x="0" y="301"/>
                    </a:moveTo>
                    <a:lnTo>
                      <a:pt x="0" y="297"/>
                    </a:lnTo>
                    <a:moveTo>
                      <a:pt x="0" y="293"/>
                    </a:moveTo>
                    <a:lnTo>
                      <a:pt x="0" y="289"/>
                    </a:lnTo>
                    <a:moveTo>
                      <a:pt x="0" y="285"/>
                    </a:moveTo>
                    <a:lnTo>
                      <a:pt x="0" y="281"/>
                    </a:lnTo>
                    <a:moveTo>
                      <a:pt x="0" y="277"/>
                    </a:moveTo>
                    <a:lnTo>
                      <a:pt x="0" y="273"/>
                    </a:lnTo>
                    <a:moveTo>
                      <a:pt x="0" y="269"/>
                    </a:moveTo>
                    <a:lnTo>
                      <a:pt x="0" y="265"/>
                    </a:lnTo>
                    <a:moveTo>
                      <a:pt x="0" y="261"/>
                    </a:moveTo>
                    <a:lnTo>
                      <a:pt x="0" y="257"/>
                    </a:lnTo>
                    <a:moveTo>
                      <a:pt x="0" y="253"/>
                    </a:moveTo>
                    <a:lnTo>
                      <a:pt x="0" y="249"/>
                    </a:lnTo>
                    <a:moveTo>
                      <a:pt x="0" y="245"/>
                    </a:moveTo>
                    <a:lnTo>
                      <a:pt x="0" y="241"/>
                    </a:lnTo>
                    <a:moveTo>
                      <a:pt x="0" y="237"/>
                    </a:moveTo>
                    <a:lnTo>
                      <a:pt x="0" y="233"/>
                    </a:lnTo>
                    <a:moveTo>
                      <a:pt x="0" y="229"/>
                    </a:moveTo>
                    <a:lnTo>
                      <a:pt x="0" y="225"/>
                    </a:lnTo>
                    <a:moveTo>
                      <a:pt x="0" y="221"/>
                    </a:moveTo>
                    <a:lnTo>
                      <a:pt x="0" y="217"/>
                    </a:lnTo>
                    <a:moveTo>
                      <a:pt x="0" y="213"/>
                    </a:moveTo>
                    <a:lnTo>
                      <a:pt x="0" y="209"/>
                    </a:lnTo>
                    <a:moveTo>
                      <a:pt x="0" y="205"/>
                    </a:moveTo>
                    <a:lnTo>
                      <a:pt x="0" y="201"/>
                    </a:lnTo>
                    <a:moveTo>
                      <a:pt x="0" y="197"/>
                    </a:moveTo>
                    <a:lnTo>
                      <a:pt x="0" y="193"/>
                    </a:lnTo>
                    <a:moveTo>
                      <a:pt x="0" y="189"/>
                    </a:moveTo>
                    <a:lnTo>
                      <a:pt x="0" y="185"/>
                    </a:lnTo>
                    <a:moveTo>
                      <a:pt x="0" y="181"/>
                    </a:moveTo>
                    <a:lnTo>
                      <a:pt x="0" y="177"/>
                    </a:lnTo>
                    <a:moveTo>
                      <a:pt x="0" y="173"/>
                    </a:moveTo>
                    <a:lnTo>
                      <a:pt x="0" y="169"/>
                    </a:lnTo>
                    <a:moveTo>
                      <a:pt x="0" y="165"/>
                    </a:moveTo>
                    <a:lnTo>
                      <a:pt x="0" y="161"/>
                    </a:lnTo>
                    <a:moveTo>
                      <a:pt x="0" y="157"/>
                    </a:moveTo>
                    <a:lnTo>
                      <a:pt x="0" y="153"/>
                    </a:lnTo>
                    <a:moveTo>
                      <a:pt x="0" y="149"/>
                    </a:moveTo>
                    <a:lnTo>
                      <a:pt x="0" y="145"/>
                    </a:lnTo>
                    <a:moveTo>
                      <a:pt x="0" y="141"/>
                    </a:moveTo>
                    <a:lnTo>
                      <a:pt x="0" y="137"/>
                    </a:lnTo>
                    <a:moveTo>
                      <a:pt x="0" y="133"/>
                    </a:moveTo>
                    <a:lnTo>
                      <a:pt x="0" y="129"/>
                    </a:lnTo>
                    <a:moveTo>
                      <a:pt x="0" y="125"/>
                    </a:moveTo>
                    <a:lnTo>
                      <a:pt x="0" y="121"/>
                    </a:lnTo>
                    <a:moveTo>
                      <a:pt x="0" y="117"/>
                    </a:moveTo>
                    <a:lnTo>
                      <a:pt x="0" y="113"/>
                    </a:lnTo>
                    <a:moveTo>
                      <a:pt x="0" y="109"/>
                    </a:moveTo>
                    <a:lnTo>
                      <a:pt x="0" y="105"/>
                    </a:lnTo>
                    <a:moveTo>
                      <a:pt x="0" y="101"/>
                    </a:moveTo>
                    <a:lnTo>
                      <a:pt x="0" y="97"/>
                    </a:lnTo>
                    <a:moveTo>
                      <a:pt x="0" y="93"/>
                    </a:moveTo>
                    <a:lnTo>
                      <a:pt x="0" y="89"/>
                    </a:lnTo>
                    <a:moveTo>
                      <a:pt x="0" y="85"/>
                    </a:moveTo>
                    <a:lnTo>
                      <a:pt x="0" y="81"/>
                    </a:lnTo>
                    <a:moveTo>
                      <a:pt x="0" y="77"/>
                    </a:moveTo>
                    <a:lnTo>
                      <a:pt x="0" y="73"/>
                    </a:lnTo>
                    <a:moveTo>
                      <a:pt x="0" y="69"/>
                    </a:moveTo>
                    <a:lnTo>
                      <a:pt x="0" y="65"/>
                    </a:lnTo>
                    <a:moveTo>
                      <a:pt x="0" y="61"/>
                    </a:moveTo>
                    <a:lnTo>
                      <a:pt x="0" y="57"/>
                    </a:lnTo>
                    <a:moveTo>
                      <a:pt x="0" y="53"/>
                    </a:moveTo>
                    <a:lnTo>
                      <a:pt x="0" y="49"/>
                    </a:lnTo>
                    <a:moveTo>
                      <a:pt x="0" y="45"/>
                    </a:moveTo>
                    <a:lnTo>
                      <a:pt x="0" y="41"/>
                    </a:lnTo>
                    <a:moveTo>
                      <a:pt x="0" y="37"/>
                    </a:moveTo>
                    <a:lnTo>
                      <a:pt x="0" y="33"/>
                    </a:lnTo>
                    <a:moveTo>
                      <a:pt x="0" y="29"/>
                    </a:moveTo>
                    <a:lnTo>
                      <a:pt x="0" y="25"/>
                    </a:lnTo>
                    <a:moveTo>
                      <a:pt x="0" y="21"/>
                    </a:moveTo>
                    <a:lnTo>
                      <a:pt x="0" y="17"/>
                    </a:lnTo>
                    <a:moveTo>
                      <a:pt x="0" y="13"/>
                    </a:moveTo>
                    <a:lnTo>
                      <a:pt x="0" y="9"/>
                    </a:lnTo>
                    <a:moveTo>
                      <a:pt x="0" y="5"/>
                    </a:moveTo>
                    <a:lnTo>
                      <a:pt x="0" y="1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" name="Line 396">
                <a:extLst>
                  <a:ext uri="{FF2B5EF4-FFF2-40B4-BE49-F238E27FC236}">
                    <a16:creationId xmlns:a16="http://schemas.microsoft.com/office/drawing/2014/main" id="{630A79AA-372E-04D0-E454-CE52255B0E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0" y="247"/>
                <a:ext cx="0" cy="1777"/>
              </a:xfrm>
              <a:prstGeom prst="line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" name="Rectangle 397">
                <a:extLst>
                  <a:ext uri="{FF2B5EF4-FFF2-40B4-BE49-F238E27FC236}">
                    <a16:creationId xmlns:a16="http://schemas.microsoft.com/office/drawing/2014/main" id="{FCF954C9-92D5-881C-CA32-612B3BC74E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" y="1935"/>
                <a:ext cx="118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100" b="0" i="0" u="none" strike="noStrike" cap="none" normalizeH="0" baseline="0">
                    <a:ln>
                      <a:noFill/>
                    </a:ln>
                    <a:solidFill>
                      <a:srgbClr val="4D4D4D"/>
                    </a:solidFill>
                    <a:effectLst/>
                    <a:latin typeface="Arial" panose="020B0604020202020204" pitchFamily="34" charset="0"/>
                  </a:rPr>
                  <a:t>-8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3" name="Rectangle 398">
                <a:extLst>
                  <a:ext uri="{FF2B5EF4-FFF2-40B4-BE49-F238E27FC236}">
                    <a16:creationId xmlns:a16="http://schemas.microsoft.com/office/drawing/2014/main" id="{2F7A9104-21FB-88B7-5009-EB919B5B8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" y="1492"/>
                <a:ext cx="118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100" b="0" i="0" u="none" strike="noStrike" cap="none" normalizeH="0" baseline="0">
                    <a:ln>
                      <a:noFill/>
                    </a:ln>
                    <a:solidFill>
                      <a:srgbClr val="4D4D4D"/>
                    </a:solidFill>
                    <a:effectLst/>
                    <a:latin typeface="Arial" panose="020B0604020202020204" pitchFamily="34" charset="0"/>
                  </a:rPr>
                  <a:t>-4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4" name="Rectangle 399">
                <a:extLst>
                  <a:ext uri="{FF2B5EF4-FFF2-40B4-BE49-F238E27FC236}">
                    <a16:creationId xmlns:a16="http://schemas.microsoft.com/office/drawing/2014/main" id="{11EAE1D1-2BF6-6F03-E2A2-48010BE2A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" y="1049"/>
                <a:ext cx="89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100" b="0" i="0" u="none" strike="noStrike" cap="none" normalizeH="0" baseline="0">
                    <a:ln>
                      <a:noFill/>
                    </a:ln>
                    <a:solidFill>
                      <a:srgbClr val="4D4D4D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5" name="Rectangle 400">
                <a:extLst>
                  <a:ext uri="{FF2B5EF4-FFF2-40B4-BE49-F238E27FC236}">
                    <a16:creationId xmlns:a16="http://schemas.microsoft.com/office/drawing/2014/main" id="{39D6130D-098B-1203-A280-8374E0991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" y="606"/>
                <a:ext cx="89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100" b="0" i="0" u="none" strike="noStrike" cap="none" normalizeH="0" baseline="0">
                    <a:ln>
                      <a:noFill/>
                    </a:ln>
                    <a:solidFill>
                      <a:srgbClr val="4D4D4D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6" name="Line 401">
                <a:extLst>
                  <a:ext uri="{FF2B5EF4-FFF2-40B4-BE49-F238E27FC236}">
                    <a16:creationId xmlns:a16="http://schemas.microsoft.com/office/drawing/2014/main" id="{1D214CA0-C7C4-8BEC-5D9F-A35DE57109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3" y="1973"/>
                <a:ext cx="17" cy="0"/>
              </a:xfrm>
              <a:prstGeom prst="line">
                <a:avLst/>
              </a:prstGeom>
              <a:noFill/>
              <a:ln w="6350" cap="flat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" name="Line 402">
                <a:extLst>
                  <a:ext uri="{FF2B5EF4-FFF2-40B4-BE49-F238E27FC236}">
                    <a16:creationId xmlns:a16="http://schemas.microsoft.com/office/drawing/2014/main" id="{0AADAEAF-2303-BAF5-F3F8-21810E194A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3" y="1530"/>
                <a:ext cx="17" cy="0"/>
              </a:xfrm>
              <a:prstGeom prst="line">
                <a:avLst/>
              </a:prstGeom>
              <a:noFill/>
              <a:ln w="6350" cap="flat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" name="Line 403">
                <a:extLst>
                  <a:ext uri="{FF2B5EF4-FFF2-40B4-BE49-F238E27FC236}">
                    <a16:creationId xmlns:a16="http://schemas.microsoft.com/office/drawing/2014/main" id="{8015355D-49EF-15F5-5797-C9AC872619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3" y="1087"/>
                <a:ext cx="17" cy="0"/>
              </a:xfrm>
              <a:prstGeom prst="line">
                <a:avLst/>
              </a:prstGeom>
              <a:noFill/>
              <a:ln w="6350" cap="flat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" name="Line 404">
                <a:extLst>
                  <a:ext uri="{FF2B5EF4-FFF2-40B4-BE49-F238E27FC236}">
                    <a16:creationId xmlns:a16="http://schemas.microsoft.com/office/drawing/2014/main" id="{083BF244-E2FC-E693-1419-E56E254116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3" y="644"/>
                <a:ext cx="17" cy="0"/>
              </a:xfrm>
              <a:prstGeom prst="line">
                <a:avLst/>
              </a:prstGeom>
              <a:noFill/>
              <a:ln w="6350" cap="flat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" name="Line 405">
                <a:extLst>
                  <a:ext uri="{FF2B5EF4-FFF2-40B4-BE49-F238E27FC236}">
                    <a16:creationId xmlns:a16="http://schemas.microsoft.com/office/drawing/2014/main" id="{8AF1837E-A915-0619-3854-BA2809B475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0" y="2024"/>
                <a:ext cx="2324" cy="0"/>
              </a:xfrm>
              <a:prstGeom prst="line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8" name="Line 407">
              <a:extLst>
                <a:ext uri="{FF2B5EF4-FFF2-40B4-BE49-F238E27FC236}">
                  <a16:creationId xmlns:a16="http://schemas.microsoft.com/office/drawing/2014/main" id="{C67F5237-F17D-5D03-D560-B9B0D3CE6E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69" y="2024"/>
              <a:ext cx="0" cy="17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Line 408">
              <a:extLst>
                <a:ext uri="{FF2B5EF4-FFF2-40B4-BE49-F238E27FC236}">
                  <a16:creationId xmlns:a16="http://schemas.microsoft.com/office/drawing/2014/main" id="{C0AC99A6-E29E-76AB-6276-4B508C2C73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42" y="2024"/>
              <a:ext cx="0" cy="17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Line 409">
              <a:extLst>
                <a:ext uri="{FF2B5EF4-FFF2-40B4-BE49-F238E27FC236}">
                  <a16:creationId xmlns:a16="http://schemas.microsoft.com/office/drawing/2014/main" id="{B00D9D72-7415-0EB6-5E07-C274D7C685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16" y="2024"/>
              <a:ext cx="0" cy="17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Line 410">
              <a:extLst>
                <a:ext uri="{FF2B5EF4-FFF2-40B4-BE49-F238E27FC236}">
                  <a16:creationId xmlns:a16="http://schemas.microsoft.com/office/drawing/2014/main" id="{EBB41A49-21F9-7A58-14D1-A143CFA9E8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9" y="2024"/>
              <a:ext cx="0" cy="17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Rectangle 411">
              <a:extLst>
                <a:ext uri="{FF2B5EF4-FFF2-40B4-BE49-F238E27FC236}">
                  <a16:creationId xmlns:a16="http://schemas.microsoft.com/office/drawing/2014/main" id="{544C2861-F2AB-8795-831E-77DCFC47B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049"/>
              <a:ext cx="118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-4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412">
              <a:extLst>
                <a:ext uri="{FF2B5EF4-FFF2-40B4-BE49-F238E27FC236}">
                  <a16:creationId xmlns:a16="http://schemas.microsoft.com/office/drawing/2014/main" id="{4752B876-F0E2-D3E7-0C68-FFFE47A95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8" y="2049"/>
              <a:ext cx="88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413">
              <a:extLst>
                <a:ext uri="{FF2B5EF4-FFF2-40B4-BE49-F238E27FC236}">
                  <a16:creationId xmlns:a16="http://schemas.microsoft.com/office/drawing/2014/main" id="{E10F5437-57E2-0D8F-3ADC-D4B67FDE8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049"/>
              <a:ext cx="88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414">
              <a:extLst>
                <a:ext uri="{FF2B5EF4-FFF2-40B4-BE49-F238E27FC236}">
                  <a16:creationId xmlns:a16="http://schemas.microsoft.com/office/drawing/2014/main" id="{930AF299-4500-EC8C-A9D6-B8849E72C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5" y="2049"/>
              <a:ext cx="88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415">
              <a:extLst>
                <a:ext uri="{FF2B5EF4-FFF2-40B4-BE49-F238E27FC236}">
                  <a16:creationId xmlns:a16="http://schemas.microsoft.com/office/drawing/2014/main" id="{4A051418-F9FA-0AD8-4F94-A74384FF1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3" y="2146"/>
              <a:ext cx="582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Dim1 (57.4%)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416">
              <a:extLst>
                <a:ext uri="{FF2B5EF4-FFF2-40B4-BE49-F238E27FC236}">
                  <a16:creationId xmlns:a16="http://schemas.microsoft.com/office/drawing/2014/main" id="{1C9A0DB4-7427-2D9F-0B00-536626AABE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49" y="1076"/>
              <a:ext cx="582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Dim2 (12.7%)</a:t>
              </a:r>
              <a:endPara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417">
              <a:extLst>
                <a:ext uri="{FF2B5EF4-FFF2-40B4-BE49-F238E27FC236}">
                  <a16:creationId xmlns:a16="http://schemas.microsoft.com/office/drawing/2014/main" id="{7C777203-415C-D86C-A600-FE9E724B1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7" y="897"/>
              <a:ext cx="675" cy="4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419">
              <a:extLst>
                <a:ext uri="{FF2B5EF4-FFF2-40B4-BE49-F238E27FC236}">
                  <a16:creationId xmlns:a16="http://schemas.microsoft.com/office/drawing/2014/main" id="{624396ED-79F1-4B39-5FA8-5635CE621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9" y="1083"/>
              <a:ext cx="8" cy="33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Rectangle 420">
              <a:extLst>
                <a:ext uri="{FF2B5EF4-FFF2-40B4-BE49-F238E27FC236}">
                  <a16:creationId xmlns:a16="http://schemas.microsoft.com/office/drawing/2014/main" id="{94767639-B8C0-CE69-F0BA-21C7E6A77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9" y="1083"/>
              <a:ext cx="8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421">
              <a:extLst>
                <a:ext uri="{FF2B5EF4-FFF2-40B4-BE49-F238E27FC236}">
                  <a16:creationId xmlns:a16="http://schemas.microsoft.com/office/drawing/2014/main" id="{2C416AA7-143C-7596-50C1-014916B56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9" y="1112"/>
              <a:ext cx="8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422">
              <a:extLst>
                <a:ext uri="{FF2B5EF4-FFF2-40B4-BE49-F238E27FC236}">
                  <a16:creationId xmlns:a16="http://schemas.microsoft.com/office/drawing/2014/main" id="{75F1CE02-5671-4318-54C6-AC0E9F928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0" y="1087"/>
              <a:ext cx="25" cy="8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Rectangle 423">
              <a:extLst>
                <a:ext uri="{FF2B5EF4-FFF2-40B4-BE49-F238E27FC236}">
                  <a16:creationId xmlns:a16="http://schemas.microsoft.com/office/drawing/2014/main" id="{46B4FA85-9801-CE34-39F3-25A7DC3DB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0" y="1104"/>
              <a:ext cx="25" cy="8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Rectangle 424">
              <a:extLst>
                <a:ext uri="{FF2B5EF4-FFF2-40B4-BE49-F238E27FC236}">
                  <a16:creationId xmlns:a16="http://schemas.microsoft.com/office/drawing/2014/main" id="{7A24B5D1-9E8B-61B9-8B38-A06BB8E67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95"/>
              <a:ext cx="34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425">
              <a:extLst>
                <a:ext uri="{FF2B5EF4-FFF2-40B4-BE49-F238E27FC236}">
                  <a16:creationId xmlns:a16="http://schemas.microsoft.com/office/drawing/2014/main" id="{C3571B3B-0480-0BBB-5AF6-3D5C8B2B2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99"/>
              <a:ext cx="34" cy="5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Rectangle 426">
              <a:extLst>
                <a:ext uri="{FF2B5EF4-FFF2-40B4-BE49-F238E27FC236}">
                  <a16:creationId xmlns:a16="http://schemas.microsoft.com/office/drawing/2014/main" id="{9865C009-838C-35B2-012A-D8EB29063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99"/>
              <a:ext cx="34" cy="5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427">
              <a:extLst>
                <a:ext uri="{FF2B5EF4-FFF2-40B4-BE49-F238E27FC236}">
                  <a16:creationId xmlns:a16="http://schemas.microsoft.com/office/drawing/2014/main" id="{8859A289-EA37-DB54-BB1D-47833ABDF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95"/>
              <a:ext cx="34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428">
              <a:extLst>
                <a:ext uri="{FF2B5EF4-FFF2-40B4-BE49-F238E27FC236}">
                  <a16:creationId xmlns:a16="http://schemas.microsoft.com/office/drawing/2014/main" id="{FD6F8232-937A-D81B-56FD-6EBA18070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1057"/>
              <a:ext cx="88" cy="89"/>
            </a:xfrm>
            <a:prstGeom prst="rect">
              <a:avLst/>
            </a:prstGeom>
            <a:noFill/>
            <a:ln w="6350" cap="flat">
              <a:solidFill>
                <a:srgbClr val="1B9E7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Rectangle 429">
              <a:extLst>
                <a:ext uri="{FF2B5EF4-FFF2-40B4-BE49-F238E27FC236}">
                  <a16:creationId xmlns:a16="http://schemas.microsoft.com/office/drawing/2014/main" id="{DB642C8B-9B29-D24F-A6E1-0A36F30A1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" y="1070"/>
              <a:ext cx="21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Rectangle 430">
              <a:extLst>
                <a:ext uri="{FF2B5EF4-FFF2-40B4-BE49-F238E27FC236}">
                  <a16:creationId xmlns:a16="http://schemas.microsoft.com/office/drawing/2014/main" id="{E016A931-E977-75FB-DDFF-12E18C686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" y="1129"/>
              <a:ext cx="21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Rectangle 431">
              <a:extLst>
                <a:ext uri="{FF2B5EF4-FFF2-40B4-BE49-F238E27FC236}">
                  <a16:creationId xmlns:a16="http://schemas.microsoft.com/office/drawing/2014/main" id="{8A5D3F3D-56CC-D7DC-9A88-B1B4DABF5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74"/>
              <a:ext cx="38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Rectangle 432">
              <a:extLst>
                <a:ext uri="{FF2B5EF4-FFF2-40B4-BE49-F238E27FC236}">
                  <a16:creationId xmlns:a16="http://schemas.microsoft.com/office/drawing/2014/main" id="{8E8F9E25-F3B9-E8E1-7486-A69C28549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25"/>
              <a:ext cx="38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Rectangle 433">
              <a:extLst>
                <a:ext uri="{FF2B5EF4-FFF2-40B4-BE49-F238E27FC236}">
                  <a16:creationId xmlns:a16="http://schemas.microsoft.com/office/drawing/2014/main" id="{75431444-F6F5-8C1C-CDC0-75B49FC4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2" y="1078"/>
              <a:ext cx="46" cy="5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Rectangle 434">
              <a:extLst>
                <a:ext uri="{FF2B5EF4-FFF2-40B4-BE49-F238E27FC236}">
                  <a16:creationId xmlns:a16="http://schemas.microsoft.com/office/drawing/2014/main" id="{ED8D3BCB-E176-8043-254B-61462C4E3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2" y="1121"/>
              <a:ext cx="46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Rectangle 435">
              <a:extLst>
                <a:ext uri="{FF2B5EF4-FFF2-40B4-BE49-F238E27FC236}">
                  <a16:creationId xmlns:a16="http://schemas.microsoft.com/office/drawing/2014/main" id="{B288BDE2-28D2-D0F0-F676-31ADBDEF4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7" y="1083"/>
              <a:ext cx="55" cy="8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Rectangle 436">
              <a:extLst>
                <a:ext uri="{FF2B5EF4-FFF2-40B4-BE49-F238E27FC236}">
                  <a16:creationId xmlns:a16="http://schemas.microsoft.com/office/drawing/2014/main" id="{2BBAC01B-CA31-135A-D0B1-8CC440A6F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7" y="1112"/>
              <a:ext cx="55" cy="9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Rectangle 437">
              <a:extLst>
                <a:ext uri="{FF2B5EF4-FFF2-40B4-BE49-F238E27FC236}">
                  <a16:creationId xmlns:a16="http://schemas.microsoft.com/office/drawing/2014/main" id="{08E235CC-1191-F024-008E-832EA4A3F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091"/>
              <a:ext cx="64" cy="8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Rectangle 438">
              <a:extLst>
                <a:ext uri="{FF2B5EF4-FFF2-40B4-BE49-F238E27FC236}">
                  <a16:creationId xmlns:a16="http://schemas.microsoft.com/office/drawing/2014/main" id="{90803752-E60A-7DCB-FEBA-B5C546DB0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104"/>
              <a:ext cx="64" cy="8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Rectangle 439">
              <a:extLst>
                <a:ext uri="{FF2B5EF4-FFF2-40B4-BE49-F238E27FC236}">
                  <a16:creationId xmlns:a16="http://schemas.microsoft.com/office/drawing/2014/main" id="{3DBE759D-78A7-560C-5E2D-517400ABC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099"/>
              <a:ext cx="64" cy="5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Rectangle 440">
              <a:extLst>
                <a:ext uri="{FF2B5EF4-FFF2-40B4-BE49-F238E27FC236}">
                  <a16:creationId xmlns:a16="http://schemas.microsoft.com/office/drawing/2014/main" id="{A2BCB5EA-7ACB-5B1C-77F7-0EE87522C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099"/>
              <a:ext cx="64" cy="5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Rectangle 441">
              <a:extLst>
                <a:ext uri="{FF2B5EF4-FFF2-40B4-BE49-F238E27FC236}">
                  <a16:creationId xmlns:a16="http://schemas.microsoft.com/office/drawing/2014/main" id="{ACDC9231-68E3-0EB3-E6F4-812945B34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9" y="1184"/>
              <a:ext cx="8" cy="3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Rectangle 442">
              <a:extLst>
                <a:ext uri="{FF2B5EF4-FFF2-40B4-BE49-F238E27FC236}">
                  <a16:creationId xmlns:a16="http://schemas.microsoft.com/office/drawing/2014/main" id="{EE83B9AA-2C32-DC9B-AF4F-089B83E94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9" y="1184"/>
              <a:ext cx="8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Rectangle 443">
              <a:extLst>
                <a:ext uri="{FF2B5EF4-FFF2-40B4-BE49-F238E27FC236}">
                  <a16:creationId xmlns:a16="http://schemas.microsoft.com/office/drawing/2014/main" id="{8AB99B50-900B-50F2-A051-C5EBDBCB2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9" y="1213"/>
              <a:ext cx="8" cy="5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Rectangle 444">
              <a:extLst>
                <a:ext uri="{FF2B5EF4-FFF2-40B4-BE49-F238E27FC236}">
                  <a16:creationId xmlns:a16="http://schemas.microsoft.com/office/drawing/2014/main" id="{8FAA1DF8-1A04-2719-CAE6-D10E3C86E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0" y="1188"/>
              <a:ext cx="25" cy="9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Rectangle 445">
              <a:extLst>
                <a:ext uri="{FF2B5EF4-FFF2-40B4-BE49-F238E27FC236}">
                  <a16:creationId xmlns:a16="http://schemas.microsoft.com/office/drawing/2014/main" id="{51A92F98-EEB1-7ECC-AAF2-7E8046283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0" y="1205"/>
              <a:ext cx="25" cy="8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Rectangle 446">
              <a:extLst>
                <a:ext uri="{FF2B5EF4-FFF2-40B4-BE49-F238E27FC236}">
                  <a16:creationId xmlns:a16="http://schemas.microsoft.com/office/drawing/2014/main" id="{8AABB88B-7F3E-873C-1D39-9C1FD0E84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97"/>
              <a:ext cx="34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Rectangle 447">
              <a:extLst>
                <a:ext uri="{FF2B5EF4-FFF2-40B4-BE49-F238E27FC236}">
                  <a16:creationId xmlns:a16="http://schemas.microsoft.com/office/drawing/2014/main" id="{3DC7B412-A16A-8CF2-F7C9-4DF21662C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01"/>
              <a:ext cx="34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Rectangle 448">
              <a:extLst>
                <a:ext uri="{FF2B5EF4-FFF2-40B4-BE49-F238E27FC236}">
                  <a16:creationId xmlns:a16="http://schemas.microsoft.com/office/drawing/2014/main" id="{7305D55F-F33C-6DCD-F5E8-867D3350C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01"/>
              <a:ext cx="34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Rectangle 449">
              <a:extLst>
                <a:ext uri="{FF2B5EF4-FFF2-40B4-BE49-F238E27FC236}">
                  <a16:creationId xmlns:a16="http://schemas.microsoft.com/office/drawing/2014/main" id="{CF6B1A53-DD01-A1E5-991C-7FE7F32B3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97"/>
              <a:ext cx="34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Rectangle 450">
              <a:extLst>
                <a:ext uri="{FF2B5EF4-FFF2-40B4-BE49-F238E27FC236}">
                  <a16:creationId xmlns:a16="http://schemas.microsoft.com/office/drawing/2014/main" id="{F8241551-7DBF-33BA-14FF-A88255223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1154"/>
              <a:ext cx="88" cy="89"/>
            </a:xfrm>
            <a:prstGeom prst="rect">
              <a:avLst/>
            </a:prstGeom>
            <a:noFill/>
            <a:ln w="6350" cap="flat">
              <a:solidFill>
                <a:srgbClr val="D95F0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Rectangle 451">
              <a:extLst>
                <a:ext uri="{FF2B5EF4-FFF2-40B4-BE49-F238E27FC236}">
                  <a16:creationId xmlns:a16="http://schemas.microsoft.com/office/drawing/2014/main" id="{737A463C-3485-2D7B-AAA7-1639CF14D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" y="1171"/>
              <a:ext cx="21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Rectangle 452">
              <a:extLst>
                <a:ext uri="{FF2B5EF4-FFF2-40B4-BE49-F238E27FC236}">
                  <a16:creationId xmlns:a16="http://schemas.microsoft.com/office/drawing/2014/main" id="{32EAAD27-C55A-F714-5501-504931479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" y="1230"/>
              <a:ext cx="21" cy="5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Rectangle 453">
              <a:extLst>
                <a:ext uri="{FF2B5EF4-FFF2-40B4-BE49-F238E27FC236}">
                  <a16:creationId xmlns:a16="http://schemas.microsoft.com/office/drawing/2014/main" id="{CEF083FE-1F17-786B-91BF-C4D62814C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75"/>
              <a:ext cx="38" cy="5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Rectangle 454">
              <a:extLst>
                <a:ext uri="{FF2B5EF4-FFF2-40B4-BE49-F238E27FC236}">
                  <a16:creationId xmlns:a16="http://schemas.microsoft.com/office/drawing/2014/main" id="{BE650653-8ECF-28B3-DA25-75E708C9A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26"/>
              <a:ext cx="38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Rectangle 455">
              <a:extLst>
                <a:ext uri="{FF2B5EF4-FFF2-40B4-BE49-F238E27FC236}">
                  <a16:creationId xmlns:a16="http://schemas.microsoft.com/office/drawing/2014/main" id="{6023B1E0-9F8B-CAEA-7850-F94EEC1EF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2" y="1180"/>
              <a:ext cx="46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Rectangle 456">
              <a:extLst>
                <a:ext uri="{FF2B5EF4-FFF2-40B4-BE49-F238E27FC236}">
                  <a16:creationId xmlns:a16="http://schemas.microsoft.com/office/drawing/2014/main" id="{A6CE331C-BDC8-1CB8-EC07-3D14CF0E1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2" y="1222"/>
              <a:ext cx="46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Rectangle 457">
              <a:extLst>
                <a:ext uri="{FF2B5EF4-FFF2-40B4-BE49-F238E27FC236}">
                  <a16:creationId xmlns:a16="http://schemas.microsoft.com/office/drawing/2014/main" id="{2C3AC9D7-FE33-CA09-59CE-AB397A613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7" y="1184"/>
              <a:ext cx="55" cy="8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Rectangle 458">
              <a:extLst>
                <a:ext uri="{FF2B5EF4-FFF2-40B4-BE49-F238E27FC236}">
                  <a16:creationId xmlns:a16="http://schemas.microsoft.com/office/drawing/2014/main" id="{E3B679EC-1A85-1A84-2F7A-6FC0C5A90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7" y="1213"/>
              <a:ext cx="55" cy="9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Rectangle 459">
              <a:extLst>
                <a:ext uri="{FF2B5EF4-FFF2-40B4-BE49-F238E27FC236}">
                  <a16:creationId xmlns:a16="http://schemas.microsoft.com/office/drawing/2014/main" id="{C3CEF638-473B-02F4-76C7-A869239A1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192"/>
              <a:ext cx="64" cy="9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Rectangle 460">
              <a:extLst>
                <a:ext uri="{FF2B5EF4-FFF2-40B4-BE49-F238E27FC236}">
                  <a16:creationId xmlns:a16="http://schemas.microsoft.com/office/drawing/2014/main" id="{742AC4F3-927B-D4B1-3D85-ABA8A17EA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205"/>
              <a:ext cx="64" cy="8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Rectangle 461">
              <a:extLst>
                <a:ext uri="{FF2B5EF4-FFF2-40B4-BE49-F238E27FC236}">
                  <a16:creationId xmlns:a16="http://schemas.microsoft.com/office/drawing/2014/main" id="{51255FFE-97CB-0B4C-BF6A-5415A5D69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201"/>
              <a:ext cx="64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Rectangle 462">
              <a:extLst>
                <a:ext uri="{FF2B5EF4-FFF2-40B4-BE49-F238E27FC236}">
                  <a16:creationId xmlns:a16="http://schemas.microsoft.com/office/drawing/2014/main" id="{20846C7F-605E-EEF0-B4E3-B31667C1E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201"/>
              <a:ext cx="64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Rectangle 463">
              <a:extLst>
                <a:ext uri="{FF2B5EF4-FFF2-40B4-BE49-F238E27FC236}">
                  <a16:creationId xmlns:a16="http://schemas.microsoft.com/office/drawing/2014/main" id="{A5F801F6-BE5A-0DDE-6432-13AC6E232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9" y="1281"/>
              <a:ext cx="8" cy="3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Rectangle 464">
              <a:extLst>
                <a:ext uri="{FF2B5EF4-FFF2-40B4-BE49-F238E27FC236}">
                  <a16:creationId xmlns:a16="http://schemas.microsoft.com/office/drawing/2014/main" id="{483464AE-2708-4366-4D81-FB132DEBA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9" y="1281"/>
              <a:ext cx="8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Rectangle 465">
              <a:extLst>
                <a:ext uri="{FF2B5EF4-FFF2-40B4-BE49-F238E27FC236}">
                  <a16:creationId xmlns:a16="http://schemas.microsoft.com/office/drawing/2014/main" id="{1EE20A9C-DE05-F33D-9089-AD2B5A5FB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9" y="1310"/>
              <a:ext cx="8" cy="5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Rectangle 466">
              <a:extLst>
                <a:ext uri="{FF2B5EF4-FFF2-40B4-BE49-F238E27FC236}">
                  <a16:creationId xmlns:a16="http://schemas.microsoft.com/office/drawing/2014/main" id="{18AFEF9D-D577-9FA4-FE7F-1F8B42D76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0" y="1285"/>
              <a:ext cx="25" cy="9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Rectangle 467">
              <a:extLst>
                <a:ext uri="{FF2B5EF4-FFF2-40B4-BE49-F238E27FC236}">
                  <a16:creationId xmlns:a16="http://schemas.microsoft.com/office/drawing/2014/main" id="{83288B5F-B7B2-BD33-D6DF-51E2E4B79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0" y="1302"/>
              <a:ext cx="25" cy="8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Rectangle 468">
              <a:extLst>
                <a:ext uri="{FF2B5EF4-FFF2-40B4-BE49-F238E27FC236}">
                  <a16:creationId xmlns:a16="http://schemas.microsoft.com/office/drawing/2014/main" id="{74E803C9-97E9-4F6B-B0AC-13E3CEA6C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94"/>
              <a:ext cx="34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Rectangle 469">
              <a:extLst>
                <a:ext uri="{FF2B5EF4-FFF2-40B4-BE49-F238E27FC236}">
                  <a16:creationId xmlns:a16="http://schemas.microsoft.com/office/drawing/2014/main" id="{D3D0B38D-B6BD-0FAC-6B0D-C48F6E86C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98"/>
              <a:ext cx="34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Rectangle 470">
              <a:extLst>
                <a:ext uri="{FF2B5EF4-FFF2-40B4-BE49-F238E27FC236}">
                  <a16:creationId xmlns:a16="http://schemas.microsoft.com/office/drawing/2014/main" id="{B636F458-70BA-71D2-081A-BF098CE36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98"/>
              <a:ext cx="34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Rectangle 471">
              <a:extLst>
                <a:ext uri="{FF2B5EF4-FFF2-40B4-BE49-F238E27FC236}">
                  <a16:creationId xmlns:a16="http://schemas.microsoft.com/office/drawing/2014/main" id="{3EF62931-C5F2-B193-080B-C93442CCF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94"/>
              <a:ext cx="34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Rectangle 472">
              <a:extLst>
                <a:ext uri="{FF2B5EF4-FFF2-40B4-BE49-F238E27FC236}">
                  <a16:creationId xmlns:a16="http://schemas.microsoft.com/office/drawing/2014/main" id="{E57A8E56-6550-7F65-CAF2-E73F891A9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1251"/>
              <a:ext cx="88" cy="89"/>
            </a:xfrm>
            <a:prstGeom prst="rect">
              <a:avLst/>
            </a:prstGeom>
            <a:noFill/>
            <a:ln w="6350" cap="flat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Rectangle 473">
              <a:extLst>
                <a:ext uri="{FF2B5EF4-FFF2-40B4-BE49-F238E27FC236}">
                  <a16:creationId xmlns:a16="http://schemas.microsoft.com/office/drawing/2014/main" id="{91D2BDFB-D444-105F-6BA9-11C64FBBD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" y="1268"/>
              <a:ext cx="21" cy="5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Rectangle 474">
              <a:extLst>
                <a:ext uri="{FF2B5EF4-FFF2-40B4-BE49-F238E27FC236}">
                  <a16:creationId xmlns:a16="http://schemas.microsoft.com/office/drawing/2014/main" id="{BF0AFD19-D4CC-769F-9D18-DCD8DFC52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" y="1327"/>
              <a:ext cx="21" cy="5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Rectangle 475">
              <a:extLst>
                <a:ext uri="{FF2B5EF4-FFF2-40B4-BE49-F238E27FC236}">
                  <a16:creationId xmlns:a16="http://schemas.microsoft.com/office/drawing/2014/main" id="{3C88246F-EFCC-6F54-65AA-C39F68D2B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73"/>
              <a:ext cx="38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Rectangle 476">
              <a:extLst>
                <a:ext uri="{FF2B5EF4-FFF2-40B4-BE49-F238E27FC236}">
                  <a16:creationId xmlns:a16="http://schemas.microsoft.com/office/drawing/2014/main" id="{A42AC866-2AE8-775B-0B5D-B1884A30A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23"/>
              <a:ext cx="38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Rectangle 477">
              <a:extLst>
                <a:ext uri="{FF2B5EF4-FFF2-40B4-BE49-F238E27FC236}">
                  <a16:creationId xmlns:a16="http://schemas.microsoft.com/office/drawing/2014/main" id="{868E2AFA-BE6E-A61D-29E0-258C08254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2" y="1277"/>
              <a:ext cx="46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Rectangle 478">
              <a:extLst>
                <a:ext uri="{FF2B5EF4-FFF2-40B4-BE49-F238E27FC236}">
                  <a16:creationId xmlns:a16="http://schemas.microsoft.com/office/drawing/2014/main" id="{849A3C62-61CA-75C6-5669-376CA1104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2" y="1319"/>
              <a:ext cx="46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Rectangle 479">
              <a:extLst>
                <a:ext uri="{FF2B5EF4-FFF2-40B4-BE49-F238E27FC236}">
                  <a16:creationId xmlns:a16="http://schemas.microsoft.com/office/drawing/2014/main" id="{0ED7C5B9-C7DB-2BF4-3D66-C4FB6E073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7" y="1281"/>
              <a:ext cx="55" cy="8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Rectangle 480">
              <a:extLst>
                <a:ext uri="{FF2B5EF4-FFF2-40B4-BE49-F238E27FC236}">
                  <a16:creationId xmlns:a16="http://schemas.microsoft.com/office/drawing/2014/main" id="{D412CFC9-2DB5-056C-AEFD-F0590B132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7" y="1310"/>
              <a:ext cx="55" cy="9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Rectangle 481">
              <a:extLst>
                <a:ext uri="{FF2B5EF4-FFF2-40B4-BE49-F238E27FC236}">
                  <a16:creationId xmlns:a16="http://schemas.microsoft.com/office/drawing/2014/main" id="{B9A7002B-189E-45EC-59CB-6D5A3A905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289"/>
              <a:ext cx="64" cy="9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Rectangle 482">
              <a:extLst>
                <a:ext uri="{FF2B5EF4-FFF2-40B4-BE49-F238E27FC236}">
                  <a16:creationId xmlns:a16="http://schemas.microsoft.com/office/drawing/2014/main" id="{2E30CA75-4465-6A28-CD41-2D1F9099B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302"/>
              <a:ext cx="64" cy="8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Rectangle 483">
              <a:extLst>
                <a:ext uri="{FF2B5EF4-FFF2-40B4-BE49-F238E27FC236}">
                  <a16:creationId xmlns:a16="http://schemas.microsoft.com/office/drawing/2014/main" id="{1797DE02-97CD-A9CA-12BB-B912D4866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298"/>
              <a:ext cx="64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Rectangle 484">
              <a:extLst>
                <a:ext uri="{FF2B5EF4-FFF2-40B4-BE49-F238E27FC236}">
                  <a16:creationId xmlns:a16="http://schemas.microsoft.com/office/drawing/2014/main" id="{982064F3-7F97-761D-AB5A-89BEA684D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298"/>
              <a:ext cx="64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Rectangle 485">
              <a:extLst>
                <a:ext uri="{FF2B5EF4-FFF2-40B4-BE49-F238E27FC236}">
                  <a16:creationId xmlns:a16="http://schemas.microsoft.com/office/drawing/2014/main" id="{ED5BBB89-5BC7-75A3-FE35-E7A7CC631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061"/>
              <a:ext cx="418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Disturbed</a:t>
              </a:r>
              <a:endPara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486">
              <a:extLst>
                <a:ext uri="{FF2B5EF4-FFF2-40B4-BE49-F238E27FC236}">
                  <a16:creationId xmlns:a16="http://schemas.microsoft.com/office/drawing/2014/main" id="{ED045911-EAAE-35E0-95AB-D9DA22A23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163"/>
              <a:ext cx="325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Natural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487">
              <a:extLst>
                <a:ext uri="{FF2B5EF4-FFF2-40B4-BE49-F238E27FC236}">
                  <a16:creationId xmlns:a16="http://schemas.microsoft.com/office/drawing/2014/main" id="{BE5BE4CB-86FE-2E18-9D4B-B1C37BF1D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260"/>
              <a:ext cx="557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Semi-Natural</a:t>
              </a:r>
              <a:endPara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521" name="ZoneTexte 520">
            <a:extLst>
              <a:ext uri="{FF2B5EF4-FFF2-40B4-BE49-F238E27FC236}">
                <a16:creationId xmlns:a16="http://schemas.microsoft.com/office/drawing/2014/main" id="{26F4AE44-DFAB-A16C-19A6-BA2E5819AB7A}"/>
              </a:ext>
            </a:extLst>
          </p:cNvPr>
          <p:cNvSpPr txBox="1"/>
          <p:nvPr/>
        </p:nvSpPr>
        <p:spPr>
          <a:xfrm>
            <a:off x="688974" y="7379870"/>
            <a:ext cx="51498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b="1" dirty="0"/>
              <a:t>Figure S2: </a:t>
            </a:r>
            <a:r>
              <a:rPr lang="fr-FR" sz="1200" b="1" dirty="0" err="1"/>
              <a:t>Soil</a:t>
            </a:r>
            <a:r>
              <a:rPr lang="fr-FR" sz="1200" b="1" dirty="0"/>
              <a:t> </a:t>
            </a:r>
            <a:r>
              <a:rPr lang="fr-FR" sz="1200" b="1" dirty="0" err="1"/>
              <a:t>physicochemical</a:t>
            </a:r>
            <a:r>
              <a:rPr lang="fr-FR" sz="1200" b="1" dirty="0"/>
              <a:t> </a:t>
            </a:r>
            <a:r>
              <a:rPr lang="fr-FR" sz="1200" b="1" dirty="0" err="1"/>
              <a:t>properties</a:t>
            </a:r>
            <a:r>
              <a:rPr lang="fr-FR" sz="1200" b="1" dirty="0"/>
              <a:t> in the </a:t>
            </a:r>
            <a:r>
              <a:rPr lang="fr-FR" sz="1200" b="1" dirty="0" err="1"/>
              <a:t>three</a:t>
            </a:r>
            <a:r>
              <a:rPr lang="fr-FR" sz="1200" b="1" dirty="0"/>
              <a:t> habitats.</a:t>
            </a:r>
          </a:p>
          <a:p>
            <a:pPr algn="just"/>
            <a:r>
              <a:rPr lang="fr-FR" sz="1200" dirty="0"/>
              <a:t>Principal component </a:t>
            </a:r>
            <a:r>
              <a:rPr lang="fr-FR" sz="1200" dirty="0" err="1"/>
              <a:t>analysis</a:t>
            </a:r>
            <a:r>
              <a:rPr lang="fr-FR" sz="1200" dirty="0"/>
              <a:t> (PCA) of the 103 </a:t>
            </a:r>
            <a:r>
              <a:rPr lang="fr-FR" sz="1200" dirty="0" err="1"/>
              <a:t>soil</a:t>
            </a:r>
            <a:r>
              <a:rPr lang="fr-FR" sz="1200" dirty="0"/>
              <a:t> </a:t>
            </a:r>
            <a:r>
              <a:rPr lang="fr-FR" sz="1200" dirty="0" err="1"/>
              <a:t>samples</a:t>
            </a:r>
            <a:r>
              <a:rPr lang="fr-FR" sz="1200" dirty="0"/>
              <a:t> </a:t>
            </a:r>
            <a:r>
              <a:rPr lang="fr-FR" sz="1200" dirty="0" err="1"/>
              <a:t>using</a:t>
            </a:r>
            <a:r>
              <a:rPr lang="fr-FR" sz="1200" dirty="0"/>
              <a:t> the </a:t>
            </a:r>
            <a:r>
              <a:rPr lang="fr-FR" sz="1200" dirty="0" err="1"/>
              <a:t>physicochemical</a:t>
            </a:r>
            <a:r>
              <a:rPr lang="fr-FR" sz="1200" dirty="0"/>
              <a:t> </a:t>
            </a:r>
            <a:r>
              <a:rPr lang="fr-FR" sz="1200" dirty="0" err="1"/>
              <a:t>dataset</a:t>
            </a:r>
            <a:r>
              <a:rPr lang="fr-FR" sz="1200" dirty="0"/>
              <a:t> (Table S2) (a) </a:t>
            </a:r>
            <a:r>
              <a:rPr lang="fr-FR" sz="1200" dirty="0" err="1"/>
              <a:t>Boxplot</a:t>
            </a:r>
            <a:r>
              <a:rPr lang="fr-FR" sz="1200" dirty="0"/>
              <a:t> </a:t>
            </a:r>
            <a:r>
              <a:rPr lang="fr-FR" sz="1200" dirty="0" err="1"/>
              <a:t>representing</a:t>
            </a:r>
            <a:r>
              <a:rPr lang="fr-FR" sz="1200" dirty="0"/>
              <a:t> </a:t>
            </a:r>
            <a:r>
              <a:rPr lang="fr-FR" sz="1200" dirty="0" err="1"/>
              <a:t>nine</a:t>
            </a:r>
            <a:r>
              <a:rPr lang="fr-FR" sz="1200" dirty="0"/>
              <a:t> of the </a:t>
            </a:r>
            <a:r>
              <a:rPr lang="fr-FR" sz="1200" dirty="0" err="1"/>
              <a:t>physicochemical</a:t>
            </a:r>
            <a:r>
              <a:rPr lang="fr-FR" sz="1200" dirty="0"/>
              <a:t> </a:t>
            </a:r>
            <a:r>
              <a:rPr lang="fr-FR" sz="1200" dirty="0" err="1"/>
              <a:t>measurments</a:t>
            </a:r>
            <a:r>
              <a:rPr lang="fr-FR" sz="1200" dirty="0"/>
              <a:t> </a:t>
            </a:r>
            <a:r>
              <a:rPr lang="fr-FR" sz="1200" dirty="0" err="1"/>
              <a:t>which</a:t>
            </a:r>
            <a:r>
              <a:rPr lang="fr-FR" sz="1200" dirty="0"/>
              <a:t> structure the </a:t>
            </a:r>
            <a:r>
              <a:rPr lang="fr-FR" sz="1200" dirty="0" err="1"/>
              <a:t>dataset</a:t>
            </a:r>
            <a:r>
              <a:rPr lang="fr-FR" sz="1200" dirty="0"/>
              <a:t> (b). As the </a:t>
            </a:r>
            <a:r>
              <a:rPr lang="fr-FR" sz="1200" dirty="0" err="1"/>
              <a:t>granulometry</a:t>
            </a:r>
            <a:r>
              <a:rPr lang="fr-FR" sz="1200" dirty="0"/>
              <a:t> data are </a:t>
            </a:r>
            <a:r>
              <a:rPr lang="fr-FR" sz="1200" dirty="0" err="1"/>
              <a:t>composional</a:t>
            </a:r>
            <a:r>
              <a:rPr lang="fr-FR" sz="1200" dirty="0"/>
              <a:t> (relative </a:t>
            </a:r>
            <a:r>
              <a:rPr lang="fr-FR" sz="1200" dirty="0" err="1"/>
              <a:t>abundance</a:t>
            </a:r>
            <a:r>
              <a:rPr lang="fr-FR" sz="1200" dirty="0"/>
              <a:t>), a center-log ratio </a:t>
            </a:r>
            <a:r>
              <a:rPr lang="fr-FR" sz="1200" dirty="0" err="1"/>
              <a:t>tranformation</a:t>
            </a:r>
            <a:r>
              <a:rPr lang="fr-FR" sz="1200" dirty="0"/>
              <a:t> (</a:t>
            </a:r>
            <a:r>
              <a:rPr lang="fr-FR" sz="1200" dirty="0" err="1"/>
              <a:t>clr</a:t>
            </a:r>
            <a:r>
              <a:rPr lang="fr-FR" sz="1200" dirty="0"/>
              <a:t>) </a:t>
            </a:r>
            <a:r>
              <a:rPr lang="fr-FR" sz="1200" dirty="0" err="1"/>
              <a:t>was</a:t>
            </a:r>
            <a:r>
              <a:rPr lang="fr-FR" sz="1200" dirty="0"/>
              <a:t> </a:t>
            </a:r>
            <a:r>
              <a:rPr lang="fr-FR" sz="1200" dirty="0" err="1"/>
              <a:t>applied</a:t>
            </a:r>
            <a:r>
              <a:rPr lang="fr-FR" sz="1200" dirty="0"/>
              <a:t>. </a:t>
            </a:r>
            <a:r>
              <a:rPr lang="fr-FR" sz="1200" dirty="0" err="1"/>
              <a:t>Statistical</a:t>
            </a:r>
            <a:r>
              <a:rPr lang="fr-FR" sz="1200" dirty="0"/>
              <a:t> analyses </a:t>
            </a:r>
            <a:r>
              <a:rPr lang="fr-FR" sz="1200" dirty="0" err="1"/>
              <a:t>were</a:t>
            </a:r>
            <a:r>
              <a:rPr lang="fr-FR" sz="1200" dirty="0"/>
              <a:t> </a:t>
            </a:r>
            <a:r>
              <a:rPr lang="fr-FR" sz="1200" dirty="0" err="1"/>
              <a:t>performed</a:t>
            </a:r>
            <a:r>
              <a:rPr lang="fr-FR" sz="1200" dirty="0"/>
              <a:t> </a:t>
            </a:r>
            <a:r>
              <a:rPr lang="fr-FR" sz="1200" dirty="0" err="1"/>
              <a:t>using</a:t>
            </a:r>
            <a:r>
              <a:rPr lang="fr-FR" sz="1200" dirty="0"/>
              <a:t>  </a:t>
            </a:r>
            <a:r>
              <a:rPr lang="fr-FR" sz="1200" dirty="0" err="1"/>
              <a:t>Kruskal</a:t>
            </a:r>
            <a:r>
              <a:rPr lang="fr-FR" sz="1200" dirty="0"/>
              <a:t>-Wallis tests </a:t>
            </a:r>
            <a:r>
              <a:rPr lang="fr-FR" sz="1200" dirty="0" err="1"/>
              <a:t>followed</a:t>
            </a:r>
            <a:r>
              <a:rPr lang="fr-FR" sz="1200" dirty="0"/>
              <a:t> by a </a:t>
            </a:r>
            <a:r>
              <a:rPr lang="fr-FR" sz="1200" dirty="0" err="1"/>
              <a:t>posthoc</a:t>
            </a:r>
            <a:r>
              <a:rPr lang="fr-FR" sz="1200" dirty="0"/>
              <a:t> Dunn test(p &lt; 0.05).</a:t>
            </a:r>
          </a:p>
        </p:txBody>
      </p:sp>
      <p:sp>
        <p:nvSpPr>
          <p:cNvPr id="522" name="ZoneTexte 521">
            <a:extLst>
              <a:ext uri="{FF2B5EF4-FFF2-40B4-BE49-F238E27FC236}">
                <a16:creationId xmlns:a16="http://schemas.microsoft.com/office/drawing/2014/main" id="{51E5ACF1-AC23-28CB-5B5C-FCF40DC323E7}"/>
              </a:ext>
            </a:extLst>
          </p:cNvPr>
          <p:cNvSpPr txBox="1"/>
          <p:nvPr/>
        </p:nvSpPr>
        <p:spPr>
          <a:xfrm>
            <a:off x="650911" y="98179"/>
            <a:ext cx="220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</a:t>
            </a:r>
          </a:p>
        </p:txBody>
      </p:sp>
      <p:sp>
        <p:nvSpPr>
          <p:cNvPr id="523" name="ZoneTexte 522">
            <a:extLst>
              <a:ext uri="{FF2B5EF4-FFF2-40B4-BE49-F238E27FC236}">
                <a16:creationId xmlns:a16="http://schemas.microsoft.com/office/drawing/2014/main" id="{D24FD44D-9A07-1E45-1E52-D1100FC91EC3}"/>
              </a:ext>
            </a:extLst>
          </p:cNvPr>
          <p:cNvSpPr txBox="1"/>
          <p:nvPr/>
        </p:nvSpPr>
        <p:spPr>
          <a:xfrm>
            <a:off x="680255" y="3601906"/>
            <a:ext cx="220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B866636-5800-2FF0-81ED-1095F58BF44D}"/>
              </a:ext>
            </a:extLst>
          </p:cNvPr>
          <p:cNvSpPr txBox="1"/>
          <p:nvPr/>
        </p:nvSpPr>
        <p:spPr>
          <a:xfrm>
            <a:off x="1076559" y="368456"/>
            <a:ext cx="1061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/>
              <a:t>adonis2</a:t>
            </a:r>
          </a:p>
          <a:p>
            <a:pPr algn="ctr"/>
            <a:r>
              <a:rPr lang="fr-FR" sz="1000" dirty="0"/>
              <a:t>R</a:t>
            </a:r>
            <a:r>
              <a:rPr lang="fr-FR" sz="1000" baseline="30000" dirty="0"/>
              <a:t>2</a:t>
            </a:r>
            <a:r>
              <a:rPr lang="fr-FR" sz="1000" dirty="0"/>
              <a:t>=0.34</a:t>
            </a:r>
          </a:p>
        </p:txBody>
      </p:sp>
    </p:spTree>
    <p:extLst>
      <p:ext uri="{BB962C8B-B14F-4D97-AF65-F5344CB8AC3E}">
        <p14:creationId xmlns:p14="http://schemas.microsoft.com/office/powerpoint/2010/main" val="1175982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D119E4BA-241C-2591-68D7-29FF07146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74" y="3684234"/>
            <a:ext cx="4126832" cy="366314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7B11AE7-68AB-1704-2C7B-75FC5B3A4D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556" t="46593" b="42490"/>
          <a:stretch/>
        </p:blipFill>
        <p:spPr>
          <a:xfrm>
            <a:off x="4963405" y="5205561"/>
            <a:ext cx="1151343" cy="57377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9BA7741-D70E-03E2-BE87-6EE6EE5EB706}"/>
              </a:ext>
            </a:extLst>
          </p:cNvPr>
          <p:cNvSpPr txBox="1"/>
          <p:nvPr/>
        </p:nvSpPr>
        <p:spPr>
          <a:xfrm>
            <a:off x="1177467" y="3684234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4B4264C-3A07-F5F9-0869-00DFB6B5A104}"/>
              </a:ext>
            </a:extLst>
          </p:cNvPr>
          <p:cNvSpPr txBox="1"/>
          <p:nvPr/>
        </p:nvSpPr>
        <p:spPr>
          <a:xfrm>
            <a:off x="1502979" y="3505250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A724102-9545-FEB4-BB6C-8B0766CB3E38}"/>
              </a:ext>
            </a:extLst>
          </p:cNvPr>
          <p:cNvSpPr txBox="1"/>
          <p:nvPr/>
        </p:nvSpPr>
        <p:spPr>
          <a:xfrm>
            <a:off x="1804110" y="3777083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65F8BFD-E999-6174-790C-ABF38607FA35}"/>
              </a:ext>
            </a:extLst>
          </p:cNvPr>
          <p:cNvSpPr txBox="1"/>
          <p:nvPr/>
        </p:nvSpPr>
        <p:spPr>
          <a:xfrm>
            <a:off x="2579315" y="3619810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EDE1DD1-873D-A3A5-22FF-92FA59258B0A}"/>
              </a:ext>
            </a:extLst>
          </p:cNvPr>
          <p:cNvSpPr txBox="1"/>
          <p:nvPr/>
        </p:nvSpPr>
        <p:spPr>
          <a:xfrm>
            <a:off x="2849190" y="3500084"/>
            <a:ext cx="391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ab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353B4CD-1158-99D2-261B-AEBC642FCC51}"/>
              </a:ext>
            </a:extLst>
          </p:cNvPr>
          <p:cNvSpPr txBox="1"/>
          <p:nvPr/>
        </p:nvSpPr>
        <p:spPr>
          <a:xfrm>
            <a:off x="3153316" y="3523284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719E8F5-07FC-BA16-FD22-C2242C8259CC}"/>
              </a:ext>
            </a:extLst>
          </p:cNvPr>
          <p:cNvSpPr txBox="1"/>
          <p:nvPr/>
        </p:nvSpPr>
        <p:spPr>
          <a:xfrm>
            <a:off x="3903044" y="3868384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63008C0-76C4-E55B-169D-92FD614A526A}"/>
              </a:ext>
            </a:extLst>
          </p:cNvPr>
          <p:cNvSpPr txBox="1"/>
          <p:nvPr/>
        </p:nvSpPr>
        <p:spPr>
          <a:xfrm>
            <a:off x="4219964" y="3481310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C30ACDF-5CA9-607F-6398-5379C90B8131}"/>
              </a:ext>
            </a:extLst>
          </p:cNvPr>
          <p:cNvSpPr txBox="1"/>
          <p:nvPr/>
        </p:nvSpPr>
        <p:spPr>
          <a:xfrm>
            <a:off x="4551907" y="3845934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DD625EB-C94B-CC59-C9DB-CB024476D690}"/>
              </a:ext>
            </a:extLst>
          </p:cNvPr>
          <p:cNvSpPr txBox="1"/>
          <p:nvPr/>
        </p:nvSpPr>
        <p:spPr>
          <a:xfrm>
            <a:off x="1141029" y="5108056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CC4422A-5CF9-2D1A-5C05-D5DE0CC137BC}"/>
              </a:ext>
            </a:extLst>
          </p:cNvPr>
          <p:cNvSpPr txBox="1"/>
          <p:nvPr/>
        </p:nvSpPr>
        <p:spPr>
          <a:xfrm>
            <a:off x="1445829" y="4941332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ab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EF74B8B-EFBF-7255-DFC9-6BC4EA7E0410}"/>
              </a:ext>
            </a:extLst>
          </p:cNvPr>
          <p:cNvSpPr txBox="1"/>
          <p:nvPr/>
        </p:nvSpPr>
        <p:spPr>
          <a:xfrm>
            <a:off x="1801084" y="5090022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16FBDC3-260F-91D3-7A32-FED1EBB54F3E}"/>
              </a:ext>
            </a:extLst>
          </p:cNvPr>
          <p:cNvSpPr txBox="1"/>
          <p:nvPr/>
        </p:nvSpPr>
        <p:spPr>
          <a:xfrm>
            <a:off x="2541223" y="538947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B4ADEED-7DE5-72C1-0E5F-494AC041D66B}"/>
              </a:ext>
            </a:extLst>
          </p:cNvPr>
          <p:cNvSpPr txBox="1"/>
          <p:nvPr/>
        </p:nvSpPr>
        <p:spPr>
          <a:xfrm>
            <a:off x="2869901" y="5051454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402C1EA-6AE0-585A-04F3-6BA0D1C28F7A}"/>
              </a:ext>
            </a:extLst>
          </p:cNvPr>
          <p:cNvSpPr txBox="1"/>
          <p:nvPr/>
        </p:nvSpPr>
        <p:spPr>
          <a:xfrm>
            <a:off x="3190086" y="536702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E7B769A-BE56-B0EE-242F-A8C61FB50F56}"/>
              </a:ext>
            </a:extLst>
          </p:cNvPr>
          <p:cNvSpPr txBox="1"/>
          <p:nvPr/>
        </p:nvSpPr>
        <p:spPr>
          <a:xfrm>
            <a:off x="3915164" y="520607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945FC6D-3D8F-1465-CF28-DED8A28B2512}"/>
              </a:ext>
            </a:extLst>
          </p:cNvPr>
          <p:cNvSpPr txBox="1"/>
          <p:nvPr/>
        </p:nvSpPr>
        <p:spPr>
          <a:xfrm>
            <a:off x="4284539" y="5596655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D67202D6-F582-1343-A535-0B87A15F1CFE}"/>
              </a:ext>
            </a:extLst>
          </p:cNvPr>
          <p:cNvSpPr txBox="1"/>
          <p:nvPr/>
        </p:nvSpPr>
        <p:spPr>
          <a:xfrm>
            <a:off x="4551907" y="5218194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48C06537-04EB-0651-B682-6F3963F64468}"/>
              </a:ext>
            </a:extLst>
          </p:cNvPr>
          <p:cNvSpPr txBox="1"/>
          <p:nvPr/>
        </p:nvSpPr>
        <p:spPr>
          <a:xfrm>
            <a:off x="1141029" y="6447005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E32800E-E1DC-940E-3431-3B0CFB645291}"/>
              </a:ext>
            </a:extLst>
          </p:cNvPr>
          <p:cNvSpPr txBox="1"/>
          <p:nvPr/>
        </p:nvSpPr>
        <p:spPr>
          <a:xfrm>
            <a:off x="1471451" y="6057749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E57720D1-0620-BC7D-FB8D-5BBCC9F94C70}"/>
              </a:ext>
            </a:extLst>
          </p:cNvPr>
          <p:cNvSpPr txBox="1"/>
          <p:nvPr/>
        </p:nvSpPr>
        <p:spPr>
          <a:xfrm>
            <a:off x="1801084" y="608106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FE9E2D5-0B6E-DB5C-2BCC-8D8571D090EE}"/>
              </a:ext>
            </a:extLst>
          </p:cNvPr>
          <p:cNvSpPr txBox="1"/>
          <p:nvPr/>
        </p:nvSpPr>
        <p:spPr>
          <a:xfrm>
            <a:off x="2513360" y="6290133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61F816A6-BE4F-84F8-CF2E-42C9E6D21E4F}"/>
              </a:ext>
            </a:extLst>
          </p:cNvPr>
          <p:cNvSpPr txBox="1"/>
          <p:nvPr/>
        </p:nvSpPr>
        <p:spPr>
          <a:xfrm>
            <a:off x="2849190" y="6080200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12ED894E-5F55-5F1F-2C7F-3EC624210A77}"/>
              </a:ext>
            </a:extLst>
          </p:cNvPr>
          <p:cNvSpPr txBox="1"/>
          <p:nvPr/>
        </p:nvSpPr>
        <p:spPr>
          <a:xfrm>
            <a:off x="3173415" y="6057748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75F99825-69E3-0331-4D45-23CEBD5E294A}"/>
              </a:ext>
            </a:extLst>
          </p:cNvPr>
          <p:cNvSpPr txBox="1"/>
          <p:nvPr/>
        </p:nvSpPr>
        <p:spPr>
          <a:xfrm>
            <a:off x="3869912" y="6057748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EF6FDE8-D6F2-5DC2-0EDA-EFE215A5E6E3}"/>
              </a:ext>
            </a:extLst>
          </p:cNvPr>
          <p:cNvSpPr txBox="1"/>
          <p:nvPr/>
        </p:nvSpPr>
        <p:spPr>
          <a:xfrm>
            <a:off x="4250785" y="6206722"/>
            <a:ext cx="39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D0B2D1A3-9E22-0C29-27FE-ED77E729FB65}"/>
              </a:ext>
            </a:extLst>
          </p:cNvPr>
          <p:cNvSpPr txBox="1"/>
          <p:nvPr/>
        </p:nvSpPr>
        <p:spPr>
          <a:xfrm>
            <a:off x="4566151" y="6151633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</a:t>
            </a:r>
          </a:p>
        </p:txBody>
      </p:sp>
      <p:sp>
        <p:nvSpPr>
          <p:cNvPr id="1355" name="ZoneTexte 1354">
            <a:extLst>
              <a:ext uri="{FF2B5EF4-FFF2-40B4-BE49-F238E27FC236}">
                <a16:creationId xmlns:a16="http://schemas.microsoft.com/office/drawing/2014/main" id="{608A0C8F-E3D0-F6F2-1330-27F4DDB60E62}"/>
              </a:ext>
            </a:extLst>
          </p:cNvPr>
          <p:cNvSpPr txBox="1"/>
          <p:nvPr/>
        </p:nvSpPr>
        <p:spPr>
          <a:xfrm>
            <a:off x="637717" y="7523817"/>
            <a:ext cx="5226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Figure S3: Relative </a:t>
            </a:r>
            <a:r>
              <a:rPr lang="fr-FR" sz="1200" b="1" dirty="0" err="1"/>
              <a:t>abundance</a:t>
            </a:r>
            <a:r>
              <a:rPr lang="fr-FR" sz="1200" b="1" dirty="0"/>
              <a:t> of the </a:t>
            </a:r>
            <a:r>
              <a:rPr lang="fr-FR" sz="1200" b="1" dirty="0" err="1"/>
              <a:t>soil</a:t>
            </a:r>
            <a:r>
              <a:rPr lang="fr-FR" sz="1200" b="1" dirty="0"/>
              <a:t> </a:t>
            </a:r>
            <a:r>
              <a:rPr lang="fr-FR" sz="1200" b="1" dirty="0" err="1"/>
              <a:t>atomic</a:t>
            </a:r>
            <a:r>
              <a:rPr lang="fr-FR" sz="1200" b="1" dirty="0"/>
              <a:t> </a:t>
            </a:r>
            <a:r>
              <a:rPr lang="fr-FR" sz="1200" b="1" dirty="0" err="1"/>
              <a:t>elements</a:t>
            </a:r>
            <a:r>
              <a:rPr lang="fr-FR" sz="1200" b="1" dirty="0"/>
              <a:t> in the </a:t>
            </a:r>
            <a:r>
              <a:rPr lang="fr-FR" sz="1200" b="1" dirty="0" err="1"/>
              <a:t>three</a:t>
            </a:r>
            <a:r>
              <a:rPr lang="fr-FR" sz="1200" b="1" dirty="0"/>
              <a:t> habitats.</a:t>
            </a:r>
          </a:p>
          <a:p>
            <a:pPr algn="just"/>
            <a:r>
              <a:rPr lang="fr-FR" sz="1200" dirty="0"/>
              <a:t>Principal component </a:t>
            </a:r>
            <a:r>
              <a:rPr lang="fr-FR" sz="1200" dirty="0" err="1"/>
              <a:t>analysis</a:t>
            </a:r>
            <a:r>
              <a:rPr lang="fr-FR" sz="1200" dirty="0"/>
              <a:t> (PCA) of the 103 </a:t>
            </a:r>
            <a:r>
              <a:rPr lang="fr-FR" sz="1200" dirty="0" err="1"/>
              <a:t>soil</a:t>
            </a:r>
            <a:r>
              <a:rPr lang="fr-FR" sz="1200" dirty="0"/>
              <a:t> </a:t>
            </a:r>
            <a:r>
              <a:rPr lang="fr-FR" sz="1200" dirty="0" err="1"/>
              <a:t>samples</a:t>
            </a:r>
            <a:r>
              <a:rPr lang="fr-FR" sz="1200" dirty="0"/>
              <a:t> </a:t>
            </a:r>
            <a:r>
              <a:rPr lang="fr-FR" sz="1200" dirty="0" err="1"/>
              <a:t>using</a:t>
            </a:r>
            <a:r>
              <a:rPr lang="fr-FR" sz="1200" dirty="0"/>
              <a:t> the X-ray fluorescence </a:t>
            </a:r>
            <a:r>
              <a:rPr lang="fr-FR" sz="1200" dirty="0" err="1"/>
              <a:t>dataset</a:t>
            </a:r>
            <a:r>
              <a:rPr lang="fr-FR" sz="1200" dirty="0"/>
              <a:t> (relative </a:t>
            </a:r>
            <a:r>
              <a:rPr lang="fr-FR" sz="1200" dirty="0" err="1"/>
              <a:t>abundance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the </a:t>
            </a:r>
            <a:r>
              <a:rPr lang="fr-FR" sz="1200" dirty="0" err="1"/>
              <a:t>magnesium</a:t>
            </a:r>
            <a:r>
              <a:rPr lang="fr-FR" sz="1200" dirty="0"/>
              <a:t> to uranium) (a) </a:t>
            </a:r>
            <a:r>
              <a:rPr lang="fr-FR" sz="1200" dirty="0" err="1"/>
              <a:t>Boxplot</a:t>
            </a:r>
            <a:r>
              <a:rPr lang="fr-FR" sz="1200" dirty="0"/>
              <a:t> </a:t>
            </a:r>
            <a:r>
              <a:rPr lang="fr-FR" sz="1200" dirty="0" err="1"/>
              <a:t>representing</a:t>
            </a:r>
            <a:r>
              <a:rPr lang="fr-FR" sz="1200" dirty="0"/>
              <a:t> the center-log ratio (</a:t>
            </a:r>
            <a:r>
              <a:rPr lang="fr-FR" sz="1200" dirty="0" err="1"/>
              <a:t>clr</a:t>
            </a:r>
            <a:r>
              <a:rPr lang="fr-FR" sz="1200" dirty="0"/>
              <a:t>) of the relative </a:t>
            </a:r>
            <a:r>
              <a:rPr lang="fr-FR" sz="1200" dirty="0" err="1"/>
              <a:t>abundance</a:t>
            </a:r>
            <a:r>
              <a:rPr lang="fr-FR" sz="1200" dirty="0"/>
              <a:t> for the </a:t>
            </a:r>
            <a:r>
              <a:rPr lang="fr-FR" sz="1200" dirty="0" err="1"/>
              <a:t>nine</a:t>
            </a:r>
            <a:r>
              <a:rPr lang="fr-FR" sz="1200" dirty="0"/>
              <a:t> main </a:t>
            </a:r>
            <a:r>
              <a:rPr lang="fr-FR" sz="1200" dirty="0" err="1"/>
              <a:t>elements</a:t>
            </a:r>
            <a:r>
              <a:rPr lang="fr-FR" sz="1200" dirty="0"/>
              <a:t> of the </a:t>
            </a:r>
            <a:r>
              <a:rPr lang="fr-FR" sz="1200" dirty="0" err="1"/>
              <a:t>analysis</a:t>
            </a:r>
            <a:r>
              <a:rPr lang="fr-FR" sz="1200" dirty="0"/>
              <a:t> (b). </a:t>
            </a:r>
            <a:r>
              <a:rPr lang="fr-FR" sz="1200" dirty="0" err="1"/>
              <a:t>Statistical</a:t>
            </a:r>
            <a:r>
              <a:rPr lang="fr-FR" sz="1200" dirty="0"/>
              <a:t> analyses </a:t>
            </a:r>
            <a:r>
              <a:rPr lang="fr-FR" sz="1200" dirty="0" err="1"/>
              <a:t>was</a:t>
            </a:r>
            <a:r>
              <a:rPr lang="fr-FR" sz="1200" dirty="0"/>
              <a:t> </a:t>
            </a:r>
            <a:r>
              <a:rPr lang="fr-FR" sz="1200" dirty="0" err="1"/>
              <a:t>performed</a:t>
            </a:r>
            <a:r>
              <a:rPr lang="fr-FR" sz="1200" dirty="0"/>
              <a:t> </a:t>
            </a:r>
            <a:r>
              <a:rPr lang="fr-FR" sz="1200" dirty="0" err="1"/>
              <a:t>using</a:t>
            </a:r>
            <a:r>
              <a:rPr lang="fr-FR" sz="1200" dirty="0"/>
              <a:t>  </a:t>
            </a:r>
            <a:r>
              <a:rPr lang="fr-FR" sz="1200" dirty="0" err="1"/>
              <a:t>Kruskal</a:t>
            </a:r>
            <a:r>
              <a:rPr lang="fr-FR" sz="1200" dirty="0"/>
              <a:t>-Wallis tests </a:t>
            </a:r>
            <a:r>
              <a:rPr lang="fr-FR" sz="1200" dirty="0" err="1"/>
              <a:t>followed</a:t>
            </a:r>
            <a:r>
              <a:rPr lang="fr-FR" sz="1200" dirty="0"/>
              <a:t> by a </a:t>
            </a:r>
            <a:r>
              <a:rPr lang="fr-FR" sz="1200" dirty="0" err="1"/>
              <a:t>posthoc</a:t>
            </a:r>
            <a:r>
              <a:rPr lang="fr-FR" sz="1200" dirty="0"/>
              <a:t> Dunn test(p &lt; 0.05).</a:t>
            </a:r>
          </a:p>
        </p:txBody>
      </p:sp>
      <p:sp>
        <p:nvSpPr>
          <p:cNvPr id="1356" name="ZoneTexte 1355">
            <a:extLst>
              <a:ext uri="{FF2B5EF4-FFF2-40B4-BE49-F238E27FC236}">
                <a16:creationId xmlns:a16="http://schemas.microsoft.com/office/drawing/2014/main" id="{A272BB74-A7F2-3CE5-F6B4-2C5DC3B37BB7}"/>
              </a:ext>
            </a:extLst>
          </p:cNvPr>
          <p:cNvSpPr txBox="1"/>
          <p:nvPr/>
        </p:nvSpPr>
        <p:spPr>
          <a:xfrm>
            <a:off x="561368" y="133134"/>
            <a:ext cx="220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</a:t>
            </a:r>
          </a:p>
        </p:txBody>
      </p:sp>
      <p:sp>
        <p:nvSpPr>
          <p:cNvPr id="1357" name="ZoneTexte 1356">
            <a:extLst>
              <a:ext uri="{FF2B5EF4-FFF2-40B4-BE49-F238E27FC236}">
                <a16:creationId xmlns:a16="http://schemas.microsoft.com/office/drawing/2014/main" id="{95D99CC9-9911-140D-2966-B82EF88327B8}"/>
              </a:ext>
            </a:extLst>
          </p:cNvPr>
          <p:cNvSpPr txBox="1"/>
          <p:nvPr/>
        </p:nvSpPr>
        <p:spPr>
          <a:xfrm>
            <a:off x="561368" y="3529425"/>
            <a:ext cx="220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A279266B-20D7-1692-A3BE-295FDC344A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6387" y="73881"/>
            <a:ext cx="5178855" cy="3278971"/>
            <a:chOff x="475" y="180"/>
            <a:chExt cx="3023" cy="1914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FD0305F2-8036-0F52-3A01-5DF265897C8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75" y="303"/>
              <a:ext cx="3023" cy="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38" name="Group 205">
              <a:extLst>
                <a:ext uri="{FF2B5EF4-FFF2-40B4-BE49-F238E27FC236}">
                  <a16:creationId xmlns:a16="http://schemas.microsoft.com/office/drawing/2014/main" id="{A16DB455-4339-7C44-E95A-958EC4306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" y="180"/>
              <a:ext cx="2922" cy="1871"/>
              <a:chOff x="475" y="180"/>
              <a:chExt cx="2922" cy="1871"/>
            </a:xfrm>
          </p:grpSpPr>
          <p:sp>
            <p:nvSpPr>
              <p:cNvPr id="3309" name="Rectangle 5">
                <a:extLst>
                  <a:ext uri="{FF2B5EF4-FFF2-40B4-BE49-F238E27FC236}">
                    <a16:creationId xmlns:a16="http://schemas.microsoft.com/office/drawing/2014/main" id="{984BECC0-E337-F99C-DAAA-A8AE68BCA0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" y="180"/>
                <a:ext cx="2922" cy="18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0" name="Rectangle 6">
                <a:extLst>
                  <a:ext uri="{FF2B5EF4-FFF2-40B4-BE49-F238E27FC236}">
                    <a16:creationId xmlns:a16="http://schemas.microsoft.com/office/drawing/2014/main" id="{03911CB2-D8D4-FBFF-F43D-B6B3D2897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" y="180"/>
                <a:ext cx="2922" cy="1871"/>
              </a:xfrm>
              <a:prstGeom prst="rect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1" name="Rectangle 7">
                <a:extLst>
                  <a:ext uri="{FF2B5EF4-FFF2-40B4-BE49-F238E27FC236}">
                    <a16:creationId xmlns:a16="http://schemas.microsoft.com/office/drawing/2014/main" id="{AF184BE7-2220-FE2D-F0CD-6899873BE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" y="306"/>
                <a:ext cx="1956" cy="15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2" name="Rectangle 8">
                <a:extLst>
                  <a:ext uri="{FF2B5EF4-FFF2-40B4-BE49-F238E27FC236}">
                    <a16:creationId xmlns:a16="http://schemas.microsoft.com/office/drawing/2014/main" id="{718316D4-1C30-60AC-1745-F081814A54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8" y="1061"/>
                <a:ext cx="8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3" name="Rectangle 9">
                <a:extLst>
                  <a:ext uri="{FF2B5EF4-FFF2-40B4-BE49-F238E27FC236}">
                    <a16:creationId xmlns:a16="http://schemas.microsoft.com/office/drawing/2014/main" id="{825FF14F-2B77-890D-36EE-A2E9C759D7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8" y="1061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4" name="Rectangle 10">
                <a:extLst>
                  <a:ext uri="{FF2B5EF4-FFF2-40B4-BE49-F238E27FC236}">
                    <a16:creationId xmlns:a16="http://schemas.microsoft.com/office/drawing/2014/main" id="{1B175A8B-4B6C-9581-E612-F98C2A09C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8" y="1089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5" name="Rectangle 11">
                <a:extLst>
                  <a:ext uri="{FF2B5EF4-FFF2-40B4-BE49-F238E27FC236}">
                    <a16:creationId xmlns:a16="http://schemas.microsoft.com/office/drawing/2014/main" id="{C874FFB7-1F36-C8F5-ABEE-F2B959228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0" y="1065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6" name="Rectangle 12">
                <a:extLst>
                  <a:ext uri="{FF2B5EF4-FFF2-40B4-BE49-F238E27FC236}">
                    <a16:creationId xmlns:a16="http://schemas.microsoft.com/office/drawing/2014/main" id="{76564495-9BB2-87F4-6DEC-F076E4FD0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0" y="1081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7" name="Rectangle 13">
                <a:extLst>
                  <a:ext uri="{FF2B5EF4-FFF2-40B4-BE49-F238E27FC236}">
                    <a16:creationId xmlns:a16="http://schemas.microsoft.com/office/drawing/2014/main" id="{694E9B36-1C29-4EBD-EEFF-1B72D0440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6" y="1073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8" name="Rectangle 14">
                <a:extLst>
                  <a:ext uri="{FF2B5EF4-FFF2-40B4-BE49-F238E27FC236}">
                    <a16:creationId xmlns:a16="http://schemas.microsoft.com/office/drawing/2014/main" id="{0BFA9438-8678-6B61-47C2-6A2D32CF6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6" y="1077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9" name="Rectangle 15">
                <a:extLst>
                  <a:ext uri="{FF2B5EF4-FFF2-40B4-BE49-F238E27FC236}">
                    <a16:creationId xmlns:a16="http://schemas.microsoft.com/office/drawing/2014/main" id="{8A393E2D-294E-A1D7-A128-309B343BB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6" y="1077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0" name="Rectangle 16">
                <a:extLst>
                  <a:ext uri="{FF2B5EF4-FFF2-40B4-BE49-F238E27FC236}">
                    <a16:creationId xmlns:a16="http://schemas.microsoft.com/office/drawing/2014/main" id="{E7C16DE3-5C2A-492E-C66A-E445BB534E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6" y="1073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1" name="Rectangle 17">
                <a:extLst>
                  <a:ext uri="{FF2B5EF4-FFF2-40B4-BE49-F238E27FC236}">
                    <a16:creationId xmlns:a16="http://schemas.microsoft.com/office/drawing/2014/main" id="{846A53DA-C922-284F-02E6-D7BE50386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9" y="1207"/>
                <a:ext cx="8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2" name="Rectangle 18">
                <a:extLst>
                  <a:ext uri="{FF2B5EF4-FFF2-40B4-BE49-F238E27FC236}">
                    <a16:creationId xmlns:a16="http://schemas.microsoft.com/office/drawing/2014/main" id="{20E7DD20-4032-F0E9-0BF4-E30A99EB2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9" y="1207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3" name="Rectangle 19">
                <a:extLst>
                  <a:ext uri="{FF2B5EF4-FFF2-40B4-BE49-F238E27FC236}">
                    <a16:creationId xmlns:a16="http://schemas.microsoft.com/office/drawing/2014/main" id="{C28DDDFD-1BA1-CC5B-4E37-5C76BC263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9" y="1235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4" name="Rectangle 20">
                <a:extLst>
                  <a:ext uri="{FF2B5EF4-FFF2-40B4-BE49-F238E27FC236}">
                    <a16:creationId xmlns:a16="http://schemas.microsoft.com/office/drawing/2014/main" id="{EA732248-159D-1B0E-9BB0-7F0D7C965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0" y="1211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5" name="Rectangle 21">
                <a:extLst>
                  <a:ext uri="{FF2B5EF4-FFF2-40B4-BE49-F238E27FC236}">
                    <a16:creationId xmlns:a16="http://schemas.microsoft.com/office/drawing/2014/main" id="{563B23FE-523B-EFA8-2A91-78D0264DB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0" y="1227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6" name="Rectangle 22">
                <a:extLst>
                  <a:ext uri="{FF2B5EF4-FFF2-40B4-BE49-F238E27FC236}">
                    <a16:creationId xmlns:a16="http://schemas.microsoft.com/office/drawing/2014/main" id="{E0562203-B893-4BCF-364A-3F33FC4B3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219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7" name="Rectangle 23">
                <a:extLst>
                  <a:ext uri="{FF2B5EF4-FFF2-40B4-BE49-F238E27FC236}">
                    <a16:creationId xmlns:a16="http://schemas.microsoft.com/office/drawing/2014/main" id="{3967FF16-21AE-0DFD-64DF-C5397C1DB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223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8" name="Rectangle 24">
                <a:extLst>
                  <a:ext uri="{FF2B5EF4-FFF2-40B4-BE49-F238E27FC236}">
                    <a16:creationId xmlns:a16="http://schemas.microsoft.com/office/drawing/2014/main" id="{781E27DF-9B96-FFD5-8739-EC94335B8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223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9" name="Rectangle 25">
                <a:extLst>
                  <a:ext uri="{FF2B5EF4-FFF2-40B4-BE49-F238E27FC236}">
                    <a16:creationId xmlns:a16="http://schemas.microsoft.com/office/drawing/2014/main" id="{1C12D778-67E6-A733-904B-EDE7EC06E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219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0" name="Rectangle 26">
                <a:extLst>
                  <a:ext uri="{FF2B5EF4-FFF2-40B4-BE49-F238E27FC236}">
                    <a16:creationId xmlns:a16="http://schemas.microsoft.com/office/drawing/2014/main" id="{6709BC2A-94FD-FE35-D659-21146829E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316"/>
                <a:ext cx="8" cy="33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1" name="Rectangle 27">
                <a:extLst>
                  <a:ext uri="{FF2B5EF4-FFF2-40B4-BE49-F238E27FC236}">
                    <a16:creationId xmlns:a16="http://schemas.microsoft.com/office/drawing/2014/main" id="{38F203D9-A250-CFFC-AEFD-5F7E85693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316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2" name="Rectangle 28">
                <a:extLst>
                  <a:ext uri="{FF2B5EF4-FFF2-40B4-BE49-F238E27FC236}">
                    <a16:creationId xmlns:a16="http://schemas.microsoft.com/office/drawing/2014/main" id="{28A546A8-CE57-5B8D-F293-EECF307163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345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3" name="Rectangle 29">
                <a:extLst>
                  <a:ext uri="{FF2B5EF4-FFF2-40B4-BE49-F238E27FC236}">
                    <a16:creationId xmlns:a16="http://schemas.microsoft.com/office/drawing/2014/main" id="{EDC54488-0305-AD48-7C70-B25509FB5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1320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4" name="Rectangle 30">
                <a:extLst>
                  <a:ext uri="{FF2B5EF4-FFF2-40B4-BE49-F238E27FC236}">
                    <a16:creationId xmlns:a16="http://schemas.microsoft.com/office/drawing/2014/main" id="{53ABAB19-5663-ED9C-3D0A-ACDB3E72E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1337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5" name="Rectangle 31">
                <a:extLst>
                  <a:ext uri="{FF2B5EF4-FFF2-40B4-BE49-F238E27FC236}">
                    <a16:creationId xmlns:a16="http://schemas.microsoft.com/office/drawing/2014/main" id="{85727A18-D8C9-6649-3EB8-7EF4684F8B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328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6" name="Rectangle 32">
                <a:extLst>
                  <a:ext uri="{FF2B5EF4-FFF2-40B4-BE49-F238E27FC236}">
                    <a16:creationId xmlns:a16="http://schemas.microsoft.com/office/drawing/2014/main" id="{04E38FB1-0B82-7E8D-6F2D-0681A666D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332"/>
                <a:ext cx="33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7" name="Rectangle 33">
                <a:extLst>
                  <a:ext uri="{FF2B5EF4-FFF2-40B4-BE49-F238E27FC236}">
                    <a16:creationId xmlns:a16="http://schemas.microsoft.com/office/drawing/2014/main" id="{F5DC21E3-1C58-0162-53F9-3A4F2F89C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332"/>
                <a:ext cx="33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8" name="Rectangle 34">
                <a:extLst>
                  <a:ext uri="{FF2B5EF4-FFF2-40B4-BE49-F238E27FC236}">
                    <a16:creationId xmlns:a16="http://schemas.microsoft.com/office/drawing/2014/main" id="{53C28703-FBFC-EAC7-E2FF-57AF15B9D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328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9" name="Rectangle 35">
                <a:extLst>
                  <a:ext uri="{FF2B5EF4-FFF2-40B4-BE49-F238E27FC236}">
                    <a16:creationId xmlns:a16="http://schemas.microsoft.com/office/drawing/2014/main" id="{17FD345E-B07D-1306-3BA8-73DDEF8A0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1304"/>
                <a:ext cx="8" cy="33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0" name="Rectangle 36">
                <a:extLst>
                  <a:ext uri="{FF2B5EF4-FFF2-40B4-BE49-F238E27FC236}">
                    <a16:creationId xmlns:a16="http://schemas.microsoft.com/office/drawing/2014/main" id="{297E427F-AE99-87C2-53CA-1DD3B89D52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1304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1" name="Rectangle 37">
                <a:extLst>
                  <a:ext uri="{FF2B5EF4-FFF2-40B4-BE49-F238E27FC236}">
                    <a16:creationId xmlns:a16="http://schemas.microsoft.com/office/drawing/2014/main" id="{D0D4A0E9-0F35-4E7E-12CE-7C5388092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1332"/>
                <a:ext cx="8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2" name="Rectangle 38">
                <a:extLst>
                  <a:ext uri="{FF2B5EF4-FFF2-40B4-BE49-F238E27FC236}">
                    <a16:creationId xmlns:a16="http://schemas.microsoft.com/office/drawing/2014/main" id="{7C2309A8-1719-0597-B426-419E708C7A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7" y="1308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3" name="Rectangle 39">
                <a:extLst>
                  <a:ext uri="{FF2B5EF4-FFF2-40B4-BE49-F238E27FC236}">
                    <a16:creationId xmlns:a16="http://schemas.microsoft.com/office/drawing/2014/main" id="{0DE419A8-8FBE-4811-1A1E-6B056CCB0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7" y="1324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4" name="Rectangle 40">
                <a:extLst>
                  <a:ext uri="{FF2B5EF4-FFF2-40B4-BE49-F238E27FC236}">
                    <a16:creationId xmlns:a16="http://schemas.microsoft.com/office/drawing/2014/main" id="{4D014306-CEAE-3780-3B51-9EED0CE97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316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5" name="Rectangle 41">
                <a:extLst>
                  <a:ext uri="{FF2B5EF4-FFF2-40B4-BE49-F238E27FC236}">
                    <a16:creationId xmlns:a16="http://schemas.microsoft.com/office/drawing/2014/main" id="{42997689-373E-50E4-5B77-29266C18A2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320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6" name="Rectangle 42">
                <a:extLst>
                  <a:ext uri="{FF2B5EF4-FFF2-40B4-BE49-F238E27FC236}">
                    <a16:creationId xmlns:a16="http://schemas.microsoft.com/office/drawing/2014/main" id="{AD97063D-19DB-3D3A-8CC0-FA4FC69C1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320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7" name="Rectangle 43">
                <a:extLst>
                  <a:ext uri="{FF2B5EF4-FFF2-40B4-BE49-F238E27FC236}">
                    <a16:creationId xmlns:a16="http://schemas.microsoft.com/office/drawing/2014/main" id="{0361A539-B988-4951-6C76-5BEF320A9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316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8" name="Rectangle 44">
                <a:extLst>
                  <a:ext uri="{FF2B5EF4-FFF2-40B4-BE49-F238E27FC236}">
                    <a16:creationId xmlns:a16="http://schemas.microsoft.com/office/drawing/2014/main" id="{7C3E14C2-29DD-8019-FDF4-576A017BF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3" y="1142"/>
                <a:ext cx="8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9" name="Rectangle 45">
                <a:extLst>
                  <a:ext uri="{FF2B5EF4-FFF2-40B4-BE49-F238E27FC236}">
                    <a16:creationId xmlns:a16="http://schemas.microsoft.com/office/drawing/2014/main" id="{063A51ED-CC43-E795-CB2D-AD277A9CAE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3" y="1142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0" name="Rectangle 46">
                <a:extLst>
                  <a:ext uri="{FF2B5EF4-FFF2-40B4-BE49-F238E27FC236}">
                    <a16:creationId xmlns:a16="http://schemas.microsoft.com/office/drawing/2014/main" id="{104C14F6-5BC4-CFAB-F963-536F62DC47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3" y="1170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1" name="Rectangle 47">
                <a:extLst>
                  <a:ext uri="{FF2B5EF4-FFF2-40B4-BE49-F238E27FC236}">
                    <a16:creationId xmlns:a16="http://schemas.microsoft.com/office/drawing/2014/main" id="{885FB350-9C05-521C-FFCC-E62E62A192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1146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2" name="Rectangle 48">
                <a:extLst>
                  <a:ext uri="{FF2B5EF4-FFF2-40B4-BE49-F238E27FC236}">
                    <a16:creationId xmlns:a16="http://schemas.microsoft.com/office/drawing/2014/main" id="{D2ECF92A-00E1-6B89-8E0C-1A0F335CAB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1162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3" name="Rectangle 49">
                <a:extLst>
                  <a:ext uri="{FF2B5EF4-FFF2-40B4-BE49-F238E27FC236}">
                    <a16:creationId xmlns:a16="http://schemas.microsoft.com/office/drawing/2014/main" id="{E5A74735-C502-0B20-DB56-0CC459948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1" y="1154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4" name="Rectangle 50">
                <a:extLst>
                  <a:ext uri="{FF2B5EF4-FFF2-40B4-BE49-F238E27FC236}">
                    <a16:creationId xmlns:a16="http://schemas.microsoft.com/office/drawing/2014/main" id="{5DBC19A8-E7E4-2D8B-F669-4A23ACD5D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1" y="1158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5" name="Rectangle 51">
                <a:extLst>
                  <a:ext uri="{FF2B5EF4-FFF2-40B4-BE49-F238E27FC236}">
                    <a16:creationId xmlns:a16="http://schemas.microsoft.com/office/drawing/2014/main" id="{6EBEE1CA-5750-33A9-EC3A-8B94ACFBD9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1" y="1158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6" name="Rectangle 52">
                <a:extLst>
                  <a:ext uri="{FF2B5EF4-FFF2-40B4-BE49-F238E27FC236}">
                    <a16:creationId xmlns:a16="http://schemas.microsoft.com/office/drawing/2014/main" id="{C4576755-4CCF-F2A9-A5E0-4061888CB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1" y="1154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7" name="Rectangle 53">
                <a:extLst>
                  <a:ext uri="{FF2B5EF4-FFF2-40B4-BE49-F238E27FC236}">
                    <a16:creationId xmlns:a16="http://schemas.microsoft.com/office/drawing/2014/main" id="{A72EB6F7-7B5C-5A3D-D1F2-32EAF7957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992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8" name="Rectangle 54">
                <a:extLst>
                  <a:ext uri="{FF2B5EF4-FFF2-40B4-BE49-F238E27FC236}">
                    <a16:creationId xmlns:a16="http://schemas.microsoft.com/office/drawing/2014/main" id="{F2394601-C3C8-2CC6-50FD-B3CD5472C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992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9" name="Rectangle 55">
                <a:extLst>
                  <a:ext uri="{FF2B5EF4-FFF2-40B4-BE49-F238E27FC236}">
                    <a16:creationId xmlns:a16="http://schemas.microsoft.com/office/drawing/2014/main" id="{F6EC85EE-688F-AB4C-3E2B-66D68ADD2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102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0" name="Rectangle 56">
                <a:extLst>
                  <a:ext uri="{FF2B5EF4-FFF2-40B4-BE49-F238E27FC236}">
                    <a16:creationId xmlns:a16="http://schemas.microsoft.com/office/drawing/2014/main" id="{1ABEBEE8-C262-FF47-5888-4C35C86BA6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2" y="996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1" name="Rectangle 57">
                <a:extLst>
                  <a:ext uri="{FF2B5EF4-FFF2-40B4-BE49-F238E27FC236}">
                    <a16:creationId xmlns:a16="http://schemas.microsoft.com/office/drawing/2014/main" id="{E9C4E259-7C6F-B537-406A-51659D207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2" y="101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2" name="Rectangle 58">
                <a:extLst>
                  <a:ext uri="{FF2B5EF4-FFF2-40B4-BE49-F238E27FC236}">
                    <a16:creationId xmlns:a16="http://schemas.microsoft.com/office/drawing/2014/main" id="{4F3B381C-80DD-D2BB-FBB7-761E84AD41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100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3" name="Rectangle 59">
                <a:extLst>
                  <a:ext uri="{FF2B5EF4-FFF2-40B4-BE49-F238E27FC236}">
                    <a16:creationId xmlns:a16="http://schemas.microsoft.com/office/drawing/2014/main" id="{A4AFA635-8DA1-EC9F-CED7-9C6C7A83C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100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4" name="Rectangle 60">
                <a:extLst>
                  <a:ext uri="{FF2B5EF4-FFF2-40B4-BE49-F238E27FC236}">
                    <a16:creationId xmlns:a16="http://schemas.microsoft.com/office/drawing/2014/main" id="{9A59FA8D-5888-366A-A3F9-3A72975F2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100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5" name="Rectangle 61">
                <a:extLst>
                  <a:ext uri="{FF2B5EF4-FFF2-40B4-BE49-F238E27FC236}">
                    <a16:creationId xmlns:a16="http://schemas.microsoft.com/office/drawing/2014/main" id="{5F644324-3398-35AD-1293-9351FC27D6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100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6" name="Rectangle 62">
                <a:extLst>
                  <a:ext uri="{FF2B5EF4-FFF2-40B4-BE49-F238E27FC236}">
                    <a16:creationId xmlns:a16="http://schemas.microsoft.com/office/drawing/2014/main" id="{E8D2E106-23D5-AD61-D1D2-A5FE7BCA8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" y="1223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7" name="Rectangle 63">
                <a:extLst>
                  <a:ext uri="{FF2B5EF4-FFF2-40B4-BE49-F238E27FC236}">
                    <a16:creationId xmlns:a16="http://schemas.microsoft.com/office/drawing/2014/main" id="{A3D89C62-0B30-CB47-78ED-302F253A4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" y="1223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8" name="Rectangle 64">
                <a:extLst>
                  <a:ext uri="{FF2B5EF4-FFF2-40B4-BE49-F238E27FC236}">
                    <a16:creationId xmlns:a16="http://schemas.microsoft.com/office/drawing/2014/main" id="{CE8DC8E4-9729-42BC-C464-69D05FD121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" y="1251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9" name="Rectangle 65">
                <a:extLst>
                  <a:ext uri="{FF2B5EF4-FFF2-40B4-BE49-F238E27FC236}">
                    <a16:creationId xmlns:a16="http://schemas.microsoft.com/office/drawing/2014/main" id="{BEDD7EC4-26CE-ACBD-3DCF-E9F218311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2" y="1227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0" name="Rectangle 66">
                <a:extLst>
                  <a:ext uri="{FF2B5EF4-FFF2-40B4-BE49-F238E27FC236}">
                    <a16:creationId xmlns:a16="http://schemas.microsoft.com/office/drawing/2014/main" id="{AEF8C3CD-E5BD-776B-47C4-430141389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2" y="1243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1" name="Rectangle 67">
                <a:extLst>
                  <a:ext uri="{FF2B5EF4-FFF2-40B4-BE49-F238E27FC236}">
                    <a16:creationId xmlns:a16="http://schemas.microsoft.com/office/drawing/2014/main" id="{F8CC102B-D5B6-37E9-F32B-35D916321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8" y="123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2" name="Rectangle 68">
                <a:extLst>
                  <a:ext uri="{FF2B5EF4-FFF2-40B4-BE49-F238E27FC236}">
                    <a16:creationId xmlns:a16="http://schemas.microsoft.com/office/drawing/2014/main" id="{3B3A675E-B9C0-54B6-1C5F-5B34A5452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8" y="123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3" name="Rectangle 69">
                <a:extLst>
                  <a:ext uri="{FF2B5EF4-FFF2-40B4-BE49-F238E27FC236}">
                    <a16:creationId xmlns:a16="http://schemas.microsoft.com/office/drawing/2014/main" id="{E5D8C8B1-67E1-809D-A140-5A33C91003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8" y="123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4" name="Rectangle 70">
                <a:extLst>
                  <a:ext uri="{FF2B5EF4-FFF2-40B4-BE49-F238E27FC236}">
                    <a16:creationId xmlns:a16="http://schemas.microsoft.com/office/drawing/2014/main" id="{AB54A4F2-1D07-3749-FBF9-439C8F002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8" y="123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5" name="Rectangle 71">
                <a:extLst>
                  <a:ext uri="{FF2B5EF4-FFF2-40B4-BE49-F238E27FC236}">
                    <a16:creationId xmlns:a16="http://schemas.microsoft.com/office/drawing/2014/main" id="{1F0ECF29-E6B5-313F-F645-B4285E0F4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5" y="1410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6" name="Rectangle 72">
                <a:extLst>
                  <a:ext uri="{FF2B5EF4-FFF2-40B4-BE49-F238E27FC236}">
                    <a16:creationId xmlns:a16="http://schemas.microsoft.com/office/drawing/2014/main" id="{302A601B-9E05-6953-BB39-75FDDDB34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5" y="141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7" name="Rectangle 73">
                <a:extLst>
                  <a:ext uri="{FF2B5EF4-FFF2-40B4-BE49-F238E27FC236}">
                    <a16:creationId xmlns:a16="http://schemas.microsoft.com/office/drawing/2014/main" id="{ACAF307F-7183-3258-7EB8-1C88AD061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5" y="143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8" name="Rectangle 74">
                <a:extLst>
                  <a:ext uri="{FF2B5EF4-FFF2-40B4-BE49-F238E27FC236}">
                    <a16:creationId xmlns:a16="http://schemas.microsoft.com/office/drawing/2014/main" id="{4F08A28C-6BEA-430A-AD2D-6549C17E8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414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9" name="Rectangle 75">
                <a:extLst>
                  <a:ext uri="{FF2B5EF4-FFF2-40B4-BE49-F238E27FC236}">
                    <a16:creationId xmlns:a16="http://schemas.microsoft.com/office/drawing/2014/main" id="{B5B1A7CA-BC6B-B107-50A1-12AF5B4DE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430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0" name="Rectangle 76">
                <a:extLst>
                  <a:ext uri="{FF2B5EF4-FFF2-40B4-BE49-F238E27FC236}">
                    <a16:creationId xmlns:a16="http://schemas.microsoft.com/office/drawing/2014/main" id="{62730D06-5F13-EE96-4602-4B31F01EE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" y="142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1" name="Rectangle 77">
                <a:extLst>
                  <a:ext uri="{FF2B5EF4-FFF2-40B4-BE49-F238E27FC236}">
                    <a16:creationId xmlns:a16="http://schemas.microsoft.com/office/drawing/2014/main" id="{5240FC39-162D-2765-631C-0FA054DF59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" y="1426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2" name="Rectangle 78">
                <a:extLst>
                  <a:ext uri="{FF2B5EF4-FFF2-40B4-BE49-F238E27FC236}">
                    <a16:creationId xmlns:a16="http://schemas.microsoft.com/office/drawing/2014/main" id="{D93E0DF6-8FE4-7631-15D2-CE624A769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" y="1426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3" name="Rectangle 79">
                <a:extLst>
                  <a:ext uri="{FF2B5EF4-FFF2-40B4-BE49-F238E27FC236}">
                    <a16:creationId xmlns:a16="http://schemas.microsoft.com/office/drawing/2014/main" id="{8D5A2F27-7272-F057-47F4-C944B356C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" y="142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4" name="Rectangle 80">
                <a:extLst>
                  <a:ext uri="{FF2B5EF4-FFF2-40B4-BE49-F238E27FC236}">
                    <a16:creationId xmlns:a16="http://schemas.microsoft.com/office/drawing/2014/main" id="{EA37F05A-C8C4-993B-F24A-A0788EAA42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2" y="1065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5" name="Rectangle 81">
                <a:extLst>
                  <a:ext uri="{FF2B5EF4-FFF2-40B4-BE49-F238E27FC236}">
                    <a16:creationId xmlns:a16="http://schemas.microsoft.com/office/drawing/2014/main" id="{63F5BAB9-3A5F-7D7A-EB96-668A790E1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2" y="106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6" name="Rectangle 82">
                <a:extLst>
                  <a:ext uri="{FF2B5EF4-FFF2-40B4-BE49-F238E27FC236}">
                    <a16:creationId xmlns:a16="http://schemas.microsoft.com/office/drawing/2014/main" id="{06F0977B-6969-9532-52CF-948C092DA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2" y="1093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7" name="Rectangle 83">
                <a:extLst>
                  <a:ext uri="{FF2B5EF4-FFF2-40B4-BE49-F238E27FC236}">
                    <a16:creationId xmlns:a16="http://schemas.microsoft.com/office/drawing/2014/main" id="{1806B80C-9453-D6BA-9C05-A846EF1A3D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4" y="1069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8" name="Rectangle 84">
                <a:extLst>
                  <a:ext uri="{FF2B5EF4-FFF2-40B4-BE49-F238E27FC236}">
                    <a16:creationId xmlns:a16="http://schemas.microsoft.com/office/drawing/2014/main" id="{738244CB-2C72-5C67-9451-056F4DB912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4" y="1085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9" name="Rectangle 85">
                <a:extLst>
                  <a:ext uri="{FF2B5EF4-FFF2-40B4-BE49-F238E27FC236}">
                    <a16:creationId xmlns:a16="http://schemas.microsoft.com/office/drawing/2014/main" id="{75294006-82C6-88C3-C4EE-F781CE5B7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" y="1077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0" name="Rectangle 86">
                <a:extLst>
                  <a:ext uri="{FF2B5EF4-FFF2-40B4-BE49-F238E27FC236}">
                    <a16:creationId xmlns:a16="http://schemas.microsoft.com/office/drawing/2014/main" id="{7AE356EA-76C0-2FB4-AA1A-7CC97206C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" y="1081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1" name="Rectangle 87">
                <a:extLst>
                  <a:ext uri="{FF2B5EF4-FFF2-40B4-BE49-F238E27FC236}">
                    <a16:creationId xmlns:a16="http://schemas.microsoft.com/office/drawing/2014/main" id="{5F81F768-EB91-8F4B-78F0-9D6BBA876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" y="1081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2" name="Rectangle 88">
                <a:extLst>
                  <a:ext uri="{FF2B5EF4-FFF2-40B4-BE49-F238E27FC236}">
                    <a16:creationId xmlns:a16="http://schemas.microsoft.com/office/drawing/2014/main" id="{0DC428EF-E8A0-839F-D9B3-22616CE9C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" y="1077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3" name="Rectangle 89">
                <a:extLst>
                  <a:ext uri="{FF2B5EF4-FFF2-40B4-BE49-F238E27FC236}">
                    <a16:creationId xmlns:a16="http://schemas.microsoft.com/office/drawing/2014/main" id="{62ED3DE1-856B-758D-EB29-B3F9BBA6B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675"/>
                <a:ext cx="8" cy="33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4" name="Rectangle 90">
                <a:extLst>
                  <a:ext uri="{FF2B5EF4-FFF2-40B4-BE49-F238E27FC236}">
                    <a16:creationId xmlns:a16="http://schemas.microsoft.com/office/drawing/2014/main" id="{9F3BC0AF-CDC5-971C-F346-A164F30A3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675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5" name="Rectangle 91">
                <a:extLst>
                  <a:ext uri="{FF2B5EF4-FFF2-40B4-BE49-F238E27FC236}">
                    <a16:creationId xmlns:a16="http://schemas.microsoft.com/office/drawing/2014/main" id="{EDBAD3A3-4F2C-2D23-6A20-6B07DFEDF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703"/>
                <a:ext cx="8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6" name="Rectangle 92">
                <a:extLst>
                  <a:ext uri="{FF2B5EF4-FFF2-40B4-BE49-F238E27FC236}">
                    <a16:creationId xmlns:a16="http://schemas.microsoft.com/office/drawing/2014/main" id="{3B97F0C0-1C9C-9888-E9BD-767D42420F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4" y="679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7" name="Rectangle 93">
                <a:extLst>
                  <a:ext uri="{FF2B5EF4-FFF2-40B4-BE49-F238E27FC236}">
                    <a16:creationId xmlns:a16="http://schemas.microsoft.com/office/drawing/2014/main" id="{5BAF0B02-0615-70B9-20AC-3E00FD6BEE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4" y="695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8" name="Rectangle 94">
                <a:extLst>
                  <a:ext uri="{FF2B5EF4-FFF2-40B4-BE49-F238E27FC236}">
                    <a16:creationId xmlns:a16="http://schemas.microsoft.com/office/drawing/2014/main" id="{897A2587-5334-7DB9-DDF0-04CE49A20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687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9" name="Rectangle 95">
                <a:extLst>
                  <a:ext uri="{FF2B5EF4-FFF2-40B4-BE49-F238E27FC236}">
                    <a16:creationId xmlns:a16="http://schemas.microsoft.com/office/drawing/2014/main" id="{6089A223-A386-420F-3AB6-3D123F935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691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0" name="Rectangle 96">
                <a:extLst>
                  <a:ext uri="{FF2B5EF4-FFF2-40B4-BE49-F238E27FC236}">
                    <a16:creationId xmlns:a16="http://schemas.microsoft.com/office/drawing/2014/main" id="{EB80650D-18A9-BE4C-D6C2-577D8C433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691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1" name="Rectangle 97">
                <a:extLst>
                  <a:ext uri="{FF2B5EF4-FFF2-40B4-BE49-F238E27FC236}">
                    <a16:creationId xmlns:a16="http://schemas.microsoft.com/office/drawing/2014/main" id="{54CB3A44-BE15-9E36-B75A-A56C83A3A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687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2" name="Rectangle 98">
                <a:extLst>
                  <a:ext uri="{FF2B5EF4-FFF2-40B4-BE49-F238E27FC236}">
                    <a16:creationId xmlns:a16="http://schemas.microsoft.com/office/drawing/2014/main" id="{2A77664B-870E-19DA-9A34-84A7B1CD96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9" y="789"/>
                <a:ext cx="8" cy="32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3" name="Rectangle 99">
                <a:extLst>
                  <a:ext uri="{FF2B5EF4-FFF2-40B4-BE49-F238E27FC236}">
                    <a16:creationId xmlns:a16="http://schemas.microsoft.com/office/drawing/2014/main" id="{8BC901BD-B41E-E791-7EA6-5A624115E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9" y="789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4" name="Rectangle 100">
                <a:extLst>
                  <a:ext uri="{FF2B5EF4-FFF2-40B4-BE49-F238E27FC236}">
                    <a16:creationId xmlns:a16="http://schemas.microsoft.com/office/drawing/2014/main" id="{DFE6CA24-A4BD-D636-AAEE-79473E537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9" y="817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5" name="Rectangle 101">
                <a:extLst>
                  <a:ext uri="{FF2B5EF4-FFF2-40B4-BE49-F238E27FC236}">
                    <a16:creationId xmlns:a16="http://schemas.microsoft.com/office/drawing/2014/main" id="{B8870947-E164-C456-F334-097E5CF30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" y="793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6" name="Rectangle 102">
                <a:extLst>
                  <a:ext uri="{FF2B5EF4-FFF2-40B4-BE49-F238E27FC236}">
                    <a16:creationId xmlns:a16="http://schemas.microsoft.com/office/drawing/2014/main" id="{A3A3027B-3868-F26A-477A-B20179166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" y="809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7" name="Rectangle 103">
                <a:extLst>
                  <a:ext uri="{FF2B5EF4-FFF2-40B4-BE49-F238E27FC236}">
                    <a16:creationId xmlns:a16="http://schemas.microsoft.com/office/drawing/2014/main" id="{BA71987A-81CC-887B-01D4-A891AEF60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7" y="801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8" name="Rectangle 104">
                <a:extLst>
                  <a:ext uri="{FF2B5EF4-FFF2-40B4-BE49-F238E27FC236}">
                    <a16:creationId xmlns:a16="http://schemas.microsoft.com/office/drawing/2014/main" id="{F4BA725E-49BA-1F04-BEB1-156FF8880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7" y="805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9" name="Rectangle 105">
                <a:extLst>
                  <a:ext uri="{FF2B5EF4-FFF2-40B4-BE49-F238E27FC236}">
                    <a16:creationId xmlns:a16="http://schemas.microsoft.com/office/drawing/2014/main" id="{B8924B60-09D4-F1D3-B319-2BEFB2F25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7" y="805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0" name="Rectangle 106">
                <a:extLst>
                  <a:ext uri="{FF2B5EF4-FFF2-40B4-BE49-F238E27FC236}">
                    <a16:creationId xmlns:a16="http://schemas.microsoft.com/office/drawing/2014/main" id="{0925F827-9397-5A3F-7DA1-3705BFC67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7" y="801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1" name="Rectangle 107">
                <a:extLst>
                  <a:ext uri="{FF2B5EF4-FFF2-40B4-BE49-F238E27FC236}">
                    <a16:creationId xmlns:a16="http://schemas.microsoft.com/office/drawing/2014/main" id="{86320458-2AEC-6B07-22E2-BF2F4D32E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5" y="1182"/>
                <a:ext cx="8" cy="33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2" name="Rectangle 108">
                <a:extLst>
                  <a:ext uri="{FF2B5EF4-FFF2-40B4-BE49-F238E27FC236}">
                    <a16:creationId xmlns:a16="http://schemas.microsoft.com/office/drawing/2014/main" id="{D837822A-E633-C892-4C3D-57C25F7EE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5" y="1182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3" name="Rectangle 109">
                <a:extLst>
                  <a:ext uri="{FF2B5EF4-FFF2-40B4-BE49-F238E27FC236}">
                    <a16:creationId xmlns:a16="http://schemas.microsoft.com/office/drawing/2014/main" id="{D99F5463-ADC1-3009-37FC-2C1B42924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5" y="1211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4" name="Rectangle 110">
                <a:extLst>
                  <a:ext uri="{FF2B5EF4-FFF2-40B4-BE49-F238E27FC236}">
                    <a16:creationId xmlns:a16="http://schemas.microsoft.com/office/drawing/2014/main" id="{B96EB3CB-64C8-DA90-2CA3-CF0756B10B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186"/>
                <a:ext cx="25" cy="9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5" name="Rectangle 111">
                <a:extLst>
                  <a:ext uri="{FF2B5EF4-FFF2-40B4-BE49-F238E27FC236}">
                    <a16:creationId xmlns:a16="http://schemas.microsoft.com/office/drawing/2014/main" id="{D6CBAF00-0498-6D0C-413C-FFAF80586A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203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6" name="Rectangle 112">
                <a:extLst>
                  <a:ext uri="{FF2B5EF4-FFF2-40B4-BE49-F238E27FC236}">
                    <a16:creationId xmlns:a16="http://schemas.microsoft.com/office/drawing/2014/main" id="{8B3582EC-C41F-9D62-D2CD-BBA890B07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195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7" name="Rectangle 113">
                <a:extLst>
                  <a:ext uri="{FF2B5EF4-FFF2-40B4-BE49-F238E27FC236}">
                    <a16:creationId xmlns:a16="http://schemas.microsoft.com/office/drawing/2014/main" id="{C7EDE186-E864-6F7A-568B-5F24C5C7A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199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8" name="Rectangle 114">
                <a:extLst>
                  <a:ext uri="{FF2B5EF4-FFF2-40B4-BE49-F238E27FC236}">
                    <a16:creationId xmlns:a16="http://schemas.microsoft.com/office/drawing/2014/main" id="{15097723-0D44-868B-A8A4-EEE65BAC1C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199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9" name="Rectangle 115">
                <a:extLst>
                  <a:ext uri="{FF2B5EF4-FFF2-40B4-BE49-F238E27FC236}">
                    <a16:creationId xmlns:a16="http://schemas.microsoft.com/office/drawing/2014/main" id="{AF37B21C-EE04-1C41-FC8E-FF5AA363A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195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0" name="Rectangle 116">
                <a:extLst>
                  <a:ext uri="{FF2B5EF4-FFF2-40B4-BE49-F238E27FC236}">
                    <a16:creationId xmlns:a16="http://schemas.microsoft.com/office/drawing/2014/main" id="{09095663-48A7-EECA-9DFF-1735E9A3A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1048"/>
                <a:ext cx="8" cy="33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1" name="Rectangle 117">
                <a:extLst>
                  <a:ext uri="{FF2B5EF4-FFF2-40B4-BE49-F238E27FC236}">
                    <a16:creationId xmlns:a16="http://schemas.microsoft.com/office/drawing/2014/main" id="{5A7A9517-39FD-1A0D-8BE4-C0ABC5EA8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1048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2" name="Rectangle 118">
                <a:extLst>
                  <a:ext uri="{FF2B5EF4-FFF2-40B4-BE49-F238E27FC236}">
                    <a16:creationId xmlns:a16="http://schemas.microsoft.com/office/drawing/2014/main" id="{638CA149-B205-98F6-CF0C-C80779C0E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1077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3" name="Rectangle 119">
                <a:extLst>
                  <a:ext uri="{FF2B5EF4-FFF2-40B4-BE49-F238E27FC236}">
                    <a16:creationId xmlns:a16="http://schemas.microsoft.com/office/drawing/2014/main" id="{BCE111BF-8D2F-F4C7-4A0C-768F50F921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7" y="1052"/>
                <a:ext cx="24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4" name="Rectangle 120">
                <a:extLst>
                  <a:ext uri="{FF2B5EF4-FFF2-40B4-BE49-F238E27FC236}">
                    <a16:creationId xmlns:a16="http://schemas.microsoft.com/office/drawing/2014/main" id="{87E69D5A-9865-8723-434E-DA17C57D8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7" y="1069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5" name="Rectangle 121">
                <a:extLst>
                  <a:ext uri="{FF2B5EF4-FFF2-40B4-BE49-F238E27FC236}">
                    <a16:creationId xmlns:a16="http://schemas.microsoft.com/office/drawing/2014/main" id="{72A5D279-D8C4-F3C9-657F-C760AA5AAE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3" y="1061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6" name="Rectangle 122">
                <a:extLst>
                  <a:ext uri="{FF2B5EF4-FFF2-40B4-BE49-F238E27FC236}">
                    <a16:creationId xmlns:a16="http://schemas.microsoft.com/office/drawing/2014/main" id="{D4A62B78-6180-4E19-F129-F7F8BC1C9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3" y="1065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7" name="Rectangle 123">
                <a:extLst>
                  <a:ext uri="{FF2B5EF4-FFF2-40B4-BE49-F238E27FC236}">
                    <a16:creationId xmlns:a16="http://schemas.microsoft.com/office/drawing/2014/main" id="{398EED57-C50B-77F9-00BE-B01B38D1B4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3" y="1065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8" name="Rectangle 124">
                <a:extLst>
                  <a:ext uri="{FF2B5EF4-FFF2-40B4-BE49-F238E27FC236}">
                    <a16:creationId xmlns:a16="http://schemas.microsoft.com/office/drawing/2014/main" id="{D3B3FA5B-DC8D-2EEF-D13C-FC0F44F09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3" y="1061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9" name="Rectangle 125">
                <a:extLst>
                  <a:ext uri="{FF2B5EF4-FFF2-40B4-BE49-F238E27FC236}">
                    <a16:creationId xmlns:a16="http://schemas.microsoft.com/office/drawing/2014/main" id="{7F7C347E-6770-DAB0-D861-3823D2F57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8" y="1040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0" name="Rectangle 126">
                <a:extLst>
                  <a:ext uri="{FF2B5EF4-FFF2-40B4-BE49-F238E27FC236}">
                    <a16:creationId xmlns:a16="http://schemas.microsoft.com/office/drawing/2014/main" id="{84911BEE-6721-3FBD-C516-9A7C00478F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8" y="104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1" name="Rectangle 127">
                <a:extLst>
                  <a:ext uri="{FF2B5EF4-FFF2-40B4-BE49-F238E27FC236}">
                    <a16:creationId xmlns:a16="http://schemas.microsoft.com/office/drawing/2014/main" id="{A3D6D15C-8C67-D5B8-0F32-2AB968C00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8" y="1069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2" name="Rectangle 128">
                <a:extLst>
                  <a:ext uri="{FF2B5EF4-FFF2-40B4-BE49-F238E27FC236}">
                    <a16:creationId xmlns:a16="http://schemas.microsoft.com/office/drawing/2014/main" id="{158CBCAB-CFDF-8B94-FAC0-709837194F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0" y="1044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3" name="Rectangle 129">
                <a:extLst>
                  <a:ext uri="{FF2B5EF4-FFF2-40B4-BE49-F238E27FC236}">
                    <a16:creationId xmlns:a16="http://schemas.microsoft.com/office/drawing/2014/main" id="{E98AB689-35D5-857E-6045-57C24CE823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0" y="1061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4" name="Rectangle 130">
                <a:extLst>
                  <a:ext uri="{FF2B5EF4-FFF2-40B4-BE49-F238E27FC236}">
                    <a16:creationId xmlns:a16="http://schemas.microsoft.com/office/drawing/2014/main" id="{8E11CE82-267C-C70E-61F0-9F455601C2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1052"/>
                <a:ext cx="32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5" name="Rectangle 131">
                <a:extLst>
                  <a:ext uri="{FF2B5EF4-FFF2-40B4-BE49-F238E27FC236}">
                    <a16:creationId xmlns:a16="http://schemas.microsoft.com/office/drawing/2014/main" id="{94CA1610-92B1-EBDA-AFC1-7D554D733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1057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6" name="Rectangle 132">
                <a:extLst>
                  <a:ext uri="{FF2B5EF4-FFF2-40B4-BE49-F238E27FC236}">
                    <a16:creationId xmlns:a16="http://schemas.microsoft.com/office/drawing/2014/main" id="{5045232A-D9D1-F200-3EAB-AD5657474A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1057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7" name="Rectangle 133">
                <a:extLst>
                  <a:ext uri="{FF2B5EF4-FFF2-40B4-BE49-F238E27FC236}">
                    <a16:creationId xmlns:a16="http://schemas.microsoft.com/office/drawing/2014/main" id="{DCFBDF4A-D3CB-17AF-3EB4-13BEA11AC8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1052"/>
                <a:ext cx="32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8" name="Rectangle 134">
                <a:extLst>
                  <a:ext uri="{FF2B5EF4-FFF2-40B4-BE49-F238E27FC236}">
                    <a16:creationId xmlns:a16="http://schemas.microsoft.com/office/drawing/2014/main" id="{70D049CA-3061-9EE7-CE27-041E8FAA4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675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9" name="Rectangle 135">
                <a:extLst>
                  <a:ext uri="{FF2B5EF4-FFF2-40B4-BE49-F238E27FC236}">
                    <a16:creationId xmlns:a16="http://schemas.microsoft.com/office/drawing/2014/main" id="{381C774A-2D90-9081-7F6C-FD269EC16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67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0" name="Rectangle 136">
                <a:extLst>
                  <a:ext uri="{FF2B5EF4-FFF2-40B4-BE49-F238E27FC236}">
                    <a16:creationId xmlns:a16="http://schemas.microsoft.com/office/drawing/2014/main" id="{6EF0160D-F58F-CD2D-4526-C8CA80EAF0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703"/>
                <a:ext cx="8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1" name="Rectangle 137">
                <a:extLst>
                  <a:ext uri="{FF2B5EF4-FFF2-40B4-BE49-F238E27FC236}">
                    <a16:creationId xmlns:a16="http://schemas.microsoft.com/office/drawing/2014/main" id="{72BFB11B-38ED-2779-3B07-3A01E3AB9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679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2" name="Rectangle 138">
                <a:extLst>
                  <a:ext uri="{FF2B5EF4-FFF2-40B4-BE49-F238E27FC236}">
                    <a16:creationId xmlns:a16="http://schemas.microsoft.com/office/drawing/2014/main" id="{C494EBA9-CAC1-863B-0464-52C5C280C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695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3" name="Rectangle 139">
                <a:extLst>
                  <a:ext uri="{FF2B5EF4-FFF2-40B4-BE49-F238E27FC236}">
                    <a16:creationId xmlns:a16="http://schemas.microsoft.com/office/drawing/2014/main" id="{368C0D9F-149A-F9F9-2371-1CD4F64A44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9" y="687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4" name="Rectangle 140">
                <a:extLst>
                  <a:ext uri="{FF2B5EF4-FFF2-40B4-BE49-F238E27FC236}">
                    <a16:creationId xmlns:a16="http://schemas.microsoft.com/office/drawing/2014/main" id="{F963CB46-EC35-CCA9-4117-29A13B36CD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9" y="691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5" name="Rectangle 141">
                <a:extLst>
                  <a:ext uri="{FF2B5EF4-FFF2-40B4-BE49-F238E27FC236}">
                    <a16:creationId xmlns:a16="http://schemas.microsoft.com/office/drawing/2014/main" id="{CBE7E590-FE4F-8122-90C4-AB1A53065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9" y="691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6" name="Rectangle 142">
                <a:extLst>
                  <a:ext uri="{FF2B5EF4-FFF2-40B4-BE49-F238E27FC236}">
                    <a16:creationId xmlns:a16="http://schemas.microsoft.com/office/drawing/2014/main" id="{2877E774-1522-7A21-4657-274C115F58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9" y="687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7" name="Rectangle 143">
                <a:extLst>
                  <a:ext uri="{FF2B5EF4-FFF2-40B4-BE49-F238E27FC236}">
                    <a16:creationId xmlns:a16="http://schemas.microsoft.com/office/drawing/2014/main" id="{56D2D3C2-DB0E-121E-EF76-2736B7C746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235"/>
                <a:ext cx="9" cy="33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8" name="Rectangle 144">
                <a:extLst>
                  <a:ext uri="{FF2B5EF4-FFF2-40B4-BE49-F238E27FC236}">
                    <a16:creationId xmlns:a16="http://schemas.microsoft.com/office/drawing/2014/main" id="{D16BAAAE-9264-7779-B2CC-B6AFEA15B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235"/>
                <a:ext cx="9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9" name="Rectangle 145">
                <a:extLst>
                  <a:ext uri="{FF2B5EF4-FFF2-40B4-BE49-F238E27FC236}">
                    <a16:creationId xmlns:a16="http://schemas.microsoft.com/office/drawing/2014/main" id="{20594519-2C39-951D-4CAF-AC96A0E9D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263"/>
                <a:ext cx="9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0" name="Rectangle 146">
                <a:extLst>
                  <a:ext uri="{FF2B5EF4-FFF2-40B4-BE49-F238E27FC236}">
                    <a16:creationId xmlns:a16="http://schemas.microsoft.com/office/drawing/2014/main" id="{121D79BF-E967-E96D-16C5-745369BA2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8" y="1239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1" name="Rectangle 147">
                <a:extLst>
                  <a:ext uri="{FF2B5EF4-FFF2-40B4-BE49-F238E27FC236}">
                    <a16:creationId xmlns:a16="http://schemas.microsoft.com/office/drawing/2014/main" id="{AE823CF4-7F4C-472A-C78B-C0BD6FE26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8" y="1255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2" name="Rectangle 148">
                <a:extLst>
                  <a:ext uri="{FF2B5EF4-FFF2-40B4-BE49-F238E27FC236}">
                    <a16:creationId xmlns:a16="http://schemas.microsoft.com/office/drawing/2014/main" id="{3B452C0D-C37A-E335-395A-B68F6CFC9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1247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3" name="Rectangle 149">
                <a:extLst>
                  <a:ext uri="{FF2B5EF4-FFF2-40B4-BE49-F238E27FC236}">
                    <a16:creationId xmlns:a16="http://schemas.microsoft.com/office/drawing/2014/main" id="{7B2E29B3-AA30-C22F-2BA4-6502A1470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1251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4" name="Rectangle 150">
                <a:extLst>
                  <a:ext uri="{FF2B5EF4-FFF2-40B4-BE49-F238E27FC236}">
                    <a16:creationId xmlns:a16="http://schemas.microsoft.com/office/drawing/2014/main" id="{A990ADA4-25C4-5E4F-BD0E-BD32CE293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1251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5" name="Rectangle 151">
                <a:extLst>
                  <a:ext uri="{FF2B5EF4-FFF2-40B4-BE49-F238E27FC236}">
                    <a16:creationId xmlns:a16="http://schemas.microsoft.com/office/drawing/2014/main" id="{DC78507E-4794-B30C-4166-4039AC5DA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1247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6" name="Rectangle 152">
                <a:extLst>
                  <a:ext uri="{FF2B5EF4-FFF2-40B4-BE49-F238E27FC236}">
                    <a16:creationId xmlns:a16="http://schemas.microsoft.com/office/drawing/2014/main" id="{9E367429-4462-E707-F681-0C5C3FA9E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7" y="927"/>
                <a:ext cx="8" cy="32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7" name="Rectangle 153">
                <a:extLst>
                  <a:ext uri="{FF2B5EF4-FFF2-40B4-BE49-F238E27FC236}">
                    <a16:creationId xmlns:a16="http://schemas.microsoft.com/office/drawing/2014/main" id="{7C012A80-3F06-BE42-3C7B-D6E55EEA3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7" y="927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8" name="Rectangle 154">
                <a:extLst>
                  <a:ext uri="{FF2B5EF4-FFF2-40B4-BE49-F238E27FC236}">
                    <a16:creationId xmlns:a16="http://schemas.microsoft.com/office/drawing/2014/main" id="{4DC860EB-1D26-FBC2-55C6-D56BCE8AB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7" y="955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9" name="Rectangle 155">
                <a:extLst>
                  <a:ext uri="{FF2B5EF4-FFF2-40B4-BE49-F238E27FC236}">
                    <a16:creationId xmlns:a16="http://schemas.microsoft.com/office/drawing/2014/main" id="{B69945FF-8340-333F-1ED8-44E9C6028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9" y="931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0" name="Rectangle 156">
                <a:extLst>
                  <a:ext uri="{FF2B5EF4-FFF2-40B4-BE49-F238E27FC236}">
                    <a16:creationId xmlns:a16="http://schemas.microsoft.com/office/drawing/2014/main" id="{1EBD6234-4133-3924-2892-5806A6AD8D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9" y="947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1" name="Rectangle 157">
                <a:extLst>
                  <a:ext uri="{FF2B5EF4-FFF2-40B4-BE49-F238E27FC236}">
                    <a16:creationId xmlns:a16="http://schemas.microsoft.com/office/drawing/2014/main" id="{29877446-84F1-75D7-32EA-DBC3DE477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939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2" name="Rectangle 158">
                <a:extLst>
                  <a:ext uri="{FF2B5EF4-FFF2-40B4-BE49-F238E27FC236}">
                    <a16:creationId xmlns:a16="http://schemas.microsoft.com/office/drawing/2014/main" id="{942D3A70-1EEC-ECD2-D499-E41927AAA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943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3" name="Rectangle 159">
                <a:extLst>
                  <a:ext uri="{FF2B5EF4-FFF2-40B4-BE49-F238E27FC236}">
                    <a16:creationId xmlns:a16="http://schemas.microsoft.com/office/drawing/2014/main" id="{DD7A9672-F8C7-1525-49D7-9BBC8B777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943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4" name="Rectangle 160">
                <a:extLst>
                  <a:ext uri="{FF2B5EF4-FFF2-40B4-BE49-F238E27FC236}">
                    <a16:creationId xmlns:a16="http://schemas.microsoft.com/office/drawing/2014/main" id="{E46ECE9E-C5CF-CAF9-8A93-4C42A05C75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939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5" name="Rectangle 161">
                <a:extLst>
                  <a:ext uri="{FF2B5EF4-FFF2-40B4-BE49-F238E27FC236}">
                    <a16:creationId xmlns:a16="http://schemas.microsoft.com/office/drawing/2014/main" id="{BB5F3762-4F07-65E3-94E7-2F79484F9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0" y="878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6" name="Rectangle 162">
                <a:extLst>
                  <a:ext uri="{FF2B5EF4-FFF2-40B4-BE49-F238E27FC236}">
                    <a16:creationId xmlns:a16="http://schemas.microsoft.com/office/drawing/2014/main" id="{0B3DBA78-D147-109C-EBF2-7B5028C6F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0" y="87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7" name="Rectangle 163">
                <a:extLst>
                  <a:ext uri="{FF2B5EF4-FFF2-40B4-BE49-F238E27FC236}">
                    <a16:creationId xmlns:a16="http://schemas.microsoft.com/office/drawing/2014/main" id="{CB7BC3A8-2377-45A3-91C9-91FC930E8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0" y="90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8" name="Rectangle 164">
                <a:extLst>
                  <a:ext uri="{FF2B5EF4-FFF2-40B4-BE49-F238E27FC236}">
                    <a16:creationId xmlns:a16="http://schemas.microsoft.com/office/drawing/2014/main" id="{336E0AAF-3886-7ED8-1F96-3D9D15637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88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9" name="Rectangle 165">
                <a:extLst>
                  <a:ext uri="{FF2B5EF4-FFF2-40B4-BE49-F238E27FC236}">
                    <a16:creationId xmlns:a16="http://schemas.microsoft.com/office/drawing/2014/main" id="{E87F01A4-E2CB-A7D1-6076-273C8F532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898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0" name="Rectangle 166">
                <a:extLst>
                  <a:ext uri="{FF2B5EF4-FFF2-40B4-BE49-F238E27FC236}">
                    <a16:creationId xmlns:a16="http://schemas.microsoft.com/office/drawing/2014/main" id="{F7CC01D8-2E77-23ED-D469-0DA9556F39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7" y="89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1" name="Rectangle 167">
                <a:extLst>
                  <a:ext uri="{FF2B5EF4-FFF2-40B4-BE49-F238E27FC236}">
                    <a16:creationId xmlns:a16="http://schemas.microsoft.com/office/drawing/2014/main" id="{2E90FD5B-F580-16AD-52FE-B91347D03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7" y="89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2" name="Rectangle 168">
                <a:extLst>
                  <a:ext uri="{FF2B5EF4-FFF2-40B4-BE49-F238E27FC236}">
                    <a16:creationId xmlns:a16="http://schemas.microsoft.com/office/drawing/2014/main" id="{3A96FE37-77E0-3BA4-9E70-BD28F8DDB8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7" y="89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3" name="Rectangle 169">
                <a:extLst>
                  <a:ext uri="{FF2B5EF4-FFF2-40B4-BE49-F238E27FC236}">
                    <a16:creationId xmlns:a16="http://schemas.microsoft.com/office/drawing/2014/main" id="{5ACAEF12-61D2-AF41-BC99-689D35B15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7" y="89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4" name="Rectangle 170">
                <a:extLst>
                  <a:ext uri="{FF2B5EF4-FFF2-40B4-BE49-F238E27FC236}">
                    <a16:creationId xmlns:a16="http://schemas.microsoft.com/office/drawing/2014/main" id="{00C0F651-FF5A-97BA-5DFE-17C447106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5" y="1065"/>
                <a:ext cx="9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5" name="Rectangle 171">
                <a:extLst>
                  <a:ext uri="{FF2B5EF4-FFF2-40B4-BE49-F238E27FC236}">
                    <a16:creationId xmlns:a16="http://schemas.microsoft.com/office/drawing/2014/main" id="{F7840F6E-8D6E-D618-8CE8-9FE767830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5" y="1065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6" name="Rectangle 172">
                <a:extLst>
                  <a:ext uri="{FF2B5EF4-FFF2-40B4-BE49-F238E27FC236}">
                    <a16:creationId xmlns:a16="http://schemas.microsoft.com/office/drawing/2014/main" id="{ABB3A785-4665-004C-3E8D-DC29AA862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5" y="1093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7" name="Rectangle 173">
                <a:extLst>
                  <a:ext uri="{FF2B5EF4-FFF2-40B4-BE49-F238E27FC236}">
                    <a16:creationId xmlns:a16="http://schemas.microsoft.com/office/drawing/2014/main" id="{60EB479A-1C01-3327-9F2A-AF79E798D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7" y="1069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8" name="Rectangle 174">
                <a:extLst>
                  <a:ext uri="{FF2B5EF4-FFF2-40B4-BE49-F238E27FC236}">
                    <a16:creationId xmlns:a16="http://schemas.microsoft.com/office/drawing/2014/main" id="{0EE59068-DCE7-265F-BAB0-AB211EEE1A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7" y="1085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9" name="Rectangle 175">
                <a:extLst>
                  <a:ext uri="{FF2B5EF4-FFF2-40B4-BE49-F238E27FC236}">
                    <a16:creationId xmlns:a16="http://schemas.microsoft.com/office/drawing/2014/main" id="{7652D7F9-05A8-39DD-0ABD-531B1E109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1077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0" name="Rectangle 176">
                <a:extLst>
                  <a:ext uri="{FF2B5EF4-FFF2-40B4-BE49-F238E27FC236}">
                    <a16:creationId xmlns:a16="http://schemas.microsoft.com/office/drawing/2014/main" id="{A6FF7295-65D7-0D02-91A8-09E7494D7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1081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1" name="Rectangle 177">
                <a:extLst>
                  <a:ext uri="{FF2B5EF4-FFF2-40B4-BE49-F238E27FC236}">
                    <a16:creationId xmlns:a16="http://schemas.microsoft.com/office/drawing/2014/main" id="{8F756697-E081-DE28-1330-148BE391B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1081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2" name="Rectangle 178">
                <a:extLst>
                  <a:ext uri="{FF2B5EF4-FFF2-40B4-BE49-F238E27FC236}">
                    <a16:creationId xmlns:a16="http://schemas.microsoft.com/office/drawing/2014/main" id="{93C99B26-A835-9ED0-F339-4368B88D1F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1077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3" name="Rectangle 179">
                <a:extLst>
                  <a:ext uri="{FF2B5EF4-FFF2-40B4-BE49-F238E27FC236}">
                    <a16:creationId xmlns:a16="http://schemas.microsoft.com/office/drawing/2014/main" id="{04E4411E-FB67-F4E7-EAEE-2BC9209C94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2" y="1276"/>
                <a:ext cx="9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4" name="Rectangle 180">
                <a:extLst>
                  <a:ext uri="{FF2B5EF4-FFF2-40B4-BE49-F238E27FC236}">
                    <a16:creationId xmlns:a16="http://schemas.microsoft.com/office/drawing/2014/main" id="{10CD9A39-90D8-7580-C2B5-70294EBDA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2" y="1276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5" name="Rectangle 181">
                <a:extLst>
                  <a:ext uri="{FF2B5EF4-FFF2-40B4-BE49-F238E27FC236}">
                    <a16:creationId xmlns:a16="http://schemas.microsoft.com/office/drawing/2014/main" id="{D77F6861-222E-B53F-0615-0AA1C081C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2" y="1304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6" name="Rectangle 182">
                <a:extLst>
                  <a:ext uri="{FF2B5EF4-FFF2-40B4-BE49-F238E27FC236}">
                    <a16:creationId xmlns:a16="http://schemas.microsoft.com/office/drawing/2014/main" id="{927721D4-9710-4978-D2C3-11A7E9ED7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4" y="1280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7" name="Rectangle 183">
                <a:extLst>
                  <a:ext uri="{FF2B5EF4-FFF2-40B4-BE49-F238E27FC236}">
                    <a16:creationId xmlns:a16="http://schemas.microsoft.com/office/drawing/2014/main" id="{773AB8D2-563B-BF1D-AE07-0E0B5B474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4" y="1296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8" name="Rectangle 184">
                <a:extLst>
                  <a:ext uri="{FF2B5EF4-FFF2-40B4-BE49-F238E27FC236}">
                    <a16:creationId xmlns:a16="http://schemas.microsoft.com/office/drawing/2014/main" id="{926347A9-D03D-398F-9B97-FAD247EAD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0" y="128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9" name="Rectangle 185">
                <a:extLst>
                  <a:ext uri="{FF2B5EF4-FFF2-40B4-BE49-F238E27FC236}">
                    <a16:creationId xmlns:a16="http://schemas.microsoft.com/office/drawing/2014/main" id="{4E6EEDAB-37D9-6739-38E5-1CC5CB906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0" y="129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0" name="Rectangle 186">
                <a:extLst>
                  <a:ext uri="{FF2B5EF4-FFF2-40B4-BE49-F238E27FC236}">
                    <a16:creationId xmlns:a16="http://schemas.microsoft.com/office/drawing/2014/main" id="{B7B57E46-298E-D801-39DE-3ACABFB36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0" y="129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1" name="Rectangle 187">
                <a:extLst>
                  <a:ext uri="{FF2B5EF4-FFF2-40B4-BE49-F238E27FC236}">
                    <a16:creationId xmlns:a16="http://schemas.microsoft.com/office/drawing/2014/main" id="{D428B7F4-2FAF-A465-C709-9AC735FBD7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0" y="128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2" name="Rectangle 188">
                <a:extLst>
                  <a:ext uri="{FF2B5EF4-FFF2-40B4-BE49-F238E27FC236}">
                    <a16:creationId xmlns:a16="http://schemas.microsoft.com/office/drawing/2014/main" id="{B2418664-E6CF-1988-D0EC-D18E46D8D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906"/>
                <a:ext cx="9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3" name="Rectangle 189">
                <a:extLst>
                  <a:ext uri="{FF2B5EF4-FFF2-40B4-BE49-F238E27FC236}">
                    <a16:creationId xmlns:a16="http://schemas.microsoft.com/office/drawing/2014/main" id="{D1A76F67-671E-D2DF-ECBB-F04771A09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906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4" name="Rectangle 190">
                <a:extLst>
                  <a:ext uri="{FF2B5EF4-FFF2-40B4-BE49-F238E27FC236}">
                    <a16:creationId xmlns:a16="http://schemas.microsoft.com/office/drawing/2014/main" id="{E0A5485A-D766-CE7A-E624-C75CFE291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935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5" name="Rectangle 191">
                <a:extLst>
                  <a:ext uri="{FF2B5EF4-FFF2-40B4-BE49-F238E27FC236}">
                    <a16:creationId xmlns:a16="http://schemas.microsoft.com/office/drawing/2014/main" id="{24E50DFF-94E4-FEE6-F511-2D2B71236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910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6" name="Rectangle 192">
                <a:extLst>
                  <a:ext uri="{FF2B5EF4-FFF2-40B4-BE49-F238E27FC236}">
                    <a16:creationId xmlns:a16="http://schemas.microsoft.com/office/drawing/2014/main" id="{543A94B2-234F-183A-2D8B-EB6661EB5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927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7" name="Rectangle 193">
                <a:extLst>
                  <a:ext uri="{FF2B5EF4-FFF2-40B4-BE49-F238E27FC236}">
                    <a16:creationId xmlns:a16="http://schemas.microsoft.com/office/drawing/2014/main" id="{9C63502E-7535-154C-D5E8-7E3BD4123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7" y="91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8" name="Rectangle 194">
                <a:extLst>
                  <a:ext uri="{FF2B5EF4-FFF2-40B4-BE49-F238E27FC236}">
                    <a16:creationId xmlns:a16="http://schemas.microsoft.com/office/drawing/2014/main" id="{18A48EA0-1B68-D886-CFE5-6DCAEEC5D8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7" y="923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9" name="Rectangle 195">
                <a:extLst>
                  <a:ext uri="{FF2B5EF4-FFF2-40B4-BE49-F238E27FC236}">
                    <a16:creationId xmlns:a16="http://schemas.microsoft.com/office/drawing/2014/main" id="{ADF430C5-8941-108E-73A1-363A113D2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7" y="923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0" name="Rectangle 196">
                <a:extLst>
                  <a:ext uri="{FF2B5EF4-FFF2-40B4-BE49-F238E27FC236}">
                    <a16:creationId xmlns:a16="http://schemas.microsoft.com/office/drawing/2014/main" id="{4828807F-44D4-7031-5277-05D379E0A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7" y="91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1" name="Rectangle 197">
                <a:extLst>
                  <a:ext uri="{FF2B5EF4-FFF2-40B4-BE49-F238E27FC236}">
                    <a16:creationId xmlns:a16="http://schemas.microsoft.com/office/drawing/2014/main" id="{BDEFBB09-3E7B-5C39-FC76-73CCC7D6D7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" y="817"/>
                <a:ext cx="8" cy="33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2" name="Rectangle 198">
                <a:extLst>
                  <a:ext uri="{FF2B5EF4-FFF2-40B4-BE49-F238E27FC236}">
                    <a16:creationId xmlns:a16="http://schemas.microsoft.com/office/drawing/2014/main" id="{AA184436-46A4-BFA5-CD9C-EA0CB1E9C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" y="817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3" name="Rectangle 199">
                <a:extLst>
                  <a:ext uri="{FF2B5EF4-FFF2-40B4-BE49-F238E27FC236}">
                    <a16:creationId xmlns:a16="http://schemas.microsoft.com/office/drawing/2014/main" id="{8C83F6A7-79AB-005B-239E-A3F7EE4F3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" y="846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4" name="Rectangle 200">
                <a:extLst>
                  <a:ext uri="{FF2B5EF4-FFF2-40B4-BE49-F238E27FC236}">
                    <a16:creationId xmlns:a16="http://schemas.microsoft.com/office/drawing/2014/main" id="{99B249BE-FACC-AD0A-F23C-8850539B1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3" y="821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5" name="Rectangle 201">
                <a:extLst>
                  <a:ext uri="{FF2B5EF4-FFF2-40B4-BE49-F238E27FC236}">
                    <a16:creationId xmlns:a16="http://schemas.microsoft.com/office/drawing/2014/main" id="{B2FD0353-8A96-A6B4-74A2-668567F7A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3" y="837"/>
                <a:ext cx="24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6" name="Rectangle 202">
                <a:extLst>
                  <a:ext uri="{FF2B5EF4-FFF2-40B4-BE49-F238E27FC236}">
                    <a16:creationId xmlns:a16="http://schemas.microsoft.com/office/drawing/2014/main" id="{5F2D748A-7F57-5E40-57D7-2811677C9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9" y="829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7" name="Rectangle 203">
                <a:extLst>
                  <a:ext uri="{FF2B5EF4-FFF2-40B4-BE49-F238E27FC236}">
                    <a16:creationId xmlns:a16="http://schemas.microsoft.com/office/drawing/2014/main" id="{0091C2C2-B449-CB25-39F7-E67F12A51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9" y="833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8" name="Rectangle 204">
                <a:extLst>
                  <a:ext uri="{FF2B5EF4-FFF2-40B4-BE49-F238E27FC236}">
                    <a16:creationId xmlns:a16="http://schemas.microsoft.com/office/drawing/2014/main" id="{C2F1EA4C-E2A9-D22D-4088-46A81304C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9" y="833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39" name="Group 406">
              <a:extLst>
                <a:ext uri="{FF2B5EF4-FFF2-40B4-BE49-F238E27FC236}">
                  <a16:creationId xmlns:a16="http://schemas.microsoft.com/office/drawing/2014/main" id="{85743A38-0A63-5D97-D541-3442CB69A3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5" y="606"/>
              <a:ext cx="1464" cy="966"/>
              <a:chOff x="865" y="606"/>
              <a:chExt cx="1464" cy="966"/>
            </a:xfrm>
          </p:grpSpPr>
          <p:sp>
            <p:nvSpPr>
              <p:cNvPr id="3109" name="Rectangle 206">
                <a:extLst>
                  <a:ext uri="{FF2B5EF4-FFF2-40B4-BE49-F238E27FC236}">
                    <a16:creationId xmlns:a16="http://schemas.microsoft.com/office/drawing/2014/main" id="{ECA19891-F31C-7863-03DA-A772421303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9" y="829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0" name="Rectangle 207">
                <a:extLst>
                  <a:ext uri="{FF2B5EF4-FFF2-40B4-BE49-F238E27FC236}">
                    <a16:creationId xmlns:a16="http://schemas.microsoft.com/office/drawing/2014/main" id="{6EEEEFA4-A896-BBF8-5DA9-D2E7FA89B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6" y="744"/>
                <a:ext cx="8" cy="33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1" name="Rectangle 208">
                <a:extLst>
                  <a:ext uri="{FF2B5EF4-FFF2-40B4-BE49-F238E27FC236}">
                    <a16:creationId xmlns:a16="http://schemas.microsoft.com/office/drawing/2014/main" id="{67432690-6A70-3C21-72DF-4A2807614D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6" y="744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2" name="Rectangle 209">
                <a:extLst>
                  <a:ext uri="{FF2B5EF4-FFF2-40B4-BE49-F238E27FC236}">
                    <a16:creationId xmlns:a16="http://schemas.microsoft.com/office/drawing/2014/main" id="{3243D679-70B3-F2BE-CDB0-DC514B0AE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6" y="772"/>
                <a:ext cx="8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3" name="Rectangle 210">
                <a:extLst>
                  <a:ext uri="{FF2B5EF4-FFF2-40B4-BE49-F238E27FC236}">
                    <a16:creationId xmlns:a16="http://schemas.microsoft.com/office/drawing/2014/main" id="{1BC27A48-B80E-2021-5E52-7783708BC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8" y="748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4" name="Rectangle 211">
                <a:extLst>
                  <a:ext uri="{FF2B5EF4-FFF2-40B4-BE49-F238E27FC236}">
                    <a16:creationId xmlns:a16="http://schemas.microsoft.com/office/drawing/2014/main" id="{2681DD41-F6DA-558E-8665-2D522ADB4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8" y="764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5" name="Rectangle 212">
                <a:extLst>
                  <a:ext uri="{FF2B5EF4-FFF2-40B4-BE49-F238E27FC236}">
                    <a16:creationId xmlns:a16="http://schemas.microsoft.com/office/drawing/2014/main" id="{8B6AEFB8-E44B-7DD9-3E32-BD52DCAC5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4" y="756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6" name="Rectangle 213">
                <a:extLst>
                  <a:ext uri="{FF2B5EF4-FFF2-40B4-BE49-F238E27FC236}">
                    <a16:creationId xmlns:a16="http://schemas.microsoft.com/office/drawing/2014/main" id="{B1DF2BEB-DD9E-BE1D-017E-3F37C7926D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4" y="760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7" name="Rectangle 214">
                <a:extLst>
                  <a:ext uri="{FF2B5EF4-FFF2-40B4-BE49-F238E27FC236}">
                    <a16:creationId xmlns:a16="http://schemas.microsoft.com/office/drawing/2014/main" id="{73AD8315-EFAE-1F76-A1DA-83CD4C0F20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4" y="760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8" name="Rectangle 215">
                <a:extLst>
                  <a:ext uri="{FF2B5EF4-FFF2-40B4-BE49-F238E27FC236}">
                    <a16:creationId xmlns:a16="http://schemas.microsoft.com/office/drawing/2014/main" id="{9C74B3F7-5110-21B9-3E8B-2B296B32ED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4" y="756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9" name="Rectangle 216">
                <a:extLst>
                  <a:ext uri="{FF2B5EF4-FFF2-40B4-BE49-F238E27FC236}">
                    <a16:creationId xmlns:a16="http://schemas.microsoft.com/office/drawing/2014/main" id="{E3887ADC-219A-F384-3CA8-5F1AAC804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748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0" name="Rectangle 217">
                <a:extLst>
                  <a:ext uri="{FF2B5EF4-FFF2-40B4-BE49-F238E27FC236}">
                    <a16:creationId xmlns:a16="http://schemas.microsoft.com/office/drawing/2014/main" id="{C38CD400-5B57-D790-287B-817B7EF3B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74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1" name="Rectangle 218">
                <a:extLst>
                  <a:ext uri="{FF2B5EF4-FFF2-40B4-BE49-F238E27FC236}">
                    <a16:creationId xmlns:a16="http://schemas.microsoft.com/office/drawing/2014/main" id="{778B3413-9D43-073D-C962-C1C71DBDE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77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2" name="Rectangle 219">
                <a:extLst>
                  <a:ext uri="{FF2B5EF4-FFF2-40B4-BE49-F238E27FC236}">
                    <a16:creationId xmlns:a16="http://schemas.microsoft.com/office/drawing/2014/main" id="{F4668059-A543-D2AD-C126-C1FF00D3C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7" y="75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3" name="Rectangle 220">
                <a:extLst>
                  <a:ext uri="{FF2B5EF4-FFF2-40B4-BE49-F238E27FC236}">
                    <a16:creationId xmlns:a16="http://schemas.microsoft.com/office/drawing/2014/main" id="{862522C5-8939-D257-1D1D-5C5DCC6FA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7" y="768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4" name="Rectangle 221">
                <a:extLst>
                  <a:ext uri="{FF2B5EF4-FFF2-40B4-BE49-F238E27FC236}">
                    <a16:creationId xmlns:a16="http://schemas.microsoft.com/office/drawing/2014/main" id="{6C8553EA-124A-47F9-B8DC-98BBDA5AC2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3" y="760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5" name="Rectangle 222">
                <a:extLst>
                  <a:ext uri="{FF2B5EF4-FFF2-40B4-BE49-F238E27FC236}">
                    <a16:creationId xmlns:a16="http://schemas.microsoft.com/office/drawing/2014/main" id="{C054F031-181E-B2D7-4EFD-64F812BC3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3" y="76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6" name="Rectangle 223">
                <a:extLst>
                  <a:ext uri="{FF2B5EF4-FFF2-40B4-BE49-F238E27FC236}">
                    <a16:creationId xmlns:a16="http://schemas.microsoft.com/office/drawing/2014/main" id="{46DDFE0E-4329-76EC-B78B-BF534C6B5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3" y="76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7" name="Rectangle 224">
                <a:extLst>
                  <a:ext uri="{FF2B5EF4-FFF2-40B4-BE49-F238E27FC236}">
                    <a16:creationId xmlns:a16="http://schemas.microsoft.com/office/drawing/2014/main" id="{EE6CEA1C-8757-C1C0-CB63-AF8424B1C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3" y="760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8" name="Rectangle 225">
                <a:extLst>
                  <a:ext uri="{FF2B5EF4-FFF2-40B4-BE49-F238E27FC236}">
                    <a16:creationId xmlns:a16="http://schemas.microsoft.com/office/drawing/2014/main" id="{6B2C0363-7911-4875-A19E-1D2E850F4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6" y="1182"/>
                <a:ext cx="8" cy="33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9" name="Rectangle 226">
                <a:extLst>
                  <a:ext uri="{FF2B5EF4-FFF2-40B4-BE49-F238E27FC236}">
                    <a16:creationId xmlns:a16="http://schemas.microsoft.com/office/drawing/2014/main" id="{0E6A4B3E-89BD-1E9E-6645-B7FE8FDF9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6" y="1182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0" name="Rectangle 227">
                <a:extLst>
                  <a:ext uri="{FF2B5EF4-FFF2-40B4-BE49-F238E27FC236}">
                    <a16:creationId xmlns:a16="http://schemas.microsoft.com/office/drawing/2014/main" id="{14E19F6D-21A1-41CC-2FF3-9C3B1E35D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6" y="1211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1" name="Rectangle 228">
                <a:extLst>
                  <a:ext uri="{FF2B5EF4-FFF2-40B4-BE49-F238E27FC236}">
                    <a16:creationId xmlns:a16="http://schemas.microsoft.com/office/drawing/2014/main" id="{295E4F9E-16F5-C89C-2637-85CC344ADF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8" y="1186"/>
                <a:ext cx="24" cy="9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2" name="Rectangle 229">
                <a:extLst>
                  <a:ext uri="{FF2B5EF4-FFF2-40B4-BE49-F238E27FC236}">
                    <a16:creationId xmlns:a16="http://schemas.microsoft.com/office/drawing/2014/main" id="{04E3290F-219A-9A93-DFDC-C1F688628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8" y="1203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3" name="Rectangle 230">
                <a:extLst>
                  <a:ext uri="{FF2B5EF4-FFF2-40B4-BE49-F238E27FC236}">
                    <a16:creationId xmlns:a16="http://schemas.microsoft.com/office/drawing/2014/main" id="{CFA6E060-9930-7B63-1348-02CE298AE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1195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4" name="Rectangle 231">
                <a:extLst>
                  <a:ext uri="{FF2B5EF4-FFF2-40B4-BE49-F238E27FC236}">
                    <a16:creationId xmlns:a16="http://schemas.microsoft.com/office/drawing/2014/main" id="{F9D4A099-4168-6533-97B5-9EBF4137D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1199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5" name="Rectangle 232">
                <a:extLst>
                  <a:ext uri="{FF2B5EF4-FFF2-40B4-BE49-F238E27FC236}">
                    <a16:creationId xmlns:a16="http://schemas.microsoft.com/office/drawing/2014/main" id="{C27002C8-6573-ADB3-4730-0EB0D85F3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1199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6" name="Rectangle 233">
                <a:extLst>
                  <a:ext uri="{FF2B5EF4-FFF2-40B4-BE49-F238E27FC236}">
                    <a16:creationId xmlns:a16="http://schemas.microsoft.com/office/drawing/2014/main" id="{953072C2-D00A-E017-4D4A-B26C9D1FB8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1195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7" name="Rectangle 234">
                <a:extLst>
                  <a:ext uri="{FF2B5EF4-FFF2-40B4-BE49-F238E27FC236}">
                    <a16:creationId xmlns:a16="http://schemas.microsoft.com/office/drawing/2014/main" id="{0765A4A2-18AE-3D8B-59BF-9668EE3A6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2" y="728"/>
                <a:ext cx="8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8" name="Rectangle 235">
                <a:extLst>
                  <a:ext uri="{FF2B5EF4-FFF2-40B4-BE49-F238E27FC236}">
                    <a16:creationId xmlns:a16="http://schemas.microsoft.com/office/drawing/2014/main" id="{F022D38E-6AA6-AA5C-4AB5-DF5EA338E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2" y="728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9" name="Rectangle 236">
                <a:extLst>
                  <a:ext uri="{FF2B5EF4-FFF2-40B4-BE49-F238E27FC236}">
                    <a16:creationId xmlns:a16="http://schemas.microsoft.com/office/drawing/2014/main" id="{86A08833-FE1D-413F-63D4-AE671C594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2" y="756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0" name="Rectangle 237">
                <a:extLst>
                  <a:ext uri="{FF2B5EF4-FFF2-40B4-BE49-F238E27FC236}">
                    <a16:creationId xmlns:a16="http://schemas.microsoft.com/office/drawing/2014/main" id="{EF1A289D-5B01-F455-8DCA-36FB3D63D6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732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1" name="Rectangle 238">
                <a:extLst>
                  <a:ext uri="{FF2B5EF4-FFF2-40B4-BE49-F238E27FC236}">
                    <a16:creationId xmlns:a16="http://schemas.microsoft.com/office/drawing/2014/main" id="{37EBDF0B-5A88-47BC-BE7B-FE5795F570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748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2" name="Rectangle 239">
                <a:extLst>
                  <a:ext uri="{FF2B5EF4-FFF2-40B4-BE49-F238E27FC236}">
                    <a16:creationId xmlns:a16="http://schemas.microsoft.com/office/drawing/2014/main" id="{A99CFD6E-94DF-3F06-DD81-362B89709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740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3" name="Rectangle 240">
                <a:extLst>
                  <a:ext uri="{FF2B5EF4-FFF2-40B4-BE49-F238E27FC236}">
                    <a16:creationId xmlns:a16="http://schemas.microsoft.com/office/drawing/2014/main" id="{CCFD068D-189F-767E-8969-1194269AA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744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4" name="Rectangle 241">
                <a:extLst>
                  <a:ext uri="{FF2B5EF4-FFF2-40B4-BE49-F238E27FC236}">
                    <a16:creationId xmlns:a16="http://schemas.microsoft.com/office/drawing/2014/main" id="{5E92A6AA-37B8-03BE-C419-4C9E0C438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744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5" name="Rectangle 242">
                <a:extLst>
                  <a:ext uri="{FF2B5EF4-FFF2-40B4-BE49-F238E27FC236}">
                    <a16:creationId xmlns:a16="http://schemas.microsoft.com/office/drawing/2014/main" id="{048555F6-259F-7860-4DB5-3BF6253194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740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6" name="Rectangle 243">
                <a:extLst>
                  <a:ext uri="{FF2B5EF4-FFF2-40B4-BE49-F238E27FC236}">
                    <a16:creationId xmlns:a16="http://schemas.microsoft.com/office/drawing/2014/main" id="{43DAE56B-13BA-D735-5BDC-074F5F7E6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858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7" name="Rectangle 244">
                <a:extLst>
                  <a:ext uri="{FF2B5EF4-FFF2-40B4-BE49-F238E27FC236}">
                    <a16:creationId xmlns:a16="http://schemas.microsoft.com/office/drawing/2014/main" id="{86D69A76-E1AC-575B-307D-417C8CB86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85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8" name="Rectangle 245">
                <a:extLst>
                  <a:ext uri="{FF2B5EF4-FFF2-40B4-BE49-F238E27FC236}">
                    <a16:creationId xmlns:a16="http://schemas.microsoft.com/office/drawing/2014/main" id="{8E490A38-591E-12E6-FC10-74C4E8F471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88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9" name="Rectangle 246">
                <a:extLst>
                  <a:ext uri="{FF2B5EF4-FFF2-40B4-BE49-F238E27FC236}">
                    <a16:creationId xmlns:a16="http://schemas.microsoft.com/office/drawing/2014/main" id="{0DC33BF0-58F4-F72E-C56D-D4C0E28C9D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86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0" name="Rectangle 247">
                <a:extLst>
                  <a:ext uri="{FF2B5EF4-FFF2-40B4-BE49-F238E27FC236}">
                    <a16:creationId xmlns:a16="http://schemas.microsoft.com/office/drawing/2014/main" id="{C804324A-E572-2892-7D48-E9B8D2F61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878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1" name="Rectangle 248">
                <a:extLst>
                  <a:ext uri="{FF2B5EF4-FFF2-40B4-BE49-F238E27FC236}">
                    <a16:creationId xmlns:a16="http://schemas.microsoft.com/office/drawing/2014/main" id="{8D50812E-0930-95CF-6AF7-8144FB3F1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3" y="87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2" name="Rectangle 249">
                <a:extLst>
                  <a:ext uri="{FF2B5EF4-FFF2-40B4-BE49-F238E27FC236}">
                    <a16:creationId xmlns:a16="http://schemas.microsoft.com/office/drawing/2014/main" id="{5AA2C40C-6389-20FF-26AE-34AE1965C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3" y="87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3" name="Rectangle 250">
                <a:extLst>
                  <a:ext uri="{FF2B5EF4-FFF2-40B4-BE49-F238E27FC236}">
                    <a16:creationId xmlns:a16="http://schemas.microsoft.com/office/drawing/2014/main" id="{3BE4F344-089E-19C9-E1D9-84FA32FF2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3" y="87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4" name="Rectangle 251">
                <a:extLst>
                  <a:ext uri="{FF2B5EF4-FFF2-40B4-BE49-F238E27FC236}">
                    <a16:creationId xmlns:a16="http://schemas.microsoft.com/office/drawing/2014/main" id="{590157A6-DF23-29F8-B672-30A2901FB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3" y="87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5" name="Rectangle 252">
                <a:extLst>
                  <a:ext uri="{FF2B5EF4-FFF2-40B4-BE49-F238E27FC236}">
                    <a16:creationId xmlns:a16="http://schemas.microsoft.com/office/drawing/2014/main" id="{271805A8-102E-04E8-6031-10A73E345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1442"/>
                <a:ext cx="8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6" name="Rectangle 253">
                <a:extLst>
                  <a:ext uri="{FF2B5EF4-FFF2-40B4-BE49-F238E27FC236}">
                    <a16:creationId xmlns:a16="http://schemas.microsoft.com/office/drawing/2014/main" id="{13858E64-86CB-D902-6060-E268DEDD1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1442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7" name="Rectangle 254">
                <a:extLst>
                  <a:ext uri="{FF2B5EF4-FFF2-40B4-BE49-F238E27FC236}">
                    <a16:creationId xmlns:a16="http://schemas.microsoft.com/office/drawing/2014/main" id="{00BE412F-FDC8-9387-0F27-CEA155E01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1470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8" name="Rectangle 255">
                <a:extLst>
                  <a:ext uri="{FF2B5EF4-FFF2-40B4-BE49-F238E27FC236}">
                    <a16:creationId xmlns:a16="http://schemas.microsoft.com/office/drawing/2014/main" id="{5D01C221-CE76-74C9-FB6A-87D7A0970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6" y="1446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9" name="Rectangle 256">
                <a:extLst>
                  <a:ext uri="{FF2B5EF4-FFF2-40B4-BE49-F238E27FC236}">
                    <a16:creationId xmlns:a16="http://schemas.microsoft.com/office/drawing/2014/main" id="{CA411F93-A374-E33D-1650-FADA871DF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6" y="1462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0" name="Rectangle 257">
                <a:extLst>
                  <a:ext uri="{FF2B5EF4-FFF2-40B4-BE49-F238E27FC236}">
                    <a16:creationId xmlns:a16="http://schemas.microsoft.com/office/drawing/2014/main" id="{78FB3CC4-5F08-F5E2-4D24-17B991CE9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1454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1" name="Rectangle 258">
                <a:extLst>
                  <a:ext uri="{FF2B5EF4-FFF2-40B4-BE49-F238E27FC236}">
                    <a16:creationId xmlns:a16="http://schemas.microsoft.com/office/drawing/2014/main" id="{9EBFC192-564F-C461-4D20-A8F232DEBF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1458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2" name="Rectangle 259">
                <a:extLst>
                  <a:ext uri="{FF2B5EF4-FFF2-40B4-BE49-F238E27FC236}">
                    <a16:creationId xmlns:a16="http://schemas.microsoft.com/office/drawing/2014/main" id="{9C4E2F21-F4AD-161C-74F0-A648E23952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1458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3" name="Rectangle 260">
                <a:extLst>
                  <a:ext uri="{FF2B5EF4-FFF2-40B4-BE49-F238E27FC236}">
                    <a16:creationId xmlns:a16="http://schemas.microsoft.com/office/drawing/2014/main" id="{6B880D01-4062-5FF3-8620-C334E4EE0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1454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4" name="Rectangle 261">
                <a:extLst>
                  <a:ext uri="{FF2B5EF4-FFF2-40B4-BE49-F238E27FC236}">
                    <a16:creationId xmlns:a16="http://schemas.microsoft.com/office/drawing/2014/main" id="{687EB456-9831-BE3C-0433-58AD68F4B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065"/>
                <a:ext cx="8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5" name="Rectangle 262">
                <a:extLst>
                  <a:ext uri="{FF2B5EF4-FFF2-40B4-BE49-F238E27FC236}">
                    <a16:creationId xmlns:a16="http://schemas.microsoft.com/office/drawing/2014/main" id="{BCB7FBB4-90C1-6939-1C98-ED6C455B0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065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6" name="Rectangle 263">
                <a:extLst>
                  <a:ext uri="{FF2B5EF4-FFF2-40B4-BE49-F238E27FC236}">
                    <a16:creationId xmlns:a16="http://schemas.microsoft.com/office/drawing/2014/main" id="{B63C273B-C1F5-9B8C-11A8-065EB4D11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093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7" name="Rectangle 264">
                <a:extLst>
                  <a:ext uri="{FF2B5EF4-FFF2-40B4-BE49-F238E27FC236}">
                    <a16:creationId xmlns:a16="http://schemas.microsoft.com/office/drawing/2014/main" id="{F418F153-EDD9-B8E1-78B8-239BA3E44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1069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8" name="Rectangle 265">
                <a:extLst>
                  <a:ext uri="{FF2B5EF4-FFF2-40B4-BE49-F238E27FC236}">
                    <a16:creationId xmlns:a16="http://schemas.microsoft.com/office/drawing/2014/main" id="{90E0EB22-CA12-8A8F-6A90-3901B296B9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1085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9" name="Rectangle 266">
                <a:extLst>
                  <a:ext uri="{FF2B5EF4-FFF2-40B4-BE49-F238E27FC236}">
                    <a16:creationId xmlns:a16="http://schemas.microsoft.com/office/drawing/2014/main" id="{DE5CC5B8-CF15-4505-C0EA-A5D6F67727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077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0" name="Rectangle 267">
                <a:extLst>
                  <a:ext uri="{FF2B5EF4-FFF2-40B4-BE49-F238E27FC236}">
                    <a16:creationId xmlns:a16="http://schemas.microsoft.com/office/drawing/2014/main" id="{95F10DC6-77DA-41DC-F198-8A0FDE9DDF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081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1" name="Rectangle 268">
                <a:extLst>
                  <a:ext uri="{FF2B5EF4-FFF2-40B4-BE49-F238E27FC236}">
                    <a16:creationId xmlns:a16="http://schemas.microsoft.com/office/drawing/2014/main" id="{13E33A8E-A7D5-74CD-4FE0-C6CD6BDC3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081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2" name="Rectangle 269">
                <a:extLst>
                  <a:ext uri="{FF2B5EF4-FFF2-40B4-BE49-F238E27FC236}">
                    <a16:creationId xmlns:a16="http://schemas.microsoft.com/office/drawing/2014/main" id="{2306CEAB-DCE9-0E96-622B-220EE9B37A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077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3" name="Rectangle 270">
                <a:extLst>
                  <a:ext uri="{FF2B5EF4-FFF2-40B4-BE49-F238E27FC236}">
                    <a16:creationId xmlns:a16="http://schemas.microsoft.com/office/drawing/2014/main" id="{411BEFA7-6ACC-9220-CB9E-49DFF47F1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9" y="1036"/>
                <a:ext cx="8" cy="33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4" name="Rectangle 271">
                <a:extLst>
                  <a:ext uri="{FF2B5EF4-FFF2-40B4-BE49-F238E27FC236}">
                    <a16:creationId xmlns:a16="http://schemas.microsoft.com/office/drawing/2014/main" id="{2F374C29-4D8F-2E61-9E4B-F13C6F3DB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9" y="1036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5" name="Rectangle 272">
                <a:extLst>
                  <a:ext uri="{FF2B5EF4-FFF2-40B4-BE49-F238E27FC236}">
                    <a16:creationId xmlns:a16="http://schemas.microsoft.com/office/drawing/2014/main" id="{BE0CCC8E-4026-3C74-7539-B77FF1A184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9" y="1065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6" name="Rectangle 273">
                <a:extLst>
                  <a:ext uri="{FF2B5EF4-FFF2-40B4-BE49-F238E27FC236}">
                    <a16:creationId xmlns:a16="http://schemas.microsoft.com/office/drawing/2014/main" id="{AB003329-B4A8-C936-E70C-FC716D794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1" y="1040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7" name="Rectangle 274">
                <a:extLst>
                  <a:ext uri="{FF2B5EF4-FFF2-40B4-BE49-F238E27FC236}">
                    <a16:creationId xmlns:a16="http://schemas.microsoft.com/office/drawing/2014/main" id="{28D2338B-2F72-885A-54A9-8AF26F611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1" y="1057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8" name="Rectangle 275">
                <a:extLst>
                  <a:ext uri="{FF2B5EF4-FFF2-40B4-BE49-F238E27FC236}">
                    <a16:creationId xmlns:a16="http://schemas.microsoft.com/office/drawing/2014/main" id="{05AB73E8-38F6-572B-3BBB-C31DE2BF7D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7" y="1048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9" name="Rectangle 276">
                <a:extLst>
                  <a:ext uri="{FF2B5EF4-FFF2-40B4-BE49-F238E27FC236}">
                    <a16:creationId xmlns:a16="http://schemas.microsoft.com/office/drawing/2014/main" id="{0E536561-362E-BF34-B52E-F3D634A9A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7" y="1052"/>
                <a:ext cx="32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0" name="Rectangle 277">
                <a:extLst>
                  <a:ext uri="{FF2B5EF4-FFF2-40B4-BE49-F238E27FC236}">
                    <a16:creationId xmlns:a16="http://schemas.microsoft.com/office/drawing/2014/main" id="{70A0422A-79DD-C321-B441-9BA51EAFB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7" y="1052"/>
                <a:ext cx="32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1" name="Rectangle 278">
                <a:extLst>
                  <a:ext uri="{FF2B5EF4-FFF2-40B4-BE49-F238E27FC236}">
                    <a16:creationId xmlns:a16="http://schemas.microsoft.com/office/drawing/2014/main" id="{4ECED310-C5F5-ADDC-1617-647D74CB6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7" y="1048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2" name="Rectangle 279">
                <a:extLst>
                  <a:ext uri="{FF2B5EF4-FFF2-40B4-BE49-F238E27FC236}">
                    <a16:creationId xmlns:a16="http://schemas.microsoft.com/office/drawing/2014/main" id="{B0EC3E73-4376-79E0-E791-BA4C878D4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1203"/>
                <a:ext cx="8" cy="32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3" name="Rectangle 280">
                <a:extLst>
                  <a:ext uri="{FF2B5EF4-FFF2-40B4-BE49-F238E27FC236}">
                    <a16:creationId xmlns:a16="http://schemas.microsoft.com/office/drawing/2014/main" id="{1B8B9217-0E71-139D-4EB8-136F6C7DE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1203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4" name="Rectangle 281">
                <a:extLst>
                  <a:ext uri="{FF2B5EF4-FFF2-40B4-BE49-F238E27FC236}">
                    <a16:creationId xmlns:a16="http://schemas.microsoft.com/office/drawing/2014/main" id="{F4263871-FA59-724B-E3F3-0C9F984DF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1231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5" name="Rectangle 282">
                <a:extLst>
                  <a:ext uri="{FF2B5EF4-FFF2-40B4-BE49-F238E27FC236}">
                    <a16:creationId xmlns:a16="http://schemas.microsoft.com/office/drawing/2014/main" id="{076DFD78-4347-E508-652F-E2FE02842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1" y="1207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6" name="Rectangle 283">
                <a:extLst>
                  <a:ext uri="{FF2B5EF4-FFF2-40B4-BE49-F238E27FC236}">
                    <a16:creationId xmlns:a16="http://schemas.microsoft.com/office/drawing/2014/main" id="{E3C3F562-F814-7592-EE19-E94BEF4BF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1" y="1223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7" name="Rectangle 284">
                <a:extLst>
                  <a:ext uri="{FF2B5EF4-FFF2-40B4-BE49-F238E27FC236}">
                    <a16:creationId xmlns:a16="http://schemas.microsoft.com/office/drawing/2014/main" id="{7D1DEA91-DA2C-86E0-892D-EFFBBC745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7" y="1215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8" name="Rectangle 285">
                <a:extLst>
                  <a:ext uri="{FF2B5EF4-FFF2-40B4-BE49-F238E27FC236}">
                    <a16:creationId xmlns:a16="http://schemas.microsoft.com/office/drawing/2014/main" id="{51B2794F-46FD-AA3D-9C85-675CA855F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7" y="1219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9" name="Rectangle 286">
                <a:extLst>
                  <a:ext uri="{FF2B5EF4-FFF2-40B4-BE49-F238E27FC236}">
                    <a16:creationId xmlns:a16="http://schemas.microsoft.com/office/drawing/2014/main" id="{457B5A5B-965A-DB00-BBC5-45F2EC7A8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7" y="1219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0" name="Rectangle 287">
                <a:extLst>
                  <a:ext uri="{FF2B5EF4-FFF2-40B4-BE49-F238E27FC236}">
                    <a16:creationId xmlns:a16="http://schemas.microsoft.com/office/drawing/2014/main" id="{49E89437-9183-7581-B395-FEC21B9CA8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7" y="1215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1" name="Rectangle 288">
                <a:extLst>
                  <a:ext uri="{FF2B5EF4-FFF2-40B4-BE49-F238E27FC236}">
                    <a16:creationId xmlns:a16="http://schemas.microsoft.com/office/drawing/2014/main" id="{8B5BE51D-8E6D-EBE5-B7CD-49E1B72CD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1" y="890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2" name="Rectangle 289">
                <a:extLst>
                  <a:ext uri="{FF2B5EF4-FFF2-40B4-BE49-F238E27FC236}">
                    <a16:creationId xmlns:a16="http://schemas.microsoft.com/office/drawing/2014/main" id="{8C0B39A1-4C33-C94E-9006-76225D89E0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1" y="89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3" name="Rectangle 290">
                <a:extLst>
                  <a:ext uri="{FF2B5EF4-FFF2-40B4-BE49-F238E27FC236}">
                    <a16:creationId xmlns:a16="http://schemas.microsoft.com/office/drawing/2014/main" id="{0CAC5AB6-A97E-8ECF-46C3-08FDF7214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1" y="919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4" name="Rectangle 291">
                <a:extLst>
                  <a:ext uri="{FF2B5EF4-FFF2-40B4-BE49-F238E27FC236}">
                    <a16:creationId xmlns:a16="http://schemas.microsoft.com/office/drawing/2014/main" id="{2004BBF9-7BC0-4C62-74E8-4AD4181218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3" y="894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5" name="Rectangle 292">
                <a:extLst>
                  <a:ext uri="{FF2B5EF4-FFF2-40B4-BE49-F238E27FC236}">
                    <a16:creationId xmlns:a16="http://schemas.microsoft.com/office/drawing/2014/main" id="{CECC2F4A-3202-8D7F-FFC6-6197FAEF8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3" y="910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6" name="Rectangle 293">
                <a:extLst>
                  <a:ext uri="{FF2B5EF4-FFF2-40B4-BE49-F238E27FC236}">
                    <a16:creationId xmlns:a16="http://schemas.microsoft.com/office/drawing/2014/main" id="{AB16F33B-C121-F0B8-B932-9500DC316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9" y="90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7" name="Rectangle 294">
                <a:extLst>
                  <a:ext uri="{FF2B5EF4-FFF2-40B4-BE49-F238E27FC236}">
                    <a16:creationId xmlns:a16="http://schemas.microsoft.com/office/drawing/2014/main" id="{0E293F98-3348-2D4A-F60E-7B3288F46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9" y="906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8" name="Rectangle 295">
                <a:extLst>
                  <a:ext uri="{FF2B5EF4-FFF2-40B4-BE49-F238E27FC236}">
                    <a16:creationId xmlns:a16="http://schemas.microsoft.com/office/drawing/2014/main" id="{7D17B31B-6DD6-38AC-868F-B8734F0CB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9" y="906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9" name="Rectangle 296">
                <a:extLst>
                  <a:ext uri="{FF2B5EF4-FFF2-40B4-BE49-F238E27FC236}">
                    <a16:creationId xmlns:a16="http://schemas.microsoft.com/office/drawing/2014/main" id="{A89C74FC-35C5-E6D9-9C86-20B6E4E10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9" y="90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0" name="Rectangle 297">
                <a:extLst>
                  <a:ext uri="{FF2B5EF4-FFF2-40B4-BE49-F238E27FC236}">
                    <a16:creationId xmlns:a16="http://schemas.microsoft.com/office/drawing/2014/main" id="{BB3BBCAC-29C9-757F-6562-6656AFCD3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6" y="1539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1" name="Rectangle 298">
                <a:extLst>
                  <a:ext uri="{FF2B5EF4-FFF2-40B4-BE49-F238E27FC236}">
                    <a16:creationId xmlns:a16="http://schemas.microsoft.com/office/drawing/2014/main" id="{F0FFFBCF-CD0F-069B-2D52-010CFCE2A5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6" y="1539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2" name="Rectangle 299">
                <a:extLst>
                  <a:ext uri="{FF2B5EF4-FFF2-40B4-BE49-F238E27FC236}">
                    <a16:creationId xmlns:a16="http://schemas.microsoft.com/office/drawing/2014/main" id="{D44D0E2B-25FB-6C5B-CC37-6BE0F1D1C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6" y="156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3" name="Rectangle 300">
                <a:extLst>
                  <a:ext uri="{FF2B5EF4-FFF2-40B4-BE49-F238E27FC236}">
                    <a16:creationId xmlns:a16="http://schemas.microsoft.com/office/drawing/2014/main" id="{A244F94E-29BF-D542-C115-8EC7F6FE7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" y="1543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4" name="Rectangle 301">
                <a:extLst>
                  <a:ext uri="{FF2B5EF4-FFF2-40B4-BE49-F238E27FC236}">
                    <a16:creationId xmlns:a16="http://schemas.microsoft.com/office/drawing/2014/main" id="{5D1A9C86-A114-3F86-3C7D-1077475D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" y="1560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5" name="Rectangle 302">
                <a:extLst>
                  <a:ext uri="{FF2B5EF4-FFF2-40B4-BE49-F238E27FC236}">
                    <a16:creationId xmlns:a16="http://schemas.microsoft.com/office/drawing/2014/main" id="{1B16AC85-9724-B436-44FC-54012AFA8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4" y="155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6" name="Rectangle 303">
                <a:extLst>
                  <a:ext uri="{FF2B5EF4-FFF2-40B4-BE49-F238E27FC236}">
                    <a16:creationId xmlns:a16="http://schemas.microsoft.com/office/drawing/2014/main" id="{B7EB2B75-FA28-B2FD-2582-69D624230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4" y="1556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7" name="Rectangle 304">
                <a:extLst>
                  <a:ext uri="{FF2B5EF4-FFF2-40B4-BE49-F238E27FC236}">
                    <a16:creationId xmlns:a16="http://schemas.microsoft.com/office/drawing/2014/main" id="{D69E14DD-BA4F-AC7C-D7AF-483B8765C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4" y="1556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8" name="Rectangle 305">
                <a:extLst>
                  <a:ext uri="{FF2B5EF4-FFF2-40B4-BE49-F238E27FC236}">
                    <a16:creationId xmlns:a16="http://schemas.microsoft.com/office/drawing/2014/main" id="{D40D1C5E-A0F0-25A8-83C9-8CC50DC92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4" y="155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9" name="Rectangle 306">
                <a:extLst>
                  <a:ext uri="{FF2B5EF4-FFF2-40B4-BE49-F238E27FC236}">
                    <a16:creationId xmlns:a16="http://schemas.microsoft.com/office/drawing/2014/main" id="{A0E38CFD-359F-D158-5E65-800EC5E151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0" y="1028"/>
                <a:ext cx="9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0" name="Rectangle 307">
                <a:extLst>
                  <a:ext uri="{FF2B5EF4-FFF2-40B4-BE49-F238E27FC236}">
                    <a16:creationId xmlns:a16="http://schemas.microsoft.com/office/drawing/2014/main" id="{D5716273-B226-BECB-058B-C8A0EB4EA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0" y="1028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1" name="Rectangle 308">
                <a:extLst>
                  <a:ext uri="{FF2B5EF4-FFF2-40B4-BE49-F238E27FC236}">
                    <a16:creationId xmlns:a16="http://schemas.microsoft.com/office/drawing/2014/main" id="{B5441233-41A7-3C0F-F5A7-F9F1D96833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0" y="1057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2" name="Rectangle 309">
                <a:extLst>
                  <a:ext uri="{FF2B5EF4-FFF2-40B4-BE49-F238E27FC236}">
                    <a16:creationId xmlns:a16="http://schemas.microsoft.com/office/drawing/2014/main" id="{BFDD4CCA-3B27-2319-E75A-1DE0A87EA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1032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3" name="Rectangle 310">
                <a:extLst>
                  <a:ext uri="{FF2B5EF4-FFF2-40B4-BE49-F238E27FC236}">
                    <a16:creationId xmlns:a16="http://schemas.microsoft.com/office/drawing/2014/main" id="{347CB22D-4A42-5761-AB97-83CE852C01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1048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4" name="Rectangle 311">
                <a:extLst>
                  <a:ext uri="{FF2B5EF4-FFF2-40B4-BE49-F238E27FC236}">
                    <a16:creationId xmlns:a16="http://schemas.microsoft.com/office/drawing/2014/main" id="{55796316-232C-73E8-E1EB-A728F4CC0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104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5" name="Rectangle 312">
                <a:extLst>
                  <a:ext uri="{FF2B5EF4-FFF2-40B4-BE49-F238E27FC236}">
                    <a16:creationId xmlns:a16="http://schemas.microsoft.com/office/drawing/2014/main" id="{1E11490B-C7DA-6F5E-B7B5-CD251037D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104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6" name="Rectangle 313">
                <a:extLst>
                  <a:ext uri="{FF2B5EF4-FFF2-40B4-BE49-F238E27FC236}">
                    <a16:creationId xmlns:a16="http://schemas.microsoft.com/office/drawing/2014/main" id="{CDA22FCE-1E39-3BCA-4C84-F77529EB26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104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7" name="Rectangle 314">
                <a:extLst>
                  <a:ext uri="{FF2B5EF4-FFF2-40B4-BE49-F238E27FC236}">
                    <a16:creationId xmlns:a16="http://schemas.microsoft.com/office/drawing/2014/main" id="{CDB0190E-2452-4934-10DE-B77FFD0EE7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104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8" name="Rectangle 315">
                <a:extLst>
                  <a:ext uri="{FF2B5EF4-FFF2-40B4-BE49-F238E27FC236}">
                    <a16:creationId xmlns:a16="http://schemas.microsoft.com/office/drawing/2014/main" id="{D5E7EB6A-628F-D7EA-D82D-02224360A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850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9" name="Rectangle 316">
                <a:extLst>
                  <a:ext uri="{FF2B5EF4-FFF2-40B4-BE49-F238E27FC236}">
                    <a16:creationId xmlns:a16="http://schemas.microsoft.com/office/drawing/2014/main" id="{F8BE37EC-069D-0993-8BDD-D2016BBA7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85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0" name="Rectangle 317">
                <a:extLst>
                  <a:ext uri="{FF2B5EF4-FFF2-40B4-BE49-F238E27FC236}">
                    <a16:creationId xmlns:a16="http://schemas.microsoft.com/office/drawing/2014/main" id="{0E07D09C-0816-82D0-D6F0-506F2A3F9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87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1" name="Rectangle 318">
                <a:extLst>
                  <a:ext uri="{FF2B5EF4-FFF2-40B4-BE49-F238E27FC236}">
                    <a16:creationId xmlns:a16="http://schemas.microsoft.com/office/drawing/2014/main" id="{BD17CBE1-C0E6-6AE8-5A5C-78FBA0246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4" y="854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2" name="Rectangle 319">
                <a:extLst>
                  <a:ext uri="{FF2B5EF4-FFF2-40B4-BE49-F238E27FC236}">
                    <a16:creationId xmlns:a16="http://schemas.microsoft.com/office/drawing/2014/main" id="{A3AC7414-8F63-0D9A-54F2-A632FA359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4" y="870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3" name="Rectangle 320">
                <a:extLst>
                  <a:ext uri="{FF2B5EF4-FFF2-40B4-BE49-F238E27FC236}">
                    <a16:creationId xmlns:a16="http://schemas.microsoft.com/office/drawing/2014/main" id="{32EDA9A1-34F5-649D-2F4A-6EE068367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86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4" name="Rectangle 321">
                <a:extLst>
                  <a:ext uri="{FF2B5EF4-FFF2-40B4-BE49-F238E27FC236}">
                    <a16:creationId xmlns:a16="http://schemas.microsoft.com/office/drawing/2014/main" id="{2724D1EE-B523-F232-DDAC-C1E9F22C5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86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5" name="Rectangle 322">
                <a:extLst>
                  <a:ext uri="{FF2B5EF4-FFF2-40B4-BE49-F238E27FC236}">
                    <a16:creationId xmlns:a16="http://schemas.microsoft.com/office/drawing/2014/main" id="{0D3EDA7B-747F-B074-5765-53C7D630A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86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6" name="Rectangle 323">
                <a:extLst>
                  <a:ext uri="{FF2B5EF4-FFF2-40B4-BE49-F238E27FC236}">
                    <a16:creationId xmlns:a16="http://schemas.microsoft.com/office/drawing/2014/main" id="{13D8B582-284E-7163-FE0D-5603A039C5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86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7" name="Rectangle 324">
                <a:extLst>
                  <a:ext uri="{FF2B5EF4-FFF2-40B4-BE49-F238E27FC236}">
                    <a16:creationId xmlns:a16="http://schemas.microsoft.com/office/drawing/2014/main" id="{5F4A9443-359E-D125-A87E-E96E045AF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2" y="768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8" name="Rectangle 325">
                <a:extLst>
                  <a:ext uri="{FF2B5EF4-FFF2-40B4-BE49-F238E27FC236}">
                    <a16:creationId xmlns:a16="http://schemas.microsoft.com/office/drawing/2014/main" id="{933BBC21-D096-E385-77E7-27A97D67B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2" y="76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9" name="Rectangle 326">
                <a:extLst>
                  <a:ext uri="{FF2B5EF4-FFF2-40B4-BE49-F238E27FC236}">
                    <a16:creationId xmlns:a16="http://schemas.microsoft.com/office/drawing/2014/main" id="{9E8BC225-3C01-E70A-5658-6C9838063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2" y="79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0" name="Rectangle 327">
                <a:extLst>
                  <a:ext uri="{FF2B5EF4-FFF2-40B4-BE49-F238E27FC236}">
                    <a16:creationId xmlns:a16="http://schemas.microsoft.com/office/drawing/2014/main" id="{1F7FA958-09F2-13FC-9E83-5EA68F35AE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4" y="772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1" name="Rectangle 328">
                <a:extLst>
                  <a:ext uri="{FF2B5EF4-FFF2-40B4-BE49-F238E27FC236}">
                    <a16:creationId xmlns:a16="http://schemas.microsoft.com/office/drawing/2014/main" id="{F9B5BD7B-7E41-4717-B863-D9702F425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4" y="789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2" name="Rectangle 329">
                <a:extLst>
                  <a:ext uri="{FF2B5EF4-FFF2-40B4-BE49-F238E27FC236}">
                    <a16:creationId xmlns:a16="http://schemas.microsoft.com/office/drawing/2014/main" id="{33D2F33F-38B6-485B-35AD-790978C0F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0" y="781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3" name="Rectangle 330">
                <a:extLst>
                  <a:ext uri="{FF2B5EF4-FFF2-40B4-BE49-F238E27FC236}">
                    <a16:creationId xmlns:a16="http://schemas.microsoft.com/office/drawing/2014/main" id="{D5A6A447-958F-51AD-30AA-B71F3AAFD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0" y="785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4" name="Rectangle 331">
                <a:extLst>
                  <a:ext uri="{FF2B5EF4-FFF2-40B4-BE49-F238E27FC236}">
                    <a16:creationId xmlns:a16="http://schemas.microsoft.com/office/drawing/2014/main" id="{8812E879-06DD-8381-DF05-25B9B8EAC5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0" y="785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5" name="Rectangle 332">
                <a:extLst>
                  <a:ext uri="{FF2B5EF4-FFF2-40B4-BE49-F238E27FC236}">
                    <a16:creationId xmlns:a16="http://schemas.microsoft.com/office/drawing/2014/main" id="{5BD8E234-3CF4-A6A2-52BC-D77E99A4B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0" y="781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6" name="Rectangle 333">
                <a:extLst>
                  <a:ext uri="{FF2B5EF4-FFF2-40B4-BE49-F238E27FC236}">
                    <a16:creationId xmlns:a16="http://schemas.microsoft.com/office/drawing/2014/main" id="{6AC2C7BF-BF4E-11F0-919E-D75F47CDD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036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7" name="Rectangle 334">
                <a:extLst>
                  <a:ext uri="{FF2B5EF4-FFF2-40B4-BE49-F238E27FC236}">
                    <a16:creationId xmlns:a16="http://schemas.microsoft.com/office/drawing/2014/main" id="{DD54DEFB-6895-0669-9EA4-742A1E547B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03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8" name="Rectangle 335">
                <a:extLst>
                  <a:ext uri="{FF2B5EF4-FFF2-40B4-BE49-F238E27FC236}">
                    <a16:creationId xmlns:a16="http://schemas.microsoft.com/office/drawing/2014/main" id="{B82D8934-DC97-2070-6CCB-A122215B6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06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9" name="Rectangle 336">
                <a:extLst>
                  <a:ext uri="{FF2B5EF4-FFF2-40B4-BE49-F238E27FC236}">
                    <a16:creationId xmlns:a16="http://schemas.microsoft.com/office/drawing/2014/main" id="{FCBD526D-F8BF-7FB6-4A43-63C74F3A5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1040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0" name="Rectangle 337">
                <a:extLst>
                  <a:ext uri="{FF2B5EF4-FFF2-40B4-BE49-F238E27FC236}">
                    <a16:creationId xmlns:a16="http://schemas.microsoft.com/office/drawing/2014/main" id="{F67D7FC3-DF36-8829-5B14-D27B7648A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1057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1" name="Rectangle 338">
                <a:extLst>
                  <a:ext uri="{FF2B5EF4-FFF2-40B4-BE49-F238E27FC236}">
                    <a16:creationId xmlns:a16="http://schemas.microsoft.com/office/drawing/2014/main" id="{D2AFBE67-C9BD-6FEA-3B36-FD38C967E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3" y="104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2" name="Rectangle 339">
                <a:extLst>
                  <a:ext uri="{FF2B5EF4-FFF2-40B4-BE49-F238E27FC236}">
                    <a16:creationId xmlns:a16="http://schemas.microsoft.com/office/drawing/2014/main" id="{8E178AAD-02BA-B26B-3ACE-F968DDFF2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3" y="1052"/>
                <a:ext cx="33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3" name="Rectangle 340">
                <a:extLst>
                  <a:ext uri="{FF2B5EF4-FFF2-40B4-BE49-F238E27FC236}">
                    <a16:creationId xmlns:a16="http://schemas.microsoft.com/office/drawing/2014/main" id="{882E0366-D9A4-00FB-DAF0-98C2A3431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3" y="1052"/>
                <a:ext cx="33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4" name="Rectangle 341">
                <a:extLst>
                  <a:ext uri="{FF2B5EF4-FFF2-40B4-BE49-F238E27FC236}">
                    <a16:creationId xmlns:a16="http://schemas.microsoft.com/office/drawing/2014/main" id="{CE649375-3832-C924-1B13-4C7FEBFBB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3" y="104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5" name="Rectangle 342">
                <a:extLst>
                  <a:ext uri="{FF2B5EF4-FFF2-40B4-BE49-F238E27FC236}">
                    <a16:creationId xmlns:a16="http://schemas.microsoft.com/office/drawing/2014/main" id="{C26CB3BD-993E-F27C-40D6-B78317026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988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6" name="Rectangle 343">
                <a:extLst>
                  <a:ext uri="{FF2B5EF4-FFF2-40B4-BE49-F238E27FC236}">
                    <a16:creationId xmlns:a16="http://schemas.microsoft.com/office/drawing/2014/main" id="{C0D26241-7697-F1AE-3033-1D98398D1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98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7" name="Rectangle 344">
                <a:extLst>
                  <a:ext uri="{FF2B5EF4-FFF2-40B4-BE49-F238E27FC236}">
                    <a16:creationId xmlns:a16="http://schemas.microsoft.com/office/drawing/2014/main" id="{ADEBFD0F-DCB6-1C82-D7F5-2D4D592F6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101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8" name="Rectangle 345">
                <a:extLst>
                  <a:ext uri="{FF2B5EF4-FFF2-40B4-BE49-F238E27FC236}">
                    <a16:creationId xmlns:a16="http://schemas.microsoft.com/office/drawing/2014/main" id="{50EF2D11-24BD-C440-7DDF-CDFEAA0B00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7" y="99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9" name="Rectangle 346">
                <a:extLst>
                  <a:ext uri="{FF2B5EF4-FFF2-40B4-BE49-F238E27FC236}">
                    <a16:creationId xmlns:a16="http://schemas.microsoft.com/office/drawing/2014/main" id="{C92769B1-F376-432B-D093-AB7A90506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7" y="1008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0" name="Rectangle 347">
                <a:extLst>
                  <a:ext uri="{FF2B5EF4-FFF2-40B4-BE49-F238E27FC236}">
                    <a16:creationId xmlns:a16="http://schemas.microsoft.com/office/drawing/2014/main" id="{3BAC44BC-5B4D-7792-402C-410E22E04C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1000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1" name="Rectangle 348">
                <a:extLst>
                  <a:ext uri="{FF2B5EF4-FFF2-40B4-BE49-F238E27FC236}">
                    <a16:creationId xmlns:a16="http://schemas.microsoft.com/office/drawing/2014/main" id="{F7DCD903-908C-4A31-5C60-86D02FC46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100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2" name="Rectangle 349">
                <a:extLst>
                  <a:ext uri="{FF2B5EF4-FFF2-40B4-BE49-F238E27FC236}">
                    <a16:creationId xmlns:a16="http://schemas.microsoft.com/office/drawing/2014/main" id="{A5EA5F0F-DF29-E59E-7A6B-31DA38ABE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100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3" name="Rectangle 350">
                <a:extLst>
                  <a:ext uri="{FF2B5EF4-FFF2-40B4-BE49-F238E27FC236}">
                    <a16:creationId xmlns:a16="http://schemas.microsoft.com/office/drawing/2014/main" id="{3E79ED22-292D-99AB-D3A8-BB9F8419F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1000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4" name="Rectangle 351">
                <a:extLst>
                  <a:ext uri="{FF2B5EF4-FFF2-40B4-BE49-F238E27FC236}">
                    <a16:creationId xmlns:a16="http://schemas.microsoft.com/office/drawing/2014/main" id="{A64F5F50-3DB5-BB10-8221-F48BD16E6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9" y="724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5" name="Rectangle 352">
                <a:extLst>
                  <a:ext uri="{FF2B5EF4-FFF2-40B4-BE49-F238E27FC236}">
                    <a16:creationId xmlns:a16="http://schemas.microsoft.com/office/drawing/2014/main" id="{B1A13119-22EE-5D8F-B98E-9CAE6B1C6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9" y="724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6" name="Rectangle 353">
                <a:extLst>
                  <a:ext uri="{FF2B5EF4-FFF2-40B4-BE49-F238E27FC236}">
                    <a16:creationId xmlns:a16="http://schemas.microsoft.com/office/drawing/2014/main" id="{E7953449-6FE1-8DCF-6D92-C0952C1B8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9" y="752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7" name="Rectangle 354">
                <a:extLst>
                  <a:ext uri="{FF2B5EF4-FFF2-40B4-BE49-F238E27FC236}">
                    <a16:creationId xmlns:a16="http://schemas.microsoft.com/office/drawing/2014/main" id="{848C1E6B-1D85-82A4-3B88-27C024446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1" y="728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8" name="Rectangle 355">
                <a:extLst>
                  <a:ext uri="{FF2B5EF4-FFF2-40B4-BE49-F238E27FC236}">
                    <a16:creationId xmlns:a16="http://schemas.microsoft.com/office/drawing/2014/main" id="{948A3E3B-D430-C672-B240-B97E1674CE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1" y="744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9" name="Rectangle 356">
                <a:extLst>
                  <a:ext uri="{FF2B5EF4-FFF2-40B4-BE49-F238E27FC236}">
                    <a16:creationId xmlns:a16="http://schemas.microsoft.com/office/drawing/2014/main" id="{E7A236D7-3E53-D8C9-364A-EACCEA7BC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7" y="73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0" name="Rectangle 357">
                <a:extLst>
                  <a:ext uri="{FF2B5EF4-FFF2-40B4-BE49-F238E27FC236}">
                    <a16:creationId xmlns:a16="http://schemas.microsoft.com/office/drawing/2014/main" id="{2CA1AA1E-C5DF-EE33-FE78-2109A852F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7" y="74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1" name="Rectangle 358">
                <a:extLst>
                  <a:ext uri="{FF2B5EF4-FFF2-40B4-BE49-F238E27FC236}">
                    <a16:creationId xmlns:a16="http://schemas.microsoft.com/office/drawing/2014/main" id="{1FBAB0E5-DA47-5894-FF22-8DE8CFAAE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7" y="74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2" name="Rectangle 359">
                <a:extLst>
                  <a:ext uri="{FF2B5EF4-FFF2-40B4-BE49-F238E27FC236}">
                    <a16:creationId xmlns:a16="http://schemas.microsoft.com/office/drawing/2014/main" id="{E081257A-F000-53C9-7133-F03FCD360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7" y="73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3" name="Rectangle 360">
                <a:extLst>
                  <a:ext uri="{FF2B5EF4-FFF2-40B4-BE49-F238E27FC236}">
                    <a16:creationId xmlns:a16="http://schemas.microsoft.com/office/drawing/2014/main" id="{A686E0E3-6159-330A-8D18-AE810CEEAC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0" y="813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4" name="Rectangle 361">
                <a:extLst>
                  <a:ext uri="{FF2B5EF4-FFF2-40B4-BE49-F238E27FC236}">
                    <a16:creationId xmlns:a16="http://schemas.microsoft.com/office/drawing/2014/main" id="{1D0E28A4-B7E3-0FD8-395E-C0725F43D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0" y="813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5" name="Rectangle 362">
                <a:extLst>
                  <a:ext uri="{FF2B5EF4-FFF2-40B4-BE49-F238E27FC236}">
                    <a16:creationId xmlns:a16="http://schemas.microsoft.com/office/drawing/2014/main" id="{4031DCF9-82A1-AA7A-F95C-FD58614DA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0" y="841"/>
                <a:ext cx="8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6" name="Rectangle 363">
                <a:extLst>
                  <a:ext uri="{FF2B5EF4-FFF2-40B4-BE49-F238E27FC236}">
                    <a16:creationId xmlns:a16="http://schemas.microsoft.com/office/drawing/2014/main" id="{176FD0F3-B899-179D-8318-72DB24100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2" y="817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7" name="Rectangle 364">
                <a:extLst>
                  <a:ext uri="{FF2B5EF4-FFF2-40B4-BE49-F238E27FC236}">
                    <a16:creationId xmlns:a16="http://schemas.microsoft.com/office/drawing/2014/main" id="{E5587B59-3F94-F58B-D032-396A0D906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2" y="833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8" name="Rectangle 365">
                <a:extLst>
                  <a:ext uri="{FF2B5EF4-FFF2-40B4-BE49-F238E27FC236}">
                    <a16:creationId xmlns:a16="http://schemas.microsoft.com/office/drawing/2014/main" id="{F7C051FB-F23F-FE06-78B9-62D1BB3D3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8" y="82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9" name="Rectangle 366">
                <a:extLst>
                  <a:ext uri="{FF2B5EF4-FFF2-40B4-BE49-F238E27FC236}">
                    <a16:creationId xmlns:a16="http://schemas.microsoft.com/office/drawing/2014/main" id="{DC43A615-AE97-16C4-E3D4-212C77EC4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8" y="82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0" name="Rectangle 367">
                <a:extLst>
                  <a:ext uri="{FF2B5EF4-FFF2-40B4-BE49-F238E27FC236}">
                    <a16:creationId xmlns:a16="http://schemas.microsoft.com/office/drawing/2014/main" id="{07CED255-4425-BF3E-62A4-8E4C7970E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8" y="82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1" name="Rectangle 368">
                <a:extLst>
                  <a:ext uri="{FF2B5EF4-FFF2-40B4-BE49-F238E27FC236}">
                    <a16:creationId xmlns:a16="http://schemas.microsoft.com/office/drawing/2014/main" id="{9376350C-C462-5DD5-835D-A78C2054A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8" y="82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2" name="Rectangle 369">
                <a:extLst>
                  <a:ext uri="{FF2B5EF4-FFF2-40B4-BE49-F238E27FC236}">
                    <a16:creationId xmlns:a16="http://schemas.microsoft.com/office/drawing/2014/main" id="{582D5A8A-B701-78A6-3A72-BE2819824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1105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3" name="Rectangle 370">
                <a:extLst>
                  <a:ext uri="{FF2B5EF4-FFF2-40B4-BE49-F238E27FC236}">
                    <a16:creationId xmlns:a16="http://schemas.microsoft.com/office/drawing/2014/main" id="{B78A63A8-3CD1-E2E3-29BE-975A70A239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110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4" name="Rectangle 371">
                <a:extLst>
                  <a:ext uri="{FF2B5EF4-FFF2-40B4-BE49-F238E27FC236}">
                    <a16:creationId xmlns:a16="http://schemas.microsoft.com/office/drawing/2014/main" id="{3D5BE962-7026-578C-CE00-AC1B1F1B2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1134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5" name="Rectangle 372">
                <a:extLst>
                  <a:ext uri="{FF2B5EF4-FFF2-40B4-BE49-F238E27FC236}">
                    <a16:creationId xmlns:a16="http://schemas.microsoft.com/office/drawing/2014/main" id="{854F5F43-DD14-F735-DF60-63F50CD42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9" y="1109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6" name="Rectangle 373">
                <a:extLst>
                  <a:ext uri="{FF2B5EF4-FFF2-40B4-BE49-F238E27FC236}">
                    <a16:creationId xmlns:a16="http://schemas.microsoft.com/office/drawing/2014/main" id="{1DEE0A70-F727-B279-9848-0C4AD0349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9" y="1126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7" name="Rectangle 374">
                <a:extLst>
                  <a:ext uri="{FF2B5EF4-FFF2-40B4-BE49-F238E27FC236}">
                    <a16:creationId xmlns:a16="http://schemas.microsoft.com/office/drawing/2014/main" id="{B447C798-2228-B0AA-BB7C-BD9ECAE04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5" y="1117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8" name="Rectangle 375">
                <a:extLst>
                  <a:ext uri="{FF2B5EF4-FFF2-40B4-BE49-F238E27FC236}">
                    <a16:creationId xmlns:a16="http://schemas.microsoft.com/office/drawing/2014/main" id="{336AC2B6-3CD8-C8FC-EF95-EC2812DC58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5" y="1121"/>
                <a:ext cx="32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9" name="Rectangle 376">
                <a:extLst>
                  <a:ext uri="{FF2B5EF4-FFF2-40B4-BE49-F238E27FC236}">
                    <a16:creationId xmlns:a16="http://schemas.microsoft.com/office/drawing/2014/main" id="{666AD1B1-F3B9-27E6-B0AF-8DD1A9ACF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5" y="1121"/>
                <a:ext cx="32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0" name="Rectangle 377">
                <a:extLst>
                  <a:ext uri="{FF2B5EF4-FFF2-40B4-BE49-F238E27FC236}">
                    <a16:creationId xmlns:a16="http://schemas.microsoft.com/office/drawing/2014/main" id="{D99E3F06-B397-FA9A-F45B-1A1605FB7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5" y="1117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1" name="Rectangle 378">
                <a:extLst>
                  <a:ext uri="{FF2B5EF4-FFF2-40B4-BE49-F238E27FC236}">
                    <a16:creationId xmlns:a16="http://schemas.microsoft.com/office/drawing/2014/main" id="{F9026EA2-5617-6756-877B-AA930DF8C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3" y="606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2" name="Rectangle 379">
                <a:extLst>
                  <a:ext uri="{FF2B5EF4-FFF2-40B4-BE49-F238E27FC236}">
                    <a16:creationId xmlns:a16="http://schemas.microsoft.com/office/drawing/2014/main" id="{5E8EA2AC-DDD3-A0A7-54C5-FA1A9E9677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3" y="60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3" name="Rectangle 380">
                <a:extLst>
                  <a:ext uri="{FF2B5EF4-FFF2-40B4-BE49-F238E27FC236}">
                    <a16:creationId xmlns:a16="http://schemas.microsoft.com/office/drawing/2014/main" id="{3503759B-07FC-910D-2723-5186A09D5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3" y="63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4" name="Rectangle 381">
                <a:extLst>
                  <a:ext uri="{FF2B5EF4-FFF2-40B4-BE49-F238E27FC236}">
                    <a16:creationId xmlns:a16="http://schemas.microsoft.com/office/drawing/2014/main" id="{88B01F0D-F018-141D-4A86-0329004E1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" y="610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5" name="Rectangle 382">
                <a:extLst>
                  <a:ext uri="{FF2B5EF4-FFF2-40B4-BE49-F238E27FC236}">
                    <a16:creationId xmlns:a16="http://schemas.microsoft.com/office/drawing/2014/main" id="{C7167E1D-C79B-1972-877E-04DB9D45E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" y="626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6" name="Rectangle 383">
                <a:extLst>
                  <a:ext uri="{FF2B5EF4-FFF2-40B4-BE49-F238E27FC236}">
                    <a16:creationId xmlns:a16="http://schemas.microsoft.com/office/drawing/2014/main" id="{E92F5658-1CDA-3A84-977A-4F665B2B64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" y="61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7" name="Rectangle 384">
                <a:extLst>
                  <a:ext uri="{FF2B5EF4-FFF2-40B4-BE49-F238E27FC236}">
                    <a16:creationId xmlns:a16="http://schemas.microsoft.com/office/drawing/2014/main" id="{A02C7F7A-EB7F-86FE-EA9C-9A29A40D3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" y="62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8" name="Rectangle 385">
                <a:extLst>
                  <a:ext uri="{FF2B5EF4-FFF2-40B4-BE49-F238E27FC236}">
                    <a16:creationId xmlns:a16="http://schemas.microsoft.com/office/drawing/2014/main" id="{DF99D8E9-2035-8BCB-FF48-75B77BEA0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" y="62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9" name="Rectangle 386">
                <a:extLst>
                  <a:ext uri="{FF2B5EF4-FFF2-40B4-BE49-F238E27FC236}">
                    <a16:creationId xmlns:a16="http://schemas.microsoft.com/office/drawing/2014/main" id="{5298F2A9-2824-1478-36B5-7EFB6B3F5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" y="61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0" name="Rectangle 387">
                <a:extLst>
                  <a:ext uri="{FF2B5EF4-FFF2-40B4-BE49-F238E27FC236}">
                    <a16:creationId xmlns:a16="http://schemas.microsoft.com/office/drawing/2014/main" id="{7A403E1D-C352-F0FB-CC22-73110FC40A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" y="1199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1" name="Rectangle 388">
                <a:extLst>
                  <a:ext uri="{FF2B5EF4-FFF2-40B4-BE49-F238E27FC236}">
                    <a16:creationId xmlns:a16="http://schemas.microsoft.com/office/drawing/2014/main" id="{EBD2B6BF-A6C5-AF34-CA5C-598002ED94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" y="1199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2" name="Rectangle 389">
                <a:extLst>
                  <a:ext uri="{FF2B5EF4-FFF2-40B4-BE49-F238E27FC236}">
                    <a16:creationId xmlns:a16="http://schemas.microsoft.com/office/drawing/2014/main" id="{EF89EE8E-7C4B-20D9-3F61-26473D479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" y="122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3" name="Rectangle 390">
                <a:extLst>
                  <a:ext uri="{FF2B5EF4-FFF2-40B4-BE49-F238E27FC236}">
                    <a16:creationId xmlns:a16="http://schemas.microsoft.com/office/drawing/2014/main" id="{CEDCE871-F617-D401-25AC-C91914833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9" y="1203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4" name="Rectangle 391">
                <a:extLst>
                  <a:ext uri="{FF2B5EF4-FFF2-40B4-BE49-F238E27FC236}">
                    <a16:creationId xmlns:a16="http://schemas.microsoft.com/office/drawing/2014/main" id="{3FF26C21-21D3-1F41-552F-5A665E118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9" y="1219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5" name="Rectangle 392">
                <a:extLst>
                  <a:ext uri="{FF2B5EF4-FFF2-40B4-BE49-F238E27FC236}">
                    <a16:creationId xmlns:a16="http://schemas.microsoft.com/office/drawing/2014/main" id="{FE58C4C5-0DB2-10AE-38F9-EB73F8165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" y="1211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6" name="Rectangle 393">
                <a:extLst>
                  <a:ext uri="{FF2B5EF4-FFF2-40B4-BE49-F238E27FC236}">
                    <a16:creationId xmlns:a16="http://schemas.microsoft.com/office/drawing/2014/main" id="{9760958E-C341-8A16-A1D5-616A4CF91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" y="121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7" name="Rectangle 394">
                <a:extLst>
                  <a:ext uri="{FF2B5EF4-FFF2-40B4-BE49-F238E27FC236}">
                    <a16:creationId xmlns:a16="http://schemas.microsoft.com/office/drawing/2014/main" id="{99890F11-09CE-3FB8-10AD-D73173A5F3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" y="121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8" name="Rectangle 395">
                <a:extLst>
                  <a:ext uri="{FF2B5EF4-FFF2-40B4-BE49-F238E27FC236}">
                    <a16:creationId xmlns:a16="http://schemas.microsoft.com/office/drawing/2014/main" id="{A42B08DD-C3F9-B6E1-8621-F63185609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" y="1211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9" name="Rectangle 396">
                <a:extLst>
                  <a:ext uri="{FF2B5EF4-FFF2-40B4-BE49-F238E27FC236}">
                    <a16:creationId xmlns:a16="http://schemas.microsoft.com/office/drawing/2014/main" id="{F1B4C767-A448-9FDA-C2EA-A0084DF64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5" y="943"/>
                <a:ext cx="9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0" name="Rectangle 397">
                <a:extLst>
                  <a:ext uri="{FF2B5EF4-FFF2-40B4-BE49-F238E27FC236}">
                    <a16:creationId xmlns:a16="http://schemas.microsoft.com/office/drawing/2014/main" id="{DE079390-4EB4-D23E-7282-F23200C0C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5" y="943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1" name="Rectangle 398">
                <a:extLst>
                  <a:ext uri="{FF2B5EF4-FFF2-40B4-BE49-F238E27FC236}">
                    <a16:creationId xmlns:a16="http://schemas.microsoft.com/office/drawing/2014/main" id="{6C26BF4F-A8C2-73C6-309A-6353912E3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5" y="971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2" name="Rectangle 399">
                <a:extLst>
                  <a:ext uri="{FF2B5EF4-FFF2-40B4-BE49-F238E27FC236}">
                    <a16:creationId xmlns:a16="http://schemas.microsoft.com/office/drawing/2014/main" id="{445036E5-5CC5-E835-050B-730C07D42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7" y="947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3" name="Rectangle 400">
                <a:extLst>
                  <a:ext uri="{FF2B5EF4-FFF2-40B4-BE49-F238E27FC236}">
                    <a16:creationId xmlns:a16="http://schemas.microsoft.com/office/drawing/2014/main" id="{66BC3850-E5A7-5A79-FB5E-A3CA83901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7" y="963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4" name="Rectangle 401">
                <a:extLst>
                  <a:ext uri="{FF2B5EF4-FFF2-40B4-BE49-F238E27FC236}">
                    <a16:creationId xmlns:a16="http://schemas.microsoft.com/office/drawing/2014/main" id="{B23644BF-3516-FFD3-738D-6C26775BE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3" y="955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5" name="Rectangle 402">
                <a:extLst>
                  <a:ext uri="{FF2B5EF4-FFF2-40B4-BE49-F238E27FC236}">
                    <a16:creationId xmlns:a16="http://schemas.microsoft.com/office/drawing/2014/main" id="{58497A50-C0A1-AE1D-A39B-E8F71CB8D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3" y="95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6" name="Rectangle 403">
                <a:extLst>
                  <a:ext uri="{FF2B5EF4-FFF2-40B4-BE49-F238E27FC236}">
                    <a16:creationId xmlns:a16="http://schemas.microsoft.com/office/drawing/2014/main" id="{0F907E24-0C74-2877-5380-E1BE3CBE2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3" y="95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7" name="Rectangle 404">
                <a:extLst>
                  <a:ext uri="{FF2B5EF4-FFF2-40B4-BE49-F238E27FC236}">
                    <a16:creationId xmlns:a16="http://schemas.microsoft.com/office/drawing/2014/main" id="{9FD80D91-C255-0B8F-CBBC-0BE41F08F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3" y="955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8" name="Rectangle 405">
                <a:extLst>
                  <a:ext uri="{FF2B5EF4-FFF2-40B4-BE49-F238E27FC236}">
                    <a16:creationId xmlns:a16="http://schemas.microsoft.com/office/drawing/2014/main" id="{E615659E-3134-7375-EE6A-D7E22EDEB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5" y="1438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40" name="Group 607">
              <a:extLst>
                <a:ext uri="{FF2B5EF4-FFF2-40B4-BE49-F238E27FC236}">
                  <a16:creationId xmlns:a16="http://schemas.microsoft.com/office/drawing/2014/main" id="{EE6B100B-50D7-0EB0-4EA9-4A615FDD81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1" y="484"/>
              <a:ext cx="1489" cy="1283"/>
              <a:chOff x="861" y="484"/>
              <a:chExt cx="1489" cy="1283"/>
            </a:xfrm>
          </p:grpSpPr>
          <p:sp>
            <p:nvSpPr>
              <p:cNvPr id="2909" name="Rectangle 407">
                <a:extLst>
                  <a:ext uri="{FF2B5EF4-FFF2-40B4-BE49-F238E27FC236}">
                    <a16:creationId xmlns:a16="http://schemas.microsoft.com/office/drawing/2014/main" id="{0F9F402D-48B2-58F1-A747-3301E32F1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5" y="143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0" name="Rectangle 408">
                <a:extLst>
                  <a:ext uri="{FF2B5EF4-FFF2-40B4-BE49-F238E27FC236}">
                    <a16:creationId xmlns:a16="http://schemas.microsoft.com/office/drawing/2014/main" id="{F0BBD126-B5AA-4161-EB80-D604E5307E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5" y="146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1" name="Rectangle 409">
                <a:extLst>
                  <a:ext uri="{FF2B5EF4-FFF2-40B4-BE49-F238E27FC236}">
                    <a16:creationId xmlns:a16="http://schemas.microsoft.com/office/drawing/2014/main" id="{67B70A04-769F-C940-6075-797953EBA0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7" y="144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2" name="Rectangle 410">
                <a:extLst>
                  <a:ext uri="{FF2B5EF4-FFF2-40B4-BE49-F238E27FC236}">
                    <a16:creationId xmlns:a16="http://schemas.microsoft.com/office/drawing/2014/main" id="{0B080542-0A46-1564-AE17-632F7D4908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7" y="1458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3" name="Rectangle 411">
                <a:extLst>
                  <a:ext uri="{FF2B5EF4-FFF2-40B4-BE49-F238E27FC236}">
                    <a16:creationId xmlns:a16="http://schemas.microsoft.com/office/drawing/2014/main" id="{BF4F7D0C-8F6E-9EEA-C2DE-EF57FE6CE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3" y="1450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4" name="Rectangle 412">
                <a:extLst>
                  <a:ext uri="{FF2B5EF4-FFF2-40B4-BE49-F238E27FC236}">
                    <a16:creationId xmlns:a16="http://schemas.microsoft.com/office/drawing/2014/main" id="{AE6EE16D-A0A9-DA49-6B90-F1545F37C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3" y="145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5" name="Rectangle 413">
                <a:extLst>
                  <a:ext uri="{FF2B5EF4-FFF2-40B4-BE49-F238E27FC236}">
                    <a16:creationId xmlns:a16="http://schemas.microsoft.com/office/drawing/2014/main" id="{A57F00A6-C097-51B9-C041-5E397BA05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3" y="145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6" name="Rectangle 414">
                <a:extLst>
                  <a:ext uri="{FF2B5EF4-FFF2-40B4-BE49-F238E27FC236}">
                    <a16:creationId xmlns:a16="http://schemas.microsoft.com/office/drawing/2014/main" id="{68578D91-DCC0-89E6-A67A-E62F839419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3" y="1450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7" name="Rectangle 415">
                <a:extLst>
                  <a:ext uri="{FF2B5EF4-FFF2-40B4-BE49-F238E27FC236}">
                    <a16:creationId xmlns:a16="http://schemas.microsoft.com/office/drawing/2014/main" id="{B278E9EB-C0F2-7446-C53C-742CC5C25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1170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8" name="Rectangle 416">
                <a:extLst>
                  <a:ext uri="{FF2B5EF4-FFF2-40B4-BE49-F238E27FC236}">
                    <a16:creationId xmlns:a16="http://schemas.microsoft.com/office/drawing/2014/main" id="{ACEC4EEC-4BEA-64EF-DB20-987C83625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117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9" name="Rectangle 417">
                <a:extLst>
                  <a:ext uri="{FF2B5EF4-FFF2-40B4-BE49-F238E27FC236}">
                    <a16:creationId xmlns:a16="http://schemas.microsoft.com/office/drawing/2014/main" id="{9715E8D1-897A-420A-3A16-600F9CC7B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1199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0" name="Rectangle 418">
                <a:extLst>
                  <a:ext uri="{FF2B5EF4-FFF2-40B4-BE49-F238E27FC236}">
                    <a16:creationId xmlns:a16="http://schemas.microsoft.com/office/drawing/2014/main" id="{5DA55697-1719-1ABC-A376-546FFAD1C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" y="1174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1" name="Rectangle 419">
                <a:extLst>
                  <a:ext uri="{FF2B5EF4-FFF2-40B4-BE49-F238E27FC236}">
                    <a16:creationId xmlns:a16="http://schemas.microsoft.com/office/drawing/2014/main" id="{2A7B95DF-BE1B-C002-B39B-527C566A6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" y="1190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2" name="Rectangle 420">
                <a:extLst>
                  <a:ext uri="{FF2B5EF4-FFF2-40B4-BE49-F238E27FC236}">
                    <a16:creationId xmlns:a16="http://schemas.microsoft.com/office/drawing/2014/main" id="{B464AB73-1B84-CF36-C0AC-554B735DE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" y="118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3" name="Rectangle 421">
                <a:extLst>
                  <a:ext uri="{FF2B5EF4-FFF2-40B4-BE49-F238E27FC236}">
                    <a16:creationId xmlns:a16="http://schemas.microsoft.com/office/drawing/2014/main" id="{D17C4E4C-869A-76AF-3D35-242FA8289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" y="118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4" name="Rectangle 422">
                <a:extLst>
                  <a:ext uri="{FF2B5EF4-FFF2-40B4-BE49-F238E27FC236}">
                    <a16:creationId xmlns:a16="http://schemas.microsoft.com/office/drawing/2014/main" id="{674B2404-E70C-DFAE-07A2-C9296AB04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" y="118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5" name="Rectangle 423">
                <a:extLst>
                  <a:ext uri="{FF2B5EF4-FFF2-40B4-BE49-F238E27FC236}">
                    <a16:creationId xmlns:a16="http://schemas.microsoft.com/office/drawing/2014/main" id="{C7F6B080-371B-4BC4-7AC5-3100862C5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" y="118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6" name="Rectangle 424">
                <a:extLst>
                  <a:ext uri="{FF2B5EF4-FFF2-40B4-BE49-F238E27FC236}">
                    <a16:creationId xmlns:a16="http://schemas.microsoft.com/office/drawing/2014/main" id="{7A1AE2F7-A83A-9AC6-5AB3-EC23B1BF9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6" y="1247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7" name="Rectangle 425">
                <a:extLst>
                  <a:ext uri="{FF2B5EF4-FFF2-40B4-BE49-F238E27FC236}">
                    <a16:creationId xmlns:a16="http://schemas.microsoft.com/office/drawing/2014/main" id="{541F2148-B757-2A16-53F9-8898AAF35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6" y="124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8" name="Rectangle 426">
                <a:extLst>
                  <a:ext uri="{FF2B5EF4-FFF2-40B4-BE49-F238E27FC236}">
                    <a16:creationId xmlns:a16="http://schemas.microsoft.com/office/drawing/2014/main" id="{34B7F467-0BB4-9436-283B-1F3797217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6" y="127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9" name="Rectangle 427">
                <a:extLst>
                  <a:ext uri="{FF2B5EF4-FFF2-40B4-BE49-F238E27FC236}">
                    <a16:creationId xmlns:a16="http://schemas.microsoft.com/office/drawing/2014/main" id="{550268B2-0561-AA51-75BE-DC7856AB2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7" y="1251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0" name="Rectangle 428">
                <a:extLst>
                  <a:ext uri="{FF2B5EF4-FFF2-40B4-BE49-F238E27FC236}">
                    <a16:creationId xmlns:a16="http://schemas.microsoft.com/office/drawing/2014/main" id="{64A64236-C4F1-1A85-1B2C-C2BB60681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7" y="1268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1" name="Rectangle 429">
                <a:extLst>
                  <a:ext uri="{FF2B5EF4-FFF2-40B4-BE49-F238E27FC236}">
                    <a16:creationId xmlns:a16="http://schemas.microsoft.com/office/drawing/2014/main" id="{22EC915B-6826-CBA4-A41C-2926746AF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125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2" name="Rectangle 430">
                <a:extLst>
                  <a:ext uri="{FF2B5EF4-FFF2-40B4-BE49-F238E27FC236}">
                    <a16:creationId xmlns:a16="http://schemas.microsoft.com/office/drawing/2014/main" id="{3669B57E-8805-09F7-5DB5-FC1A20D27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1263"/>
                <a:ext cx="33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3" name="Rectangle 431">
                <a:extLst>
                  <a:ext uri="{FF2B5EF4-FFF2-40B4-BE49-F238E27FC236}">
                    <a16:creationId xmlns:a16="http://schemas.microsoft.com/office/drawing/2014/main" id="{5A378F8C-6906-D007-2227-6186D3FD2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1263"/>
                <a:ext cx="33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4" name="Rectangle 432">
                <a:extLst>
                  <a:ext uri="{FF2B5EF4-FFF2-40B4-BE49-F238E27FC236}">
                    <a16:creationId xmlns:a16="http://schemas.microsoft.com/office/drawing/2014/main" id="{089AE12F-F047-EA18-1106-8A45943F2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125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5" name="Rectangle 433">
                <a:extLst>
                  <a:ext uri="{FF2B5EF4-FFF2-40B4-BE49-F238E27FC236}">
                    <a16:creationId xmlns:a16="http://schemas.microsoft.com/office/drawing/2014/main" id="{0C3E79A4-AE16-FB0D-0649-2B34CF240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154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6" name="Rectangle 434">
                <a:extLst>
                  <a:ext uri="{FF2B5EF4-FFF2-40B4-BE49-F238E27FC236}">
                    <a16:creationId xmlns:a16="http://schemas.microsoft.com/office/drawing/2014/main" id="{448D6942-3F7B-B886-D358-A694BDD07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154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7" name="Rectangle 435">
                <a:extLst>
                  <a:ext uri="{FF2B5EF4-FFF2-40B4-BE49-F238E27FC236}">
                    <a16:creationId xmlns:a16="http://schemas.microsoft.com/office/drawing/2014/main" id="{F0C6F397-AA07-EC5F-E5E8-C6AFB8269C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182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8" name="Rectangle 436">
                <a:extLst>
                  <a:ext uri="{FF2B5EF4-FFF2-40B4-BE49-F238E27FC236}">
                    <a16:creationId xmlns:a16="http://schemas.microsoft.com/office/drawing/2014/main" id="{C2E65239-8EAD-5796-8917-D204A625B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1158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9" name="Rectangle 437">
                <a:extLst>
                  <a:ext uri="{FF2B5EF4-FFF2-40B4-BE49-F238E27FC236}">
                    <a16:creationId xmlns:a16="http://schemas.microsoft.com/office/drawing/2014/main" id="{9ABCC39F-C7AA-0B98-2F5C-AFF71D334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1174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0" name="Rectangle 438">
                <a:extLst>
                  <a:ext uri="{FF2B5EF4-FFF2-40B4-BE49-F238E27FC236}">
                    <a16:creationId xmlns:a16="http://schemas.microsoft.com/office/drawing/2014/main" id="{B6761F88-4B22-7A87-2AC1-AFC87F1E8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16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1" name="Rectangle 439">
                <a:extLst>
                  <a:ext uri="{FF2B5EF4-FFF2-40B4-BE49-F238E27FC236}">
                    <a16:creationId xmlns:a16="http://schemas.microsoft.com/office/drawing/2014/main" id="{5CE1C4BD-D8E5-71E6-7568-70CC96BC79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17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2" name="Rectangle 440">
                <a:extLst>
                  <a:ext uri="{FF2B5EF4-FFF2-40B4-BE49-F238E27FC236}">
                    <a16:creationId xmlns:a16="http://schemas.microsoft.com/office/drawing/2014/main" id="{09532E53-4051-CFF3-605A-933AAB3F3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17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3" name="Rectangle 441">
                <a:extLst>
                  <a:ext uri="{FF2B5EF4-FFF2-40B4-BE49-F238E27FC236}">
                    <a16:creationId xmlns:a16="http://schemas.microsoft.com/office/drawing/2014/main" id="{BAC0A396-2381-B331-9434-3CBF778E1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0" y="116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4" name="Rectangle 442">
                <a:extLst>
                  <a:ext uri="{FF2B5EF4-FFF2-40B4-BE49-F238E27FC236}">
                    <a16:creationId xmlns:a16="http://schemas.microsoft.com/office/drawing/2014/main" id="{1EEC0AAC-63F7-BAB6-74C4-227E1825C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8" y="484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5" name="Rectangle 443">
                <a:extLst>
                  <a:ext uri="{FF2B5EF4-FFF2-40B4-BE49-F238E27FC236}">
                    <a16:creationId xmlns:a16="http://schemas.microsoft.com/office/drawing/2014/main" id="{47A3E7E7-F104-626B-CF79-685FEBA4D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8" y="484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6" name="Rectangle 444">
                <a:extLst>
                  <a:ext uri="{FF2B5EF4-FFF2-40B4-BE49-F238E27FC236}">
                    <a16:creationId xmlns:a16="http://schemas.microsoft.com/office/drawing/2014/main" id="{0AF62CCE-0653-74B2-C301-3C49479D8F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8" y="513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7" name="Rectangle 445">
                <a:extLst>
                  <a:ext uri="{FF2B5EF4-FFF2-40B4-BE49-F238E27FC236}">
                    <a16:creationId xmlns:a16="http://schemas.microsoft.com/office/drawing/2014/main" id="{43FD8444-2CE5-5EB6-A3B9-137109758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0" y="488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8" name="Rectangle 446">
                <a:extLst>
                  <a:ext uri="{FF2B5EF4-FFF2-40B4-BE49-F238E27FC236}">
                    <a16:creationId xmlns:a16="http://schemas.microsoft.com/office/drawing/2014/main" id="{366F9A2D-DD94-283B-6F2E-9B4626B7C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0" y="505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9" name="Rectangle 447">
                <a:extLst>
                  <a:ext uri="{FF2B5EF4-FFF2-40B4-BE49-F238E27FC236}">
                    <a16:creationId xmlns:a16="http://schemas.microsoft.com/office/drawing/2014/main" id="{C4A8CD83-D46C-03AE-8150-65F59A18B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6" y="497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0" name="Rectangle 448">
                <a:extLst>
                  <a:ext uri="{FF2B5EF4-FFF2-40B4-BE49-F238E27FC236}">
                    <a16:creationId xmlns:a16="http://schemas.microsoft.com/office/drawing/2014/main" id="{EA82711A-F318-88E3-52AC-F7B60FCC3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6" y="501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1" name="Rectangle 449">
                <a:extLst>
                  <a:ext uri="{FF2B5EF4-FFF2-40B4-BE49-F238E27FC236}">
                    <a16:creationId xmlns:a16="http://schemas.microsoft.com/office/drawing/2014/main" id="{3ACC1DEF-1D73-E6B4-7E41-6CFC6FF19B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6" y="501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2" name="Rectangle 450">
                <a:extLst>
                  <a:ext uri="{FF2B5EF4-FFF2-40B4-BE49-F238E27FC236}">
                    <a16:creationId xmlns:a16="http://schemas.microsoft.com/office/drawing/2014/main" id="{B472950F-F80C-0C3B-E357-9F424F529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6" y="497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3" name="Rectangle 451">
                <a:extLst>
                  <a:ext uri="{FF2B5EF4-FFF2-40B4-BE49-F238E27FC236}">
                    <a16:creationId xmlns:a16="http://schemas.microsoft.com/office/drawing/2014/main" id="{8A5F7808-1543-FF63-5E13-06C3F39CD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0" y="797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4" name="Rectangle 452">
                <a:extLst>
                  <a:ext uri="{FF2B5EF4-FFF2-40B4-BE49-F238E27FC236}">
                    <a16:creationId xmlns:a16="http://schemas.microsoft.com/office/drawing/2014/main" id="{E35F3545-0D56-5597-4D5A-F8F913673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0" y="79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5" name="Rectangle 453">
                <a:extLst>
                  <a:ext uri="{FF2B5EF4-FFF2-40B4-BE49-F238E27FC236}">
                    <a16:creationId xmlns:a16="http://schemas.microsoft.com/office/drawing/2014/main" id="{7E5AFD13-46B2-780B-2566-5D8144FC2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0" y="82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6" name="Rectangle 454">
                <a:extLst>
                  <a:ext uri="{FF2B5EF4-FFF2-40B4-BE49-F238E27FC236}">
                    <a16:creationId xmlns:a16="http://schemas.microsoft.com/office/drawing/2014/main" id="{A67365F9-0D97-4118-65DB-BAA3E6255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2" y="801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7" name="Rectangle 455">
                <a:extLst>
                  <a:ext uri="{FF2B5EF4-FFF2-40B4-BE49-F238E27FC236}">
                    <a16:creationId xmlns:a16="http://schemas.microsoft.com/office/drawing/2014/main" id="{1F4586EB-6341-AED6-B4EF-3F214CD12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2" y="817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8" name="Rectangle 456">
                <a:extLst>
                  <a:ext uri="{FF2B5EF4-FFF2-40B4-BE49-F238E27FC236}">
                    <a16:creationId xmlns:a16="http://schemas.microsoft.com/office/drawing/2014/main" id="{7FE38BF7-DF0D-1773-76D6-86F908DD3A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8" y="80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9" name="Rectangle 457">
                <a:extLst>
                  <a:ext uri="{FF2B5EF4-FFF2-40B4-BE49-F238E27FC236}">
                    <a16:creationId xmlns:a16="http://schemas.microsoft.com/office/drawing/2014/main" id="{8BC73A55-39BE-A2D1-501B-610576D26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8" y="813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0" name="Rectangle 458">
                <a:extLst>
                  <a:ext uri="{FF2B5EF4-FFF2-40B4-BE49-F238E27FC236}">
                    <a16:creationId xmlns:a16="http://schemas.microsoft.com/office/drawing/2014/main" id="{8C632CD6-4E78-603E-42C9-63FFF23E2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8" y="813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1" name="Rectangle 459">
                <a:extLst>
                  <a:ext uri="{FF2B5EF4-FFF2-40B4-BE49-F238E27FC236}">
                    <a16:creationId xmlns:a16="http://schemas.microsoft.com/office/drawing/2014/main" id="{843086B3-7722-DC9C-F705-4166223A1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8" y="80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2" name="Rectangle 460">
                <a:extLst>
                  <a:ext uri="{FF2B5EF4-FFF2-40B4-BE49-F238E27FC236}">
                    <a16:creationId xmlns:a16="http://schemas.microsoft.com/office/drawing/2014/main" id="{80147FE7-CDEE-91D8-684D-731853BE47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6" y="781"/>
                <a:ext cx="9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3" name="Rectangle 461">
                <a:extLst>
                  <a:ext uri="{FF2B5EF4-FFF2-40B4-BE49-F238E27FC236}">
                    <a16:creationId xmlns:a16="http://schemas.microsoft.com/office/drawing/2014/main" id="{1076A026-7247-8340-216A-1DBD984FE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6" y="781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4" name="Rectangle 462">
                <a:extLst>
                  <a:ext uri="{FF2B5EF4-FFF2-40B4-BE49-F238E27FC236}">
                    <a16:creationId xmlns:a16="http://schemas.microsoft.com/office/drawing/2014/main" id="{C3BA8571-BD6E-02C7-E4EA-E13C6C67F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6" y="809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5" name="Rectangle 463">
                <a:extLst>
                  <a:ext uri="{FF2B5EF4-FFF2-40B4-BE49-F238E27FC236}">
                    <a16:creationId xmlns:a16="http://schemas.microsoft.com/office/drawing/2014/main" id="{060289E1-8DFA-5F42-EF6A-CCF2950C5F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785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6" name="Rectangle 464">
                <a:extLst>
                  <a:ext uri="{FF2B5EF4-FFF2-40B4-BE49-F238E27FC236}">
                    <a16:creationId xmlns:a16="http://schemas.microsoft.com/office/drawing/2014/main" id="{8930AEBF-1379-A3A5-E4C7-B365685AC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801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7" name="Rectangle 465">
                <a:extLst>
                  <a:ext uri="{FF2B5EF4-FFF2-40B4-BE49-F238E27FC236}">
                    <a16:creationId xmlns:a16="http://schemas.microsoft.com/office/drawing/2014/main" id="{0C53D768-3EFB-4CDA-76DF-9F8F332D6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793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8" name="Rectangle 466">
                <a:extLst>
                  <a:ext uri="{FF2B5EF4-FFF2-40B4-BE49-F238E27FC236}">
                    <a16:creationId xmlns:a16="http://schemas.microsoft.com/office/drawing/2014/main" id="{D53018D2-C241-F071-A6A1-3E5230F75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797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9" name="Rectangle 467">
                <a:extLst>
                  <a:ext uri="{FF2B5EF4-FFF2-40B4-BE49-F238E27FC236}">
                    <a16:creationId xmlns:a16="http://schemas.microsoft.com/office/drawing/2014/main" id="{01BBD7DF-F15B-2DB7-A78F-9FD946D8F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797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0" name="Rectangle 468">
                <a:extLst>
                  <a:ext uri="{FF2B5EF4-FFF2-40B4-BE49-F238E27FC236}">
                    <a16:creationId xmlns:a16="http://schemas.microsoft.com/office/drawing/2014/main" id="{EAF52585-A241-C5BE-BE78-BEA8D600D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793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1" name="Rectangle 469">
                <a:extLst>
                  <a:ext uri="{FF2B5EF4-FFF2-40B4-BE49-F238E27FC236}">
                    <a16:creationId xmlns:a16="http://schemas.microsoft.com/office/drawing/2014/main" id="{99BDA5D7-A096-5236-82EA-92EE6FF48A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6" y="720"/>
                <a:ext cx="9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2" name="Rectangle 470">
                <a:extLst>
                  <a:ext uri="{FF2B5EF4-FFF2-40B4-BE49-F238E27FC236}">
                    <a16:creationId xmlns:a16="http://schemas.microsoft.com/office/drawing/2014/main" id="{10E0D394-1AD9-F64F-701A-533242646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6" y="720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3" name="Rectangle 471">
                <a:extLst>
                  <a:ext uri="{FF2B5EF4-FFF2-40B4-BE49-F238E27FC236}">
                    <a16:creationId xmlns:a16="http://schemas.microsoft.com/office/drawing/2014/main" id="{99D793E5-43CC-6E32-9840-4BF0AA346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6" y="748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4" name="Rectangle 472">
                <a:extLst>
                  <a:ext uri="{FF2B5EF4-FFF2-40B4-BE49-F238E27FC236}">
                    <a16:creationId xmlns:a16="http://schemas.microsoft.com/office/drawing/2014/main" id="{1C8F70D7-4AC9-6FF2-0FCB-EFD13F5E8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724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5" name="Rectangle 473">
                <a:extLst>
                  <a:ext uri="{FF2B5EF4-FFF2-40B4-BE49-F238E27FC236}">
                    <a16:creationId xmlns:a16="http://schemas.microsoft.com/office/drawing/2014/main" id="{152AE0C3-AA38-9419-94A6-2D0E1A57E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740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6" name="Rectangle 474">
                <a:extLst>
                  <a:ext uri="{FF2B5EF4-FFF2-40B4-BE49-F238E27FC236}">
                    <a16:creationId xmlns:a16="http://schemas.microsoft.com/office/drawing/2014/main" id="{ADC72158-E709-013C-EABA-6D5895E6A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73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7" name="Rectangle 475">
                <a:extLst>
                  <a:ext uri="{FF2B5EF4-FFF2-40B4-BE49-F238E27FC236}">
                    <a16:creationId xmlns:a16="http://schemas.microsoft.com/office/drawing/2014/main" id="{E7F3F1A8-A5C8-AE65-1BBC-D70A6C3C9D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73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8" name="Rectangle 476">
                <a:extLst>
                  <a:ext uri="{FF2B5EF4-FFF2-40B4-BE49-F238E27FC236}">
                    <a16:creationId xmlns:a16="http://schemas.microsoft.com/office/drawing/2014/main" id="{BD82D0EE-FF9C-1EFE-5416-2F3C9F087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73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9" name="Rectangle 477">
                <a:extLst>
                  <a:ext uri="{FF2B5EF4-FFF2-40B4-BE49-F238E27FC236}">
                    <a16:creationId xmlns:a16="http://schemas.microsoft.com/office/drawing/2014/main" id="{889B9B3E-DE7E-31BF-43E7-CB13EB4B2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73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0" name="Rectangle 478">
                <a:extLst>
                  <a:ext uri="{FF2B5EF4-FFF2-40B4-BE49-F238E27FC236}">
                    <a16:creationId xmlns:a16="http://schemas.microsoft.com/office/drawing/2014/main" id="{F8360FB6-0445-FFB1-DA0B-13528D2697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1016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1" name="Rectangle 479">
                <a:extLst>
                  <a:ext uri="{FF2B5EF4-FFF2-40B4-BE49-F238E27FC236}">
                    <a16:creationId xmlns:a16="http://schemas.microsoft.com/office/drawing/2014/main" id="{FF5A3779-7FD4-C87A-5793-8ACF2E7BE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101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2" name="Rectangle 480">
                <a:extLst>
                  <a:ext uri="{FF2B5EF4-FFF2-40B4-BE49-F238E27FC236}">
                    <a16:creationId xmlns:a16="http://schemas.microsoft.com/office/drawing/2014/main" id="{D0D54CA4-D916-BFA1-DE20-101B0C34F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1044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3" name="Rectangle 481">
                <a:extLst>
                  <a:ext uri="{FF2B5EF4-FFF2-40B4-BE49-F238E27FC236}">
                    <a16:creationId xmlns:a16="http://schemas.microsoft.com/office/drawing/2014/main" id="{C49A06DB-4CE0-9808-065F-3008C2DC3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6" y="1020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4" name="Rectangle 482">
                <a:extLst>
                  <a:ext uri="{FF2B5EF4-FFF2-40B4-BE49-F238E27FC236}">
                    <a16:creationId xmlns:a16="http://schemas.microsoft.com/office/drawing/2014/main" id="{75282F23-10CF-DC28-9EBB-FDF8F2D69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6" y="1036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5" name="Rectangle 483">
                <a:extLst>
                  <a:ext uri="{FF2B5EF4-FFF2-40B4-BE49-F238E27FC236}">
                    <a16:creationId xmlns:a16="http://schemas.microsoft.com/office/drawing/2014/main" id="{507961CA-97A8-3694-F46F-1C53B190E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2" y="102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6" name="Rectangle 484">
                <a:extLst>
                  <a:ext uri="{FF2B5EF4-FFF2-40B4-BE49-F238E27FC236}">
                    <a16:creationId xmlns:a16="http://schemas.microsoft.com/office/drawing/2014/main" id="{6D63FCFD-BEA0-25AA-A3E2-FB2DEAC17F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2" y="103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7" name="Rectangle 485">
                <a:extLst>
                  <a:ext uri="{FF2B5EF4-FFF2-40B4-BE49-F238E27FC236}">
                    <a16:creationId xmlns:a16="http://schemas.microsoft.com/office/drawing/2014/main" id="{F27078AF-E5BC-C12F-98A2-BB76816962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2" y="103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8" name="Rectangle 486">
                <a:extLst>
                  <a:ext uri="{FF2B5EF4-FFF2-40B4-BE49-F238E27FC236}">
                    <a16:creationId xmlns:a16="http://schemas.microsoft.com/office/drawing/2014/main" id="{3DCDCD32-B567-6AF8-26C5-E0A09E7E2B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2" y="102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9" name="Rectangle 487">
                <a:extLst>
                  <a:ext uri="{FF2B5EF4-FFF2-40B4-BE49-F238E27FC236}">
                    <a16:creationId xmlns:a16="http://schemas.microsoft.com/office/drawing/2014/main" id="{D376CF65-1236-1867-7E2E-445ECCEE8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9" y="846"/>
                <a:ext cx="8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0" name="Rectangle 488">
                <a:extLst>
                  <a:ext uri="{FF2B5EF4-FFF2-40B4-BE49-F238E27FC236}">
                    <a16:creationId xmlns:a16="http://schemas.microsoft.com/office/drawing/2014/main" id="{AF8A4D9E-2E4F-BD9C-106C-D1CA13B850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9" y="846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1" name="Rectangle 489">
                <a:extLst>
                  <a:ext uri="{FF2B5EF4-FFF2-40B4-BE49-F238E27FC236}">
                    <a16:creationId xmlns:a16="http://schemas.microsoft.com/office/drawing/2014/main" id="{607C3F4E-B487-08E0-D0CB-3BB7D2F59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9" y="874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2" name="Rectangle 490">
                <a:extLst>
                  <a:ext uri="{FF2B5EF4-FFF2-40B4-BE49-F238E27FC236}">
                    <a16:creationId xmlns:a16="http://schemas.microsoft.com/office/drawing/2014/main" id="{319E5898-1C6F-6440-26B8-FA8F61FD9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1" y="850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3" name="Rectangle 491">
                <a:extLst>
                  <a:ext uri="{FF2B5EF4-FFF2-40B4-BE49-F238E27FC236}">
                    <a16:creationId xmlns:a16="http://schemas.microsoft.com/office/drawing/2014/main" id="{25A031A3-DA7C-3A45-4CF2-6C90FA245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1" y="866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4" name="Rectangle 492">
                <a:extLst>
                  <a:ext uri="{FF2B5EF4-FFF2-40B4-BE49-F238E27FC236}">
                    <a16:creationId xmlns:a16="http://schemas.microsoft.com/office/drawing/2014/main" id="{9EAA45C8-A494-9F64-A676-E625193C9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7" y="858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5" name="Rectangle 493">
                <a:extLst>
                  <a:ext uri="{FF2B5EF4-FFF2-40B4-BE49-F238E27FC236}">
                    <a16:creationId xmlns:a16="http://schemas.microsoft.com/office/drawing/2014/main" id="{CEBFA847-9F83-E1E9-25F3-A82D3B31C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7" y="862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6" name="Rectangle 494">
                <a:extLst>
                  <a:ext uri="{FF2B5EF4-FFF2-40B4-BE49-F238E27FC236}">
                    <a16:creationId xmlns:a16="http://schemas.microsoft.com/office/drawing/2014/main" id="{31BE0D15-FC77-FF2A-E309-983A48163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7" y="862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7" name="Rectangle 495">
                <a:extLst>
                  <a:ext uri="{FF2B5EF4-FFF2-40B4-BE49-F238E27FC236}">
                    <a16:creationId xmlns:a16="http://schemas.microsoft.com/office/drawing/2014/main" id="{4CA743AF-55E2-3091-E129-FBEDB2585F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7" y="858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8" name="Rectangle 496">
                <a:extLst>
                  <a:ext uri="{FF2B5EF4-FFF2-40B4-BE49-F238E27FC236}">
                    <a16:creationId xmlns:a16="http://schemas.microsoft.com/office/drawing/2014/main" id="{9BE60CBA-154E-0D40-F47B-F69C5CA3AA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1052"/>
                <a:ext cx="8" cy="33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9" name="Rectangle 497">
                <a:extLst>
                  <a:ext uri="{FF2B5EF4-FFF2-40B4-BE49-F238E27FC236}">
                    <a16:creationId xmlns:a16="http://schemas.microsoft.com/office/drawing/2014/main" id="{D446F2F5-DCB1-7013-04EA-47DE6E658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1052"/>
                <a:ext cx="8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0" name="Rectangle 498">
                <a:extLst>
                  <a:ext uri="{FF2B5EF4-FFF2-40B4-BE49-F238E27FC236}">
                    <a16:creationId xmlns:a16="http://schemas.microsoft.com/office/drawing/2014/main" id="{57DD4666-E0E6-686A-8B8D-3FA7E22CC6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1081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1" name="Rectangle 499">
                <a:extLst>
                  <a:ext uri="{FF2B5EF4-FFF2-40B4-BE49-F238E27FC236}">
                    <a16:creationId xmlns:a16="http://schemas.microsoft.com/office/drawing/2014/main" id="{664DE0C2-262C-9C2E-E67A-869E83977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5" y="1057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2" name="Rectangle 500">
                <a:extLst>
                  <a:ext uri="{FF2B5EF4-FFF2-40B4-BE49-F238E27FC236}">
                    <a16:creationId xmlns:a16="http://schemas.microsoft.com/office/drawing/2014/main" id="{676977C7-FCB0-68B6-EE63-980CA3673B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5" y="1073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3" name="Rectangle 501">
                <a:extLst>
                  <a:ext uri="{FF2B5EF4-FFF2-40B4-BE49-F238E27FC236}">
                    <a16:creationId xmlns:a16="http://schemas.microsoft.com/office/drawing/2014/main" id="{A027E9C1-5930-D7FC-6BAD-56BDF3DFB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1065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4" name="Rectangle 502">
                <a:extLst>
                  <a:ext uri="{FF2B5EF4-FFF2-40B4-BE49-F238E27FC236}">
                    <a16:creationId xmlns:a16="http://schemas.microsoft.com/office/drawing/2014/main" id="{C8E82978-5B42-7FC4-6857-32255322C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1069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5" name="Rectangle 503">
                <a:extLst>
                  <a:ext uri="{FF2B5EF4-FFF2-40B4-BE49-F238E27FC236}">
                    <a16:creationId xmlns:a16="http://schemas.microsoft.com/office/drawing/2014/main" id="{597629F6-E4E1-994E-81CD-B488BC7A1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1069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6" name="Rectangle 504">
                <a:extLst>
                  <a:ext uri="{FF2B5EF4-FFF2-40B4-BE49-F238E27FC236}">
                    <a16:creationId xmlns:a16="http://schemas.microsoft.com/office/drawing/2014/main" id="{BF3AC7C2-AA67-F855-56A4-6078EBD3E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1065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7" name="Rectangle 505">
                <a:extLst>
                  <a:ext uri="{FF2B5EF4-FFF2-40B4-BE49-F238E27FC236}">
                    <a16:creationId xmlns:a16="http://schemas.microsoft.com/office/drawing/2014/main" id="{D72CE100-3CF6-2412-8AF4-BD20101D0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3" y="919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8" name="Rectangle 506">
                <a:extLst>
                  <a:ext uri="{FF2B5EF4-FFF2-40B4-BE49-F238E27FC236}">
                    <a16:creationId xmlns:a16="http://schemas.microsoft.com/office/drawing/2014/main" id="{9B563EF3-28C8-51F7-39D5-70ED5D2EC1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3" y="919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9" name="Rectangle 507">
                <a:extLst>
                  <a:ext uri="{FF2B5EF4-FFF2-40B4-BE49-F238E27FC236}">
                    <a16:creationId xmlns:a16="http://schemas.microsoft.com/office/drawing/2014/main" id="{0EDEDFC5-DB3E-21C9-644B-EEA4364A9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3" y="94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0" name="Rectangle 508">
                <a:extLst>
                  <a:ext uri="{FF2B5EF4-FFF2-40B4-BE49-F238E27FC236}">
                    <a16:creationId xmlns:a16="http://schemas.microsoft.com/office/drawing/2014/main" id="{E91DD050-9048-ABD1-3AEB-E06817DA9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923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1" name="Rectangle 509">
                <a:extLst>
                  <a:ext uri="{FF2B5EF4-FFF2-40B4-BE49-F238E27FC236}">
                    <a16:creationId xmlns:a16="http://schemas.microsoft.com/office/drawing/2014/main" id="{A226A9FB-FDAF-F840-3B61-DFDE67E93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939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2" name="Rectangle 510">
                <a:extLst>
                  <a:ext uri="{FF2B5EF4-FFF2-40B4-BE49-F238E27FC236}">
                    <a16:creationId xmlns:a16="http://schemas.microsoft.com/office/drawing/2014/main" id="{C9B9E34A-21D6-4308-38BD-20F5FA8BE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931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3" name="Rectangle 511">
                <a:extLst>
                  <a:ext uri="{FF2B5EF4-FFF2-40B4-BE49-F238E27FC236}">
                    <a16:creationId xmlns:a16="http://schemas.microsoft.com/office/drawing/2014/main" id="{3CF7C90B-74A5-210F-8326-AEF84D9A3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93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4" name="Rectangle 512">
                <a:extLst>
                  <a:ext uri="{FF2B5EF4-FFF2-40B4-BE49-F238E27FC236}">
                    <a16:creationId xmlns:a16="http://schemas.microsoft.com/office/drawing/2014/main" id="{56527D0E-4D4F-88AA-A7C4-9BFD847AB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93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5" name="Rectangle 513">
                <a:extLst>
                  <a:ext uri="{FF2B5EF4-FFF2-40B4-BE49-F238E27FC236}">
                    <a16:creationId xmlns:a16="http://schemas.microsoft.com/office/drawing/2014/main" id="{5FCF4C8E-98FA-4DAE-7699-F8777FBC7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931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6" name="Rectangle 514">
                <a:extLst>
                  <a:ext uri="{FF2B5EF4-FFF2-40B4-BE49-F238E27FC236}">
                    <a16:creationId xmlns:a16="http://schemas.microsoft.com/office/drawing/2014/main" id="{71A1A684-BB83-174E-E29C-530D1EFB8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1121"/>
                <a:ext cx="8" cy="33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7" name="Rectangle 515">
                <a:extLst>
                  <a:ext uri="{FF2B5EF4-FFF2-40B4-BE49-F238E27FC236}">
                    <a16:creationId xmlns:a16="http://schemas.microsoft.com/office/drawing/2014/main" id="{99198416-E022-30C1-0988-C42520C803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1121"/>
                <a:ext cx="8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8" name="Rectangle 516">
                <a:extLst>
                  <a:ext uri="{FF2B5EF4-FFF2-40B4-BE49-F238E27FC236}">
                    <a16:creationId xmlns:a16="http://schemas.microsoft.com/office/drawing/2014/main" id="{D7AEDBBA-80F2-3DC2-D556-1EB3087D8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1150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9" name="Rectangle 517">
                <a:extLst>
                  <a:ext uri="{FF2B5EF4-FFF2-40B4-BE49-F238E27FC236}">
                    <a16:creationId xmlns:a16="http://schemas.microsoft.com/office/drawing/2014/main" id="{7AFCAC80-7ECF-443D-1DA2-D1348C697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7" y="1126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0" name="Rectangle 518">
                <a:extLst>
                  <a:ext uri="{FF2B5EF4-FFF2-40B4-BE49-F238E27FC236}">
                    <a16:creationId xmlns:a16="http://schemas.microsoft.com/office/drawing/2014/main" id="{7800CEEA-4D77-3825-AD11-59869E033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7" y="1142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1" name="Rectangle 519">
                <a:extLst>
                  <a:ext uri="{FF2B5EF4-FFF2-40B4-BE49-F238E27FC236}">
                    <a16:creationId xmlns:a16="http://schemas.microsoft.com/office/drawing/2014/main" id="{7947B7C1-8ED1-6C4F-5250-B0F5F3E9B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134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2" name="Rectangle 520">
                <a:extLst>
                  <a:ext uri="{FF2B5EF4-FFF2-40B4-BE49-F238E27FC236}">
                    <a16:creationId xmlns:a16="http://schemas.microsoft.com/office/drawing/2014/main" id="{1F293941-7907-7C93-DBA2-01D4B54E3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138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3" name="Rectangle 521">
                <a:extLst>
                  <a:ext uri="{FF2B5EF4-FFF2-40B4-BE49-F238E27FC236}">
                    <a16:creationId xmlns:a16="http://schemas.microsoft.com/office/drawing/2014/main" id="{209F8114-4B15-8D18-27A0-27140C690F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138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4" name="Rectangle 522">
                <a:extLst>
                  <a:ext uri="{FF2B5EF4-FFF2-40B4-BE49-F238E27FC236}">
                    <a16:creationId xmlns:a16="http://schemas.microsoft.com/office/drawing/2014/main" id="{473DF8B6-9690-ED9F-8760-60A1951FA0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134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5" name="Rectangle 523">
                <a:extLst>
                  <a:ext uri="{FF2B5EF4-FFF2-40B4-BE49-F238E27FC236}">
                    <a16:creationId xmlns:a16="http://schemas.microsoft.com/office/drawing/2014/main" id="{346353CE-525D-0FD3-AB94-90CE8B3C6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3" y="1734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6" name="Rectangle 524">
                <a:extLst>
                  <a:ext uri="{FF2B5EF4-FFF2-40B4-BE49-F238E27FC236}">
                    <a16:creationId xmlns:a16="http://schemas.microsoft.com/office/drawing/2014/main" id="{84A0E815-D8E2-58AA-D8C4-E67FEA96D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3" y="1734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7" name="Rectangle 525">
                <a:extLst>
                  <a:ext uri="{FF2B5EF4-FFF2-40B4-BE49-F238E27FC236}">
                    <a16:creationId xmlns:a16="http://schemas.microsoft.com/office/drawing/2014/main" id="{482240D5-F58C-5235-030B-0168EA62A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3" y="1763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8" name="Rectangle 526">
                <a:extLst>
                  <a:ext uri="{FF2B5EF4-FFF2-40B4-BE49-F238E27FC236}">
                    <a16:creationId xmlns:a16="http://schemas.microsoft.com/office/drawing/2014/main" id="{BBBDCDC5-C28B-1B0E-BEAF-3D59A832F5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" y="1738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9" name="Rectangle 527">
                <a:extLst>
                  <a:ext uri="{FF2B5EF4-FFF2-40B4-BE49-F238E27FC236}">
                    <a16:creationId xmlns:a16="http://schemas.microsoft.com/office/drawing/2014/main" id="{E11EA9C4-0CB1-5959-3768-5278534AC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" y="1754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0" name="Rectangle 528">
                <a:extLst>
                  <a:ext uri="{FF2B5EF4-FFF2-40B4-BE49-F238E27FC236}">
                    <a16:creationId xmlns:a16="http://schemas.microsoft.com/office/drawing/2014/main" id="{2B331637-163B-C2A6-DC28-0312F586C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" y="1746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1" name="Rectangle 529">
                <a:extLst>
                  <a:ext uri="{FF2B5EF4-FFF2-40B4-BE49-F238E27FC236}">
                    <a16:creationId xmlns:a16="http://schemas.microsoft.com/office/drawing/2014/main" id="{7E357CE9-BE07-AA4D-DE91-13D75C78B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" y="1750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2" name="Rectangle 530">
                <a:extLst>
                  <a:ext uri="{FF2B5EF4-FFF2-40B4-BE49-F238E27FC236}">
                    <a16:creationId xmlns:a16="http://schemas.microsoft.com/office/drawing/2014/main" id="{5CFAE36A-C135-5ECD-762F-50E6EA2FD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" y="1750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3" name="Rectangle 531">
                <a:extLst>
                  <a:ext uri="{FF2B5EF4-FFF2-40B4-BE49-F238E27FC236}">
                    <a16:creationId xmlns:a16="http://schemas.microsoft.com/office/drawing/2014/main" id="{26418DE3-1E4A-B53B-C724-6F3D33DD4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" y="1746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4" name="Rectangle 532">
                <a:extLst>
                  <a:ext uri="{FF2B5EF4-FFF2-40B4-BE49-F238E27FC236}">
                    <a16:creationId xmlns:a16="http://schemas.microsoft.com/office/drawing/2014/main" id="{3F76489C-F4A3-E832-1A23-57557C4AED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643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5" name="Rectangle 533">
                <a:extLst>
                  <a:ext uri="{FF2B5EF4-FFF2-40B4-BE49-F238E27FC236}">
                    <a16:creationId xmlns:a16="http://schemas.microsoft.com/office/drawing/2014/main" id="{C17CDFFB-4FB2-5B01-471A-6E6D91788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643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6" name="Rectangle 534">
                <a:extLst>
                  <a:ext uri="{FF2B5EF4-FFF2-40B4-BE49-F238E27FC236}">
                    <a16:creationId xmlns:a16="http://schemas.microsoft.com/office/drawing/2014/main" id="{BB96B633-5222-0BAC-6E09-B12AD342C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671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7" name="Rectangle 535">
                <a:extLst>
                  <a:ext uri="{FF2B5EF4-FFF2-40B4-BE49-F238E27FC236}">
                    <a16:creationId xmlns:a16="http://schemas.microsoft.com/office/drawing/2014/main" id="{6FE5FACE-0C81-F3B5-C694-7052F1AF4B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647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8" name="Rectangle 536">
                <a:extLst>
                  <a:ext uri="{FF2B5EF4-FFF2-40B4-BE49-F238E27FC236}">
                    <a16:creationId xmlns:a16="http://schemas.microsoft.com/office/drawing/2014/main" id="{1BF5C289-A769-8FDF-37F0-3E30709C3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663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9" name="Rectangle 537">
                <a:extLst>
                  <a:ext uri="{FF2B5EF4-FFF2-40B4-BE49-F238E27FC236}">
                    <a16:creationId xmlns:a16="http://schemas.microsoft.com/office/drawing/2014/main" id="{F676AE37-627D-6ADE-4985-DC84A6002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6" y="655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0" name="Rectangle 538">
                <a:extLst>
                  <a:ext uri="{FF2B5EF4-FFF2-40B4-BE49-F238E27FC236}">
                    <a16:creationId xmlns:a16="http://schemas.microsoft.com/office/drawing/2014/main" id="{3BFE16B0-5C55-CDDC-93B5-44500C1EFF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6" y="65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1" name="Rectangle 539">
                <a:extLst>
                  <a:ext uri="{FF2B5EF4-FFF2-40B4-BE49-F238E27FC236}">
                    <a16:creationId xmlns:a16="http://schemas.microsoft.com/office/drawing/2014/main" id="{267C1C83-7B5F-E661-320F-29A260415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6" y="65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2" name="Rectangle 540">
                <a:extLst>
                  <a:ext uri="{FF2B5EF4-FFF2-40B4-BE49-F238E27FC236}">
                    <a16:creationId xmlns:a16="http://schemas.microsoft.com/office/drawing/2014/main" id="{6EA4BB4E-E3AE-1EC4-78B5-1266154F6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6" y="655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3" name="Rectangle 541">
                <a:extLst>
                  <a:ext uri="{FF2B5EF4-FFF2-40B4-BE49-F238E27FC236}">
                    <a16:creationId xmlns:a16="http://schemas.microsoft.com/office/drawing/2014/main" id="{CD7E085C-9821-455F-9A8B-0A6E96DAB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793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4" name="Rectangle 542">
                <a:extLst>
                  <a:ext uri="{FF2B5EF4-FFF2-40B4-BE49-F238E27FC236}">
                    <a16:creationId xmlns:a16="http://schemas.microsoft.com/office/drawing/2014/main" id="{09E581FB-AE49-9AC5-E908-72BE0B8A9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793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5" name="Rectangle 543">
                <a:extLst>
                  <a:ext uri="{FF2B5EF4-FFF2-40B4-BE49-F238E27FC236}">
                    <a16:creationId xmlns:a16="http://schemas.microsoft.com/office/drawing/2014/main" id="{575BEA8E-20BC-4058-3520-8DF230724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821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6" name="Rectangle 544">
                <a:extLst>
                  <a:ext uri="{FF2B5EF4-FFF2-40B4-BE49-F238E27FC236}">
                    <a16:creationId xmlns:a16="http://schemas.microsoft.com/office/drawing/2014/main" id="{20B22D02-BD69-DA04-CC5D-33A7070F1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0" y="797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7" name="Rectangle 545">
                <a:extLst>
                  <a:ext uri="{FF2B5EF4-FFF2-40B4-BE49-F238E27FC236}">
                    <a16:creationId xmlns:a16="http://schemas.microsoft.com/office/drawing/2014/main" id="{5E853185-71C4-7445-A153-4E3FBBF9A9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0" y="813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8" name="Rectangle 546">
                <a:extLst>
                  <a:ext uri="{FF2B5EF4-FFF2-40B4-BE49-F238E27FC236}">
                    <a16:creationId xmlns:a16="http://schemas.microsoft.com/office/drawing/2014/main" id="{BAD1D802-1514-2D73-046A-4CA9B0FD9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" y="80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9" name="Rectangle 547">
                <a:extLst>
                  <a:ext uri="{FF2B5EF4-FFF2-40B4-BE49-F238E27FC236}">
                    <a16:creationId xmlns:a16="http://schemas.microsoft.com/office/drawing/2014/main" id="{EE31B6C3-D052-DBE7-5489-B28F099F5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" y="80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0" name="Rectangle 548">
                <a:extLst>
                  <a:ext uri="{FF2B5EF4-FFF2-40B4-BE49-F238E27FC236}">
                    <a16:creationId xmlns:a16="http://schemas.microsoft.com/office/drawing/2014/main" id="{E906CD57-0949-8C2A-C22B-6B072F8A6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" y="80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1" name="Rectangle 549">
                <a:extLst>
                  <a:ext uri="{FF2B5EF4-FFF2-40B4-BE49-F238E27FC236}">
                    <a16:creationId xmlns:a16="http://schemas.microsoft.com/office/drawing/2014/main" id="{3055047E-3559-B035-E9F0-F3636447A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" y="80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2" name="Rectangle 550">
                <a:extLst>
                  <a:ext uri="{FF2B5EF4-FFF2-40B4-BE49-F238E27FC236}">
                    <a16:creationId xmlns:a16="http://schemas.microsoft.com/office/drawing/2014/main" id="{75D1170B-3DBD-E05A-A43C-B2B3C7FFA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4" y="1487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3" name="Rectangle 551">
                <a:extLst>
                  <a:ext uri="{FF2B5EF4-FFF2-40B4-BE49-F238E27FC236}">
                    <a16:creationId xmlns:a16="http://schemas.microsoft.com/office/drawing/2014/main" id="{13ABD0DB-8DA6-92D9-0E9A-462F9F3ED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4" y="148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4" name="Rectangle 552">
                <a:extLst>
                  <a:ext uri="{FF2B5EF4-FFF2-40B4-BE49-F238E27FC236}">
                    <a16:creationId xmlns:a16="http://schemas.microsoft.com/office/drawing/2014/main" id="{50B6D671-5403-2376-CF98-2B13BA3B6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4" y="151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5" name="Rectangle 553">
                <a:extLst>
                  <a:ext uri="{FF2B5EF4-FFF2-40B4-BE49-F238E27FC236}">
                    <a16:creationId xmlns:a16="http://schemas.microsoft.com/office/drawing/2014/main" id="{06CBBB44-BAE0-ABE4-D7C8-6C9C8917F4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5" y="1491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6" name="Rectangle 554">
                <a:extLst>
                  <a:ext uri="{FF2B5EF4-FFF2-40B4-BE49-F238E27FC236}">
                    <a16:creationId xmlns:a16="http://schemas.microsoft.com/office/drawing/2014/main" id="{113958E3-D04B-7FC8-56B8-745EB9CA5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5" y="1507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7" name="Rectangle 555">
                <a:extLst>
                  <a:ext uri="{FF2B5EF4-FFF2-40B4-BE49-F238E27FC236}">
                    <a16:creationId xmlns:a16="http://schemas.microsoft.com/office/drawing/2014/main" id="{0A9EA06A-774A-346F-7C53-B02057FE0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149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8" name="Rectangle 556">
                <a:extLst>
                  <a:ext uri="{FF2B5EF4-FFF2-40B4-BE49-F238E27FC236}">
                    <a16:creationId xmlns:a16="http://schemas.microsoft.com/office/drawing/2014/main" id="{1F5B4B06-3503-CD15-E5C8-38C137BAA5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1503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9" name="Rectangle 557">
                <a:extLst>
                  <a:ext uri="{FF2B5EF4-FFF2-40B4-BE49-F238E27FC236}">
                    <a16:creationId xmlns:a16="http://schemas.microsoft.com/office/drawing/2014/main" id="{295BD136-D6DF-32C2-2473-6513518551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1503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0" name="Rectangle 558">
                <a:extLst>
                  <a:ext uri="{FF2B5EF4-FFF2-40B4-BE49-F238E27FC236}">
                    <a16:creationId xmlns:a16="http://schemas.microsoft.com/office/drawing/2014/main" id="{4D974926-0957-51F2-13CD-7FBB049962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149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1" name="Rectangle 559">
                <a:extLst>
                  <a:ext uri="{FF2B5EF4-FFF2-40B4-BE49-F238E27FC236}">
                    <a16:creationId xmlns:a16="http://schemas.microsoft.com/office/drawing/2014/main" id="{638EB802-1027-FC21-70CC-0C91EB26D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9" y="1263"/>
                <a:ext cx="9" cy="33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2" name="Rectangle 560">
                <a:extLst>
                  <a:ext uri="{FF2B5EF4-FFF2-40B4-BE49-F238E27FC236}">
                    <a16:creationId xmlns:a16="http://schemas.microsoft.com/office/drawing/2014/main" id="{BA2D1F09-CBE1-0476-B498-125456D23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9" y="1263"/>
                <a:ext cx="9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3" name="Rectangle 561">
                <a:extLst>
                  <a:ext uri="{FF2B5EF4-FFF2-40B4-BE49-F238E27FC236}">
                    <a16:creationId xmlns:a16="http://schemas.microsoft.com/office/drawing/2014/main" id="{ACFEAB87-7DDA-8093-5144-65702CEA1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9" y="1292"/>
                <a:ext cx="9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4" name="Rectangle 562">
                <a:extLst>
                  <a:ext uri="{FF2B5EF4-FFF2-40B4-BE49-F238E27FC236}">
                    <a16:creationId xmlns:a16="http://schemas.microsoft.com/office/drawing/2014/main" id="{28D902B3-C627-B3B3-E1C5-4AA2195146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1" y="1268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5" name="Rectangle 563">
                <a:extLst>
                  <a:ext uri="{FF2B5EF4-FFF2-40B4-BE49-F238E27FC236}">
                    <a16:creationId xmlns:a16="http://schemas.microsoft.com/office/drawing/2014/main" id="{C542A9D6-5FC4-D707-6599-3366EFF8E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1" y="1284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6" name="Rectangle 564">
                <a:extLst>
                  <a:ext uri="{FF2B5EF4-FFF2-40B4-BE49-F238E27FC236}">
                    <a16:creationId xmlns:a16="http://schemas.microsoft.com/office/drawing/2014/main" id="{947523F6-DC10-540D-3C51-25740D26BB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7" y="1276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7" name="Rectangle 565">
                <a:extLst>
                  <a:ext uri="{FF2B5EF4-FFF2-40B4-BE49-F238E27FC236}">
                    <a16:creationId xmlns:a16="http://schemas.microsoft.com/office/drawing/2014/main" id="{F0B18F56-E2BF-BAF8-7CD9-19F7CACC2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7" y="1280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8" name="Rectangle 566">
                <a:extLst>
                  <a:ext uri="{FF2B5EF4-FFF2-40B4-BE49-F238E27FC236}">
                    <a16:creationId xmlns:a16="http://schemas.microsoft.com/office/drawing/2014/main" id="{718C62B9-9BA2-2BA8-68B7-FA837E06C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7" y="1280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9" name="Rectangle 567">
                <a:extLst>
                  <a:ext uri="{FF2B5EF4-FFF2-40B4-BE49-F238E27FC236}">
                    <a16:creationId xmlns:a16="http://schemas.microsoft.com/office/drawing/2014/main" id="{291D6DD6-C9C4-A838-A94E-DDCD53085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7" y="1276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0" name="Rectangle 568">
                <a:extLst>
                  <a:ext uri="{FF2B5EF4-FFF2-40B4-BE49-F238E27FC236}">
                    <a16:creationId xmlns:a16="http://schemas.microsoft.com/office/drawing/2014/main" id="{CB51805A-2B37-618B-1554-CBFC4F1EE3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8" y="825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1" name="Rectangle 569">
                <a:extLst>
                  <a:ext uri="{FF2B5EF4-FFF2-40B4-BE49-F238E27FC236}">
                    <a16:creationId xmlns:a16="http://schemas.microsoft.com/office/drawing/2014/main" id="{2D5917B7-79A1-94F0-5F26-F51F3F87B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8" y="82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2" name="Rectangle 570">
                <a:extLst>
                  <a:ext uri="{FF2B5EF4-FFF2-40B4-BE49-F238E27FC236}">
                    <a16:creationId xmlns:a16="http://schemas.microsoft.com/office/drawing/2014/main" id="{B7380F26-E742-015F-A4FC-6EDB21841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8" y="854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3" name="Rectangle 571">
                <a:extLst>
                  <a:ext uri="{FF2B5EF4-FFF2-40B4-BE49-F238E27FC236}">
                    <a16:creationId xmlns:a16="http://schemas.microsoft.com/office/drawing/2014/main" id="{7C33A18C-F913-1304-AC9C-F3DDE1EA2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0" y="829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4" name="Rectangle 572">
                <a:extLst>
                  <a:ext uri="{FF2B5EF4-FFF2-40B4-BE49-F238E27FC236}">
                    <a16:creationId xmlns:a16="http://schemas.microsoft.com/office/drawing/2014/main" id="{56305B9F-8D00-2EC2-19F4-B7651A688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0" y="846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5" name="Rectangle 573">
                <a:extLst>
                  <a:ext uri="{FF2B5EF4-FFF2-40B4-BE49-F238E27FC236}">
                    <a16:creationId xmlns:a16="http://schemas.microsoft.com/office/drawing/2014/main" id="{A67536F4-B0CC-9D9E-FBF5-9693007B2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6" y="837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6" name="Rectangle 574">
                <a:extLst>
                  <a:ext uri="{FF2B5EF4-FFF2-40B4-BE49-F238E27FC236}">
                    <a16:creationId xmlns:a16="http://schemas.microsoft.com/office/drawing/2014/main" id="{38308605-E0EF-BBB3-DA28-5B8EC1B482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6" y="841"/>
                <a:ext cx="32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7" name="Rectangle 575">
                <a:extLst>
                  <a:ext uri="{FF2B5EF4-FFF2-40B4-BE49-F238E27FC236}">
                    <a16:creationId xmlns:a16="http://schemas.microsoft.com/office/drawing/2014/main" id="{556BE893-F569-FCA4-ADFA-73E390E957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6" y="841"/>
                <a:ext cx="32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8" name="Rectangle 576">
                <a:extLst>
                  <a:ext uri="{FF2B5EF4-FFF2-40B4-BE49-F238E27FC236}">
                    <a16:creationId xmlns:a16="http://schemas.microsoft.com/office/drawing/2014/main" id="{94FACF42-3851-816B-76DB-396DE1510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6" y="837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9" name="Rectangle 577">
                <a:extLst>
                  <a:ext uri="{FF2B5EF4-FFF2-40B4-BE49-F238E27FC236}">
                    <a16:creationId xmlns:a16="http://schemas.microsoft.com/office/drawing/2014/main" id="{16B89A3D-83B2-626A-F676-D66496D5E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570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0" name="Rectangle 578">
                <a:extLst>
                  <a:ext uri="{FF2B5EF4-FFF2-40B4-BE49-F238E27FC236}">
                    <a16:creationId xmlns:a16="http://schemas.microsoft.com/office/drawing/2014/main" id="{508AC15C-E3A9-6FA9-5092-5AAEC862B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57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1" name="Rectangle 579">
                <a:extLst>
                  <a:ext uri="{FF2B5EF4-FFF2-40B4-BE49-F238E27FC236}">
                    <a16:creationId xmlns:a16="http://schemas.microsoft.com/office/drawing/2014/main" id="{1CF3A54C-0CC5-4EED-BA8D-0264DB4E7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59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2" name="Rectangle 580">
                <a:extLst>
                  <a:ext uri="{FF2B5EF4-FFF2-40B4-BE49-F238E27FC236}">
                    <a16:creationId xmlns:a16="http://schemas.microsoft.com/office/drawing/2014/main" id="{5245B28C-E7C3-C98D-A6A0-673B274F9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574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3" name="Rectangle 581">
                <a:extLst>
                  <a:ext uri="{FF2B5EF4-FFF2-40B4-BE49-F238E27FC236}">
                    <a16:creationId xmlns:a16="http://schemas.microsoft.com/office/drawing/2014/main" id="{827D3FFF-7722-E509-062B-95CCE5D585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590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4" name="Rectangle 582">
                <a:extLst>
                  <a:ext uri="{FF2B5EF4-FFF2-40B4-BE49-F238E27FC236}">
                    <a16:creationId xmlns:a16="http://schemas.microsoft.com/office/drawing/2014/main" id="{58022CB5-F99E-E398-B512-DEC248965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9" y="58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5" name="Rectangle 583">
                <a:extLst>
                  <a:ext uri="{FF2B5EF4-FFF2-40B4-BE49-F238E27FC236}">
                    <a16:creationId xmlns:a16="http://schemas.microsoft.com/office/drawing/2014/main" id="{B28A63D2-45FA-E23B-A743-7E4D365BD3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9" y="586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6" name="Rectangle 584">
                <a:extLst>
                  <a:ext uri="{FF2B5EF4-FFF2-40B4-BE49-F238E27FC236}">
                    <a16:creationId xmlns:a16="http://schemas.microsoft.com/office/drawing/2014/main" id="{2F0BCD24-0976-0D39-0254-35E233A86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9" y="586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7" name="Rectangle 585">
                <a:extLst>
                  <a:ext uri="{FF2B5EF4-FFF2-40B4-BE49-F238E27FC236}">
                    <a16:creationId xmlns:a16="http://schemas.microsoft.com/office/drawing/2014/main" id="{FBAF6CB3-5922-955D-D05E-B777F8960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9" y="58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8" name="Rectangle 586">
                <a:extLst>
                  <a:ext uri="{FF2B5EF4-FFF2-40B4-BE49-F238E27FC236}">
                    <a16:creationId xmlns:a16="http://schemas.microsoft.com/office/drawing/2014/main" id="{3EBB95B9-DB85-CFA4-67BC-1FB36EC709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2" y="1024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9" name="Rectangle 587">
                <a:extLst>
                  <a:ext uri="{FF2B5EF4-FFF2-40B4-BE49-F238E27FC236}">
                    <a16:creationId xmlns:a16="http://schemas.microsoft.com/office/drawing/2014/main" id="{E70B0823-B3CB-1AB6-EC30-A3A101EB7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2" y="1024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0" name="Rectangle 588">
                <a:extLst>
                  <a:ext uri="{FF2B5EF4-FFF2-40B4-BE49-F238E27FC236}">
                    <a16:creationId xmlns:a16="http://schemas.microsoft.com/office/drawing/2014/main" id="{522E110B-2043-34A4-30F4-3AB7E4C9C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2" y="1052"/>
                <a:ext cx="8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1" name="Rectangle 589">
                <a:extLst>
                  <a:ext uri="{FF2B5EF4-FFF2-40B4-BE49-F238E27FC236}">
                    <a16:creationId xmlns:a16="http://schemas.microsoft.com/office/drawing/2014/main" id="{593612E3-93E7-0BCF-A4C3-3CE6A3122E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1028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2" name="Rectangle 590">
                <a:extLst>
                  <a:ext uri="{FF2B5EF4-FFF2-40B4-BE49-F238E27FC236}">
                    <a16:creationId xmlns:a16="http://schemas.microsoft.com/office/drawing/2014/main" id="{86EFF60F-EC62-E752-4F5F-747571ADF6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1044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3" name="Rectangle 591">
                <a:extLst>
                  <a:ext uri="{FF2B5EF4-FFF2-40B4-BE49-F238E27FC236}">
                    <a16:creationId xmlns:a16="http://schemas.microsoft.com/office/drawing/2014/main" id="{4947EB76-7176-4475-A467-DCC6A1EB6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0" y="103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4" name="Rectangle 592">
                <a:extLst>
                  <a:ext uri="{FF2B5EF4-FFF2-40B4-BE49-F238E27FC236}">
                    <a16:creationId xmlns:a16="http://schemas.microsoft.com/office/drawing/2014/main" id="{E5176391-549E-2D4B-A88E-CD8041ECF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0" y="104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5" name="Rectangle 593">
                <a:extLst>
                  <a:ext uri="{FF2B5EF4-FFF2-40B4-BE49-F238E27FC236}">
                    <a16:creationId xmlns:a16="http://schemas.microsoft.com/office/drawing/2014/main" id="{406BDF29-0EB9-AA93-16B1-FADB3679B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0" y="104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6" name="Rectangle 594">
                <a:extLst>
                  <a:ext uri="{FF2B5EF4-FFF2-40B4-BE49-F238E27FC236}">
                    <a16:creationId xmlns:a16="http://schemas.microsoft.com/office/drawing/2014/main" id="{98A4D500-8B12-825E-3CCA-18C6F50098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0" y="103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7" name="Rectangle 595">
                <a:extLst>
                  <a:ext uri="{FF2B5EF4-FFF2-40B4-BE49-F238E27FC236}">
                    <a16:creationId xmlns:a16="http://schemas.microsoft.com/office/drawing/2014/main" id="{8FB8A49D-E545-054F-9912-4339262E1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1073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8" name="Rectangle 596">
                <a:extLst>
                  <a:ext uri="{FF2B5EF4-FFF2-40B4-BE49-F238E27FC236}">
                    <a16:creationId xmlns:a16="http://schemas.microsoft.com/office/drawing/2014/main" id="{53F778AA-0E4D-08F9-C629-E80431267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1073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9" name="Rectangle 597">
                <a:extLst>
                  <a:ext uri="{FF2B5EF4-FFF2-40B4-BE49-F238E27FC236}">
                    <a16:creationId xmlns:a16="http://schemas.microsoft.com/office/drawing/2014/main" id="{145617AB-C54C-82E6-593D-28E5524977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1101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0" name="Rectangle 598">
                <a:extLst>
                  <a:ext uri="{FF2B5EF4-FFF2-40B4-BE49-F238E27FC236}">
                    <a16:creationId xmlns:a16="http://schemas.microsoft.com/office/drawing/2014/main" id="{1D02D02C-CC6C-DD3F-6140-5539F0171C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1077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1" name="Rectangle 599">
                <a:extLst>
                  <a:ext uri="{FF2B5EF4-FFF2-40B4-BE49-F238E27FC236}">
                    <a16:creationId xmlns:a16="http://schemas.microsoft.com/office/drawing/2014/main" id="{BF3D997D-2892-D9A2-BBB2-8B4236722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1093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2" name="Rectangle 600">
                <a:extLst>
                  <a:ext uri="{FF2B5EF4-FFF2-40B4-BE49-F238E27FC236}">
                    <a16:creationId xmlns:a16="http://schemas.microsoft.com/office/drawing/2014/main" id="{23D7E3A4-0CA4-C038-D6A2-0EBFF9AF4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108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3" name="Rectangle 601">
                <a:extLst>
                  <a:ext uri="{FF2B5EF4-FFF2-40B4-BE49-F238E27FC236}">
                    <a16:creationId xmlns:a16="http://schemas.microsoft.com/office/drawing/2014/main" id="{2ACEA4D2-A6F4-1D69-EED8-3DB81C4DF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108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4" name="Rectangle 602">
                <a:extLst>
                  <a:ext uri="{FF2B5EF4-FFF2-40B4-BE49-F238E27FC236}">
                    <a16:creationId xmlns:a16="http://schemas.microsoft.com/office/drawing/2014/main" id="{CA7D78C5-6E96-F007-C707-560AEB6EE4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108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5" name="Rectangle 603">
                <a:extLst>
                  <a:ext uri="{FF2B5EF4-FFF2-40B4-BE49-F238E27FC236}">
                    <a16:creationId xmlns:a16="http://schemas.microsoft.com/office/drawing/2014/main" id="{8EA93D90-B948-7324-EAC9-C21F89CC8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108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6" name="Rectangle 604">
                <a:extLst>
                  <a:ext uri="{FF2B5EF4-FFF2-40B4-BE49-F238E27FC236}">
                    <a16:creationId xmlns:a16="http://schemas.microsoft.com/office/drawing/2014/main" id="{F0A21964-7F69-5C62-4E6F-576126E5E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1" y="809"/>
                <a:ext cx="8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7" name="Rectangle 605">
                <a:extLst>
                  <a:ext uri="{FF2B5EF4-FFF2-40B4-BE49-F238E27FC236}">
                    <a16:creationId xmlns:a16="http://schemas.microsoft.com/office/drawing/2014/main" id="{26E080EA-EBE4-1616-7E38-8BDE2EE0F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1" y="809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8" name="Rectangle 606">
                <a:extLst>
                  <a:ext uri="{FF2B5EF4-FFF2-40B4-BE49-F238E27FC236}">
                    <a16:creationId xmlns:a16="http://schemas.microsoft.com/office/drawing/2014/main" id="{5B672AE5-640A-425D-1049-E406C773B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1" y="837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41" name="Group 808">
              <a:extLst>
                <a:ext uri="{FF2B5EF4-FFF2-40B4-BE49-F238E27FC236}">
                  <a16:creationId xmlns:a16="http://schemas.microsoft.com/office/drawing/2014/main" id="{98CCC5B3-E154-FCE6-0F0A-F85A208B38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83" y="537"/>
              <a:ext cx="1002" cy="933"/>
              <a:chOff x="1283" y="537"/>
              <a:chExt cx="1002" cy="933"/>
            </a:xfrm>
          </p:grpSpPr>
          <p:sp>
            <p:nvSpPr>
              <p:cNvPr id="2709" name="Rectangle 608">
                <a:extLst>
                  <a:ext uri="{FF2B5EF4-FFF2-40B4-BE49-F238E27FC236}">
                    <a16:creationId xmlns:a16="http://schemas.microsoft.com/office/drawing/2014/main" id="{D3C4B2D1-91E2-A3FA-2989-C262051AA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3" y="813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0" name="Rectangle 609">
                <a:extLst>
                  <a:ext uri="{FF2B5EF4-FFF2-40B4-BE49-F238E27FC236}">
                    <a16:creationId xmlns:a16="http://schemas.microsoft.com/office/drawing/2014/main" id="{AD0B138B-A13B-E0D7-E003-EC654CE4A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3" y="829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1" name="Rectangle 610">
                <a:extLst>
                  <a:ext uri="{FF2B5EF4-FFF2-40B4-BE49-F238E27FC236}">
                    <a16:creationId xmlns:a16="http://schemas.microsoft.com/office/drawing/2014/main" id="{D0DA5081-6C94-8C58-7EDC-293BCA60F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9" y="821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2" name="Rectangle 611">
                <a:extLst>
                  <a:ext uri="{FF2B5EF4-FFF2-40B4-BE49-F238E27FC236}">
                    <a16:creationId xmlns:a16="http://schemas.microsoft.com/office/drawing/2014/main" id="{404E33E3-C793-84CC-CCFD-1FD0CEBBF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9" y="825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3" name="Rectangle 612">
                <a:extLst>
                  <a:ext uri="{FF2B5EF4-FFF2-40B4-BE49-F238E27FC236}">
                    <a16:creationId xmlns:a16="http://schemas.microsoft.com/office/drawing/2014/main" id="{0291D37C-2C86-8CAE-7BEB-979702DFD7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9" y="825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4" name="Rectangle 613">
                <a:extLst>
                  <a:ext uri="{FF2B5EF4-FFF2-40B4-BE49-F238E27FC236}">
                    <a16:creationId xmlns:a16="http://schemas.microsoft.com/office/drawing/2014/main" id="{AA0CDEB7-C069-757D-82E3-001CB591D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9" y="821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5" name="Rectangle 614">
                <a:extLst>
                  <a:ext uri="{FF2B5EF4-FFF2-40B4-BE49-F238E27FC236}">
                    <a16:creationId xmlns:a16="http://schemas.microsoft.com/office/drawing/2014/main" id="{149A5A50-5807-EC52-130B-5483BCF44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744"/>
                <a:ext cx="9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6" name="Rectangle 615">
                <a:extLst>
                  <a:ext uri="{FF2B5EF4-FFF2-40B4-BE49-F238E27FC236}">
                    <a16:creationId xmlns:a16="http://schemas.microsoft.com/office/drawing/2014/main" id="{FF28C315-7FDC-AB1D-0791-E69AC1AA7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744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7" name="Rectangle 616">
                <a:extLst>
                  <a:ext uri="{FF2B5EF4-FFF2-40B4-BE49-F238E27FC236}">
                    <a16:creationId xmlns:a16="http://schemas.microsoft.com/office/drawing/2014/main" id="{E4C607A1-720C-4122-969E-E2EF35A26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772"/>
                <a:ext cx="9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8" name="Rectangle 617">
                <a:extLst>
                  <a:ext uri="{FF2B5EF4-FFF2-40B4-BE49-F238E27FC236}">
                    <a16:creationId xmlns:a16="http://schemas.microsoft.com/office/drawing/2014/main" id="{5BEF61CC-F956-D308-3499-ACABFFDB10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748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9" name="Rectangle 618">
                <a:extLst>
                  <a:ext uri="{FF2B5EF4-FFF2-40B4-BE49-F238E27FC236}">
                    <a16:creationId xmlns:a16="http://schemas.microsoft.com/office/drawing/2014/main" id="{5C35547C-E9CF-7D5D-14C9-144C37279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764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0" name="Rectangle 619">
                <a:extLst>
                  <a:ext uri="{FF2B5EF4-FFF2-40B4-BE49-F238E27FC236}">
                    <a16:creationId xmlns:a16="http://schemas.microsoft.com/office/drawing/2014/main" id="{79D0E8C2-9F28-1DB0-B2F6-E17C52538E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7" y="75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1" name="Rectangle 620">
                <a:extLst>
                  <a:ext uri="{FF2B5EF4-FFF2-40B4-BE49-F238E27FC236}">
                    <a16:creationId xmlns:a16="http://schemas.microsoft.com/office/drawing/2014/main" id="{099879BC-FF87-62D2-8471-209333001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7" y="76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2" name="Rectangle 621">
                <a:extLst>
                  <a:ext uri="{FF2B5EF4-FFF2-40B4-BE49-F238E27FC236}">
                    <a16:creationId xmlns:a16="http://schemas.microsoft.com/office/drawing/2014/main" id="{E6ABE500-806A-51D5-C3D2-C594CC857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7" y="76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3" name="Rectangle 622">
                <a:extLst>
                  <a:ext uri="{FF2B5EF4-FFF2-40B4-BE49-F238E27FC236}">
                    <a16:creationId xmlns:a16="http://schemas.microsoft.com/office/drawing/2014/main" id="{78BC6767-8643-6D8C-1F99-1C391DC98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7" y="75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4" name="Rectangle 623">
                <a:extLst>
                  <a:ext uri="{FF2B5EF4-FFF2-40B4-BE49-F238E27FC236}">
                    <a16:creationId xmlns:a16="http://schemas.microsoft.com/office/drawing/2014/main" id="{F9973F04-FFB0-E6E0-0538-B83FF9597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3" y="793"/>
                <a:ext cx="8" cy="32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5" name="Rectangle 624">
                <a:extLst>
                  <a:ext uri="{FF2B5EF4-FFF2-40B4-BE49-F238E27FC236}">
                    <a16:creationId xmlns:a16="http://schemas.microsoft.com/office/drawing/2014/main" id="{40B1230C-3198-7A68-FA7D-BAA00BF89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3" y="793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6" name="Rectangle 625">
                <a:extLst>
                  <a:ext uri="{FF2B5EF4-FFF2-40B4-BE49-F238E27FC236}">
                    <a16:creationId xmlns:a16="http://schemas.microsoft.com/office/drawing/2014/main" id="{22692B25-5DFD-1A13-BD3E-83F50E49E4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3" y="821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7" name="Rectangle 626">
                <a:extLst>
                  <a:ext uri="{FF2B5EF4-FFF2-40B4-BE49-F238E27FC236}">
                    <a16:creationId xmlns:a16="http://schemas.microsoft.com/office/drawing/2014/main" id="{513404E9-BF03-702C-A8B0-0043EC8A3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797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8" name="Rectangle 627">
                <a:extLst>
                  <a:ext uri="{FF2B5EF4-FFF2-40B4-BE49-F238E27FC236}">
                    <a16:creationId xmlns:a16="http://schemas.microsoft.com/office/drawing/2014/main" id="{94BAAA9E-8C3F-4A2E-0883-FA927DFFA8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813"/>
                <a:ext cx="24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9" name="Rectangle 628">
                <a:extLst>
                  <a:ext uri="{FF2B5EF4-FFF2-40B4-BE49-F238E27FC236}">
                    <a16:creationId xmlns:a16="http://schemas.microsoft.com/office/drawing/2014/main" id="{F392B021-D995-67F6-D42F-4BD337E00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805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0" name="Rectangle 629">
                <a:extLst>
                  <a:ext uri="{FF2B5EF4-FFF2-40B4-BE49-F238E27FC236}">
                    <a16:creationId xmlns:a16="http://schemas.microsoft.com/office/drawing/2014/main" id="{75170FDD-7F66-00F6-0C24-C1887756C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809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1" name="Rectangle 630">
                <a:extLst>
                  <a:ext uri="{FF2B5EF4-FFF2-40B4-BE49-F238E27FC236}">
                    <a16:creationId xmlns:a16="http://schemas.microsoft.com/office/drawing/2014/main" id="{B5AE6934-FAEE-1F2E-FDB0-BA9C5018B9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809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2" name="Rectangle 631">
                <a:extLst>
                  <a:ext uri="{FF2B5EF4-FFF2-40B4-BE49-F238E27FC236}">
                    <a16:creationId xmlns:a16="http://schemas.microsoft.com/office/drawing/2014/main" id="{64315FDC-FA77-C0BF-DC85-48C683F10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805"/>
                <a:ext cx="32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3" name="Rectangle 632">
                <a:extLst>
                  <a:ext uri="{FF2B5EF4-FFF2-40B4-BE49-F238E27FC236}">
                    <a16:creationId xmlns:a16="http://schemas.microsoft.com/office/drawing/2014/main" id="{EBBF4A0F-ED85-56FC-5263-9B77A549E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0" y="687"/>
                <a:ext cx="9" cy="33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4" name="Rectangle 633">
                <a:extLst>
                  <a:ext uri="{FF2B5EF4-FFF2-40B4-BE49-F238E27FC236}">
                    <a16:creationId xmlns:a16="http://schemas.microsoft.com/office/drawing/2014/main" id="{1175AB72-E116-AAE1-2D21-B1584DD9A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0" y="687"/>
                <a:ext cx="9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5" name="Rectangle 634">
                <a:extLst>
                  <a:ext uri="{FF2B5EF4-FFF2-40B4-BE49-F238E27FC236}">
                    <a16:creationId xmlns:a16="http://schemas.microsoft.com/office/drawing/2014/main" id="{545B5B89-53D2-6185-FE7F-67A834292D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0" y="716"/>
                <a:ext cx="9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6" name="Rectangle 635">
                <a:extLst>
                  <a:ext uri="{FF2B5EF4-FFF2-40B4-BE49-F238E27FC236}">
                    <a16:creationId xmlns:a16="http://schemas.microsoft.com/office/drawing/2014/main" id="{4D36BD64-FF48-4FE5-1181-0872E1A40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2" y="691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7" name="Rectangle 636">
                <a:extLst>
                  <a:ext uri="{FF2B5EF4-FFF2-40B4-BE49-F238E27FC236}">
                    <a16:creationId xmlns:a16="http://schemas.microsoft.com/office/drawing/2014/main" id="{59AFA590-6C11-1C7A-74BD-CA6648206B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2" y="708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8" name="Rectangle 637">
                <a:extLst>
                  <a:ext uri="{FF2B5EF4-FFF2-40B4-BE49-F238E27FC236}">
                    <a16:creationId xmlns:a16="http://schemas.microsoft.com/office/drawing/2014/main" id="{70413767-8CE6-5C34-DB44-B5B2C5B6C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699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9" name="Rectangle 638">
                <a:extLst>
                  <a:ext uri="{FF2B5EF4-FFF2-40B4-BE49-F238E27FC236}">
                    <a16:creationId xmlns:a16="http://schemas.microsoft.com/office/drawing/2014/main" id="{F5E1E989-39B7-94E1-40FA-3B081C95B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703"/>
                <a:ext cx="33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0" name="Rectangle 639">
                <a:extLst>
                  <a:ext uri="{FF2B5EF4-FFF2-40B4-BE49-F238E27FC236}">
                    <a16:creationId xmlns:a16="http://schemas.microsoft.com/office/drawing/2014/main" id="{50FDBFDD-6FDE-FE71-FF37-458B98C96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703"/>
                <a:ext cx="33" cy="5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1" name="Rectangle 640">
                <a:extLst>
                  <a:ext uri="{FF2B5EF4-FFF2-40B4-BE49-F238E27FC236}">
                    <a16:creationId xmlns:a16="http://schemas.microsoft.com/office/drawing/2014/main" id="{5BA9DA46-0A38-F62A-866A-DCAFDE76E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699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2" name="Rectangle 641">
                <a:extLst>
                  <a:ext uri="{FF2B5EF4-FFF2-40B4-BE49-F238E27FC236}">
                    <a16:creationId xmlns:a16="http://schemas.microsoft.com/office/drawing/2014/main" id="{3E0233B3-D7AC-4EC2-F737-091C64360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5" y="1296"/>
                <a:ext cx="8" cy="32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3" name="Rectangle 642">
                <a:extLst>
                  <a:ext uri="{FF2B5EF4-FFF2-40B4-BE49-F238E27FC236}">
                    <a16:creationId xmlns:a16="http://schemas.microsoft.com/office/drawing/2014/main" id="{D3759788-022E-CA43-5661-6938496C5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5" y="1296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4" name="Rectangle 643">
                <a:extLst>
                  <a:ext uri="{FF2B5EF4-FFF2-40B4-BE49-F238E27FC236}">
                    <a16:creationId xmlns:a16="http://schemas.microsoft.com/office/drawing/2014/main" id="{D16D3976-9A21-F8EE-FC21-9D2DA2487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5" y="1324"/>
                <a:ext cx="8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5" name="Rectangle 644">
                <a:extLst>
                  <a:ext uri="{FF2B5EF4-FFF2-40B4-BE49-F238E27FC236}">
                    <a16:creationId xmlns:a16="http://schemas.microsoft.com/office/drawing/2014/main" id="{E9F2166E-C7DF-EF8E-11A8-0FF1AEC5A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300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6" name="Rectangle 645">
                <a:extLst>
                  <a:ext uri="{FF2B5EF4-FFF2-40B4-BE49-F238E27FC236}">
                    <a16:creationId xmlns:a16="http://schemas.microsoft.com/office/drawing/2014/main" id="{6A52157E-0287-EFAA-21F0-90066A03E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316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7" name="Rectangle 646">
                <a:extLst>
                  <a:ext uri="{FF2B5EF4-FFF2-40B4-BE49-F238E27FC236}">
                    <a16:creationId xmlns:a16="http://schemas.microsoft.com/office/drawing/2014/main" id="{C22D2578-EEF8-5A13-6DE3-F31DFACD0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308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8" name="Rectangle 647">
                <a:extLst>
                  <a:ext uri="{FF2B5EF4-FFF2-40B4-BE49-F238E27FC236}">
                    <a16:creationId xmlns:a16="http://schemas.microsoft.com/office/drawing/2014/main" id="{EBB2F665-48F8-C86B-0689-59974045C0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312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9" name="Rectangle 648">
                <a:extLst>
                  <a:ext uri="{FF2B5EF4-FFF2-40B4-BE49-F238E27FC236}">
                    <a16:creationId xmlns:a16="http://schemas.microsoft.com/office/drawing/2014/main" id="{754BC3C6-9E9F-82C5-8620-69A21735B3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312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0" name="Rectangle 649">
                <a:extLst>
                  <a:ext uri="{FF2B5EF4-FFF2-40B4-BE49-F238E27FC236}">
                    <a16:creationId xmlns:a16="http://schemas.microsoft.com/office/drawing/2014/main" id="{69B92AC3-5BAA-150C-B0B3-784739AA4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308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1" name="Rectangle 650">
                <a:extLst>
                  <a:ext uri="{FF2B5EF4-FFF2-40B4-BE49-F238E27FC236}">
                    <a16:creationId xmlns:a16="http://schemas.microsoft.com/office/drawing/2014/main" id="{10C96E49-7C60-70E0-7F4F-26D180F94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874"/>
                <a:ext cx="9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2" name="Rectangle 651">
                <a:extLst>
                  <a:ext uri="{FF2B5EF4-FFF2-40B4-BE49-F238E27FC236}">
                    <a16:creationId xmlns:a16="http://schemas.microsoft.com/office/drawing/2014/main" id="{0B067658-10B6-B872-E3C2-30CD6B3A5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874"/>
                <a:ext cx="9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3" name="Rectangle 652">
                <a:extLst>
                  <a:ext uri="{FF2B5EF4-FFF2-40B4-BE49-F238E27FC236}">
                    <a16:creationId xmlns:a16="http://schemas.microsoft.com/office/drawing/2014/main" id="{32099CF1-FB86-B4AA-DBFE-686CBC660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902"/>
                <a:ext cx="9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4" name="Rectangle 653">
                <a:extLst>
                  <a:ext uri="{FF2B5EF4-FFF2-40B4-BE49-F238E27FC236}">
                    <a16:creationId xmlns:a16="http://schemas.microsoft.com/office/drawing/2014/main" id="{70AF0920-F59D-C023-5175-978023860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8" y="878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5" name="Rectangle 654">
                <a:extLst>
                  <a:ext uri="{FF2B5EF4-FFF2-40B4-BE49-F238E27FC236}">
                    <a16:creationId xmlns:a16="http://schemas.microsoft.com/office/drawing/2014/main" id="{209D830C-64B2-D0CE-C003-7EC249375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8" y="894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6" name="Rectangle 655">
                <a:extLst>
                  <a:ext uri="{FF2B5EF4-FFF2-40B4-BE49-F238E27FC236}">
                    <a16:creationId xmlns:a16="http://schemas.microsoft.com/office/drawing/2014/main" id="{E3068A2B-7A57-83A7-DD48-06FE87147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886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7" name="Rectangle 656">
                <a:extLst>
                  <a:ext uri="{FF2B5EF4-FFF2-40B4-BE49-F238E27FC236}">
                    <a16:creationId xmlns:a16="http://schemas.microsoft.com/office/drawing/2014/main" id="{EDDDEF94-56F9-C999-9A09-9E3166B793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890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8" name="Rectangle 657">
                <a:extLst>
                  <a:ext uri="{FF2B5EF4-FFF2-40B4-BE49-F238E27FC236}">
                    <a16:creationId xmlns:a16="http://schemas.microsoft.com/office/drawing/2014/main" id="{C6FC1855-94F2-1A1F-8239-761A3B578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890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9" name="Rectangle 658">
                <a:extLst>
                  <a:ext uri="{FF2B5EF4-FFF2-40B4-BE49-F238E27FC236}">
                    <a16:creationId xmlns:a16="http://schemas.microsoft.com/office/drawing/2014/main" id="{5CD4A517-BD86-0716-B670-33860A3CAC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4" y="886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0" name="Rectangle 659">
                <a:extLst>
                  <a:ext uri="{FF2B5EF4-FFF2-40B4-BE49-F238E27FC236}">
                    <a16:creationId xmlns:a16="http://schemas.microsoft.com/office/drawing/2014/main" id="{A08AD31E-3DCC-E059-B2B4-C29F9AFBA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8" y="708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1" name="Rectangle 660">
                <a:extLst>
                  <a:ext uri="{FF2B5EF4-FFF2-40B4-BE49-F238E27FC236}">
                    <a16:creationId xmlns:a16="http://schemas.microsoft.com/office/drawing/2014/main" id="{891243E3-A4F1-812B-9CF4-8BC3A9584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8" y="70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2" name="Rectangle 661">
                <a:extLst>
                  <a:ext uri="{FF2B5EF4-FFF2-40B4-BE49-F238E27FC236}">
                    <a16:creationId xmlns:a16="http://schemas.microsoft.com/office/drawing/2014/main" id="{695ADB67-13DE-5D52-9C3F-FB0349B9D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8" y="73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3" name="Rectangle 662">
                <a:extLst>
                  <a:ext uri="{FF2B5EF4-FFF2-40B4-BE49-F238E27FC236}">
                    <a16:creationId xmlns:a16="http://schemas.microsoft.com/office/drawing/2014/main" id="{8CA8BA55-A3D3-6D0E-F50A-7C335D6653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0" y="71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4" name="Rectangle 663">
                <a:extLst>
                  <a:ext uri="{FF2B5EF4-FFF2-40B4-BE49-F238E27FC236}">
                    <a16:creationId xmlns:a16="http://schemas.microsoft.com/office/drawing/2014/main" id="{9211D07A-109F-6463-6A84-7C20CF1D0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0" y="728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5" name="Rectangle 664">
                <a:extLst>
                  <a:ext uri="{FF2B5EF4-FFF2-40B4-BE49-F238E27FC236}">
                    <a16:creationId xmlns:a16="http://schemas.microsoft.com/office/drawing/2014/main" id="{522A70EC-7A65-3CCB-F77F-85E45217D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720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6" name="Rectangle 665">
                <a:extLst>
                  <a:ext uri="{FF2B5EF4-FFF2-40B4-BE49-F238E27FC236}">
                    <a16:creationId xmlns:a16="http://schemas.microsoft.com/office/drawing/2014/main" id="{8A295F3C-D557-80BB-F4A1-5232573BF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72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7" name="Rectangle 666">
                <a:extLst>
                  <a:ext uri="{FF2B5EF4-FFF2-40B4-BE49-F238E27FC236}">
                    <a16:creationId xmlns:a16="http://schemas.microsoft.com/office/drawing/2014/main" id="{C74692B3-FD23-D4BD-44EB-0817F331B0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72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8" name="Rectangle 667">
                <a:extLst>
                  <a:ext uri="{FF2B5EF4-FFF2-40B4-BE49-F238E27FC236}">
                    <a16:creationId xmlns:a16="http://schemas.microsoft.com/office/drawing/2014/main" id="{C62D7526-A301-962E-5286-D611B37499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720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9" name="Rectangle 668">
                <a:extLst>
                  <a:ext uri="{FF2B5EF4-FFF2-40B4-BE49-F238E27FC236}">
                    <a16:creationId xmlns:a16="http://schemas.microsoft.com/office/drawing/2014/main" id="{B712FB2B-BD1D-9479-6340-0FB0FA8A2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7" y="667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0" name="Rectangle 669">
                <a:extLst>
                  <a:ext uri="{FF2B5EF4-FFF2-40B4-BE49-F238E27FC236}">
                    <a16:creationId xmlns:a16="http://schemas.microsoft.com/office/drawing/2014/main" id="{1909887A-A241-7DA9-BA7B-2C660FC90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7" y="66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1" name="Rectangle 670">
                <a:extLst>
                  <a:ext uri="{FF2B5EF4-FFF2-40B4-BE49-F238E27FC236}">
                    <a16:creationId xmlns:a16="http://schemas.microsoft.com/office/drawing/2014/main" id="{E1A1D4E2-2BF0-E77A-8EC9-82CD34A4A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7" y="69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2" name="Rectangle 671">
                <a:extLst>
                  <a:ext uri="{FF2B5EF4-FFF2-40B4-BE49-F238E27FC236}">
                    <a16:creationId xmlns:a16="http://schemas.microsoft.com/office/drawing/2014/main" id="{71F78407-9473-DE72-D2E7-42AE5EB94E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9" y="671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3" name="Rectangle 672">
                <a:extLst>
                  <a:ext uri="{FF2B5EF4-FFF2-40B4-BE49-F238E27FC236}">
                    <a16:creationId xmlns:a16="http://schemas.microsoft.com/office/drawing/2014/main" id="{C57B1199-5156-EA28-0674-06EC98451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9" y="687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4" name="Rectangle 673">
                <a:extLst>
                  <a:ext uri="{FF2B5EF4-FFF2-40B4-BE49-F238E27FC236}">
                    <a16:creationId xmlns:a16="http://schemas.microsoft.com/office/drawing/2014/main" id="{48B22901-52BF-5192-A7A8-7E5FCFB19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67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5" name="Rectangle 674">
                <a:extLst>
                  <a:ext uri="{FF2B5EF4-FFF2-40B4-BE49-F238E27FC236}">
                    <a16:creationId xmlns:a16="http://schemas.microsoft.com/office/drawing/2014/main" id="{51D56F9D-82B7-DC5D-4CB5-B9DCFACB5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683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6" name="Rectangle 675">
                <a:extLst>
                  <a:ext uri="{FF2B5EF4-FFF2-40B4-BE49-F238E27FC236}">
                    <a16:creationId xmlns:a16="http://schemas.microsoft.com/office/drawing/2014/main" id="{20BC3D7D-C52A-A9FB-9FF6-6B306BCFA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683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7" name="Rectangle 676">
                <a:extLst>
                  <a:ext uri="{FF2B5EF4-FFF2-40B4-BE49-F238E27FC236}">
                    <a16:creationId xmlns:a16="http://schemas.microsoft.com/office/drawing/2014/main" id="{3B5422E8-34D9-4D48-A858-81C99CE9B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67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8" name="Rectangle 677">
                <a:extLst>
                  <a:ext uri="{FF2B5EF4-FFF2-40B4-BE49-F238E27FC236}">
                    <a16:creationId xmlns:a16="http://schemas.microsoft.com/office/drawing/2014/main" id="{74B290DA-96BF-FD24-473F-CCE07DAD8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0" y="537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9" name="Rectangle 678">
                <a:extLst>
                  <a:ext uri="{FF2B5EF4-FFF2-40B4-BE49-F238E27FC236}">
                    <a16:creationId xmlns:a16="http://schemas.microsoft.com/office/drawing/2014/main" id="{27060A70-A16F-8A96-4B2B-FC0628CA4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0" y="53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0" name="Rectangle 679">
                <a:extLst>
                  <a:ext uri="{FF2B5EF4-FFF2-40B4-BE49-F238E27FC236}">
                    <a16:creationId xmlns:a16="http://schemas.microsoft.com/office/drawing/2014/main" id="{258FC6D1-791A-A526-46B9-20AD53DC2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0" y="56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1" name="Rectangle 680">
                <a:extLst>
                  <a:ext uri="{FF2B5EF4-FFF2-40B4-BE49-F238E27FC236}">
                    <a16:creationId xmlns:a16="http://schemas.microsoft.com/office/drawing/2014/main" id="{E68D42E3-3F05-3943-39D4-97926E1FB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1" y="541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2" name="Rectangle 681">
                <a:extLst>
                  <a:ext uri="{FF2B5EF4-FFF2-40B4-BE49-F238E27FC236}">
                    <a16:creationId xmlns:a16="http://schemas.microsoft.com/office/drawing/2014/main" id="{C5AB6606-8C14-94C1-7C18-6843606D4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1" y="557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3" name="Rectangle 682">
                <a:extLst>
                  <a:ext uri="{FF2B5EF4-FFF2-40B4-BE49-F238E27FC236}">
                    <a16:creationId xmlns:a16="http://schemas.microsoft.com/office/drawing/2014/main" id="{8D2D42B6-9960-A3B9-66D1-CE58BB30A2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7" y="54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4" name="Rectangle 683">
                <a:extLst>
                  <a:ext uri="{FF2B5EF4-FFF2-40B4-BE49-F238E27FC236}">
                    <a16:creationId xmlns:a16="http://schemas.microsoft.com/office/drawing/2014/main" id="{F33105F4-A178-6FD6-710F-E7E8C5D26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7" y="553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5" name="Rectangle 684">
                <a:extLst>
                  <a:ext uri="{FF2B5EF4-FFF2-40B4-BE49-F238E27FC236}">
                    <a16:creationId xmlns:a16="http://schemas.microsoft.com/office/drawing/2014/main" id="{F759C6CE-F403-020C-0D89-ABA5E39CF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7" y="553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6" name="Rectangle 685">
                <a:extLst>
                  <a:ext uri="{FF2B5EF4-FFF2-40B4-BE49-F238E27FC236}">
                    <a16:creationId xmlns:a16="http://schemas.microsoft.com/office/drawing/2014/main" id="{F01A776E-1EB0-453E-F626-A1A4B465C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7" y="54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7" name="Rectangle 686">
                <a:extLst>
                  <a:ext uri="{FF2B5EF4-FFF2-40B4-BE49-F238E27FC236}">
                    <a16:creationId xmlns:a16="http://schemas.microsoft.com/office/drawing/2014/main" id="{25A2C926-207F-6123-152A-4C03ECFAF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5" y="996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8" name="Rectangle 687">
                <a:extLst>
                  <a:ext uri="{FF2B5EF4-FFF2-40B4-BE49-F238E27FC236}">
                    <a16:creationId xmlns:a16="http://schemas.microsoft.com/office/drawing/2014/main" id="{48072986-F6A1-9192-ACFE-3F7DB49C7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5" y="99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9" name="Rectangle 688">
                <a:extLst>
                  <a:ext uri="{FF2B5EF4-FFF2-40B4-BE49-F238E27FC236}">
                    <a16:creationId xmlns:a16="http://schemas.microsoft.com/office/drawing/2014/main" id="{EF54739A-7AA6-D903-CDAB-8987C3102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5" y="1024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0" name="Rectangle 689">
                <a:extLst>
                  <a:ext uri="{FF2B5EF4-FFF2-40B4-BE49-F238E27FC236}">
                    <a16:creationId xmlns:a16="http://schemas.microsoft.com/office/drawing/2014/main" id="{EA0D0C16-B987-9BF0-C1A3-34C2C50B1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7" y="1000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1" name="Rectangle 690">
                <a:extLst>
                  <a:ext uri="{FF2B5EF4-FFF2-40B4-BE49-F238E27FC236}">
                    <a16:creationId xmlns:a16="http://schemas.microsoft.com/office/drawing/2014/main" id="{A810569D-1916-9566-F590-A892E6332A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7" y="1016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2" name="Rectangle 691">
                <a:extLst>
                  <a:ext uri="{FF2B5EF4-FFF2-40B4-BE49-F238E27FC236}">
                    <a16:creationId xmlns:a16="http://schemas.microsoft.com/office/drawing/2014/main" id="{29CFD0A1-A2FF-0D50-FE0A-121BA50FF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" y="100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3" name="Rectangle 692">
                <a:extLst>
                  <a:ext uri="{FF2B5EF4-FFF2-40B4-BE49-F238E27FC236}">
                    <a16:creationId xmlns:a16="http://schemas.microsoft.com/office/drawing/2014/main" id="{C6E38011-3748-16B9-95DF-937B872FD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" y="101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4" name="Rectangle 693">
                <a:extLst>
                  <a:ext uri="{FF2B5EF4-FFF2-40B4-BE49-F238E27FC236}">
                    <a16:creationId xmlns:a16="http://schemas.microsoft.com/office/drawing/2014/main" id="{34AC8647-E4D9-3C63-58A8-A36C36299E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" y="101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5" name="Rectangle 694">
                <a:extLst>
                  <a:ext uri="{FF2B5EF4-FFF2-40B4-BE49-F238E27FC236}">
                    <a16:creationId xmlns:a16="http://schemas.microsoft.com/office/drawing/2014/main" id="{47A24F10-AE06-73EB-06D2-CBBF40C182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" y="100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6" name="Rectangle 695">
                <a:extLst>
                  <a:ext uri="{FF2B5EF4-FFF2-40B4-BE49-F238E27FC236}">
                    <a16:creationId xmlns:a16="http://schemas.microsoft.com/office/drawing/2014/main" id="{8BD081A2-60CB-E2EC-B6BA-76E8C53A67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2" y="878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7" name="Rectangle 696">
                <a:extLst>
                  <a:ext uri="{FF2B5EF4-FFF2-40B4-BE49-F238E27FC236}">
                    <a16:creationId xmlns:a16="http://schemas.microsoft.com/office/drawing/2014/main" id="{6A472F96-B566-61C9-1964-2F276984E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2" y="87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8" name="Rectangle 697">
                <a:extLst>
                  <a:ext uri="{FF2B5EF4-FFF2-40B4-BE49-F238E27FC236}">
                    <a16:creationId xmlns:a16="http://schemas.microsoft.com/office/drawing/2014/main" id="{B3103B40-DB29-E379-2AF0-A392C2E32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2" y="90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9" name="Rectangle 698">
                <a:extLst>
                  <a:ext uri="{FF2B5EF4-FFF2-40B4-BE49-F238E27FC236}">
                    <a16:creationId xmlns:a16="http://schemas.microsoft.com/office/drawing/2014/main" id="{1E44F802-EF9C-869D-C71D-695A75D70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4" y="88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0" name="Rectangle 699">
                <a:extLst>
                  <a:ext uri="{FF2B5EF4-FFF2-40B4-BE49-F238E27FC236}">
                    <a16:creationId xmlns:a16="http://schemas.microsoft.com/office/drawing/2014/main" id="{A02B5654-7AE1-CF29-FA2A-E6261F471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4" y="898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1" name="Rectangle 700">
                <a:extLst>
                  <a:ext uri="{FF2B5EF4-FFF2-40B4-BE49-F238E27FC236}">
                    <a16:creationId xmlns:a16="http://schemas.microsoft.com/office/drawing/2014/main" id="{BB2B3728-2EF3-602C-2058-BCAFA00C2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0" y="890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2" name="Rectangle 701">
                <a:extLst>
                  <a:ext uri="{FF2B5EF4-FFF2-40B4-BE49-F238E27FC236}">
                    <a16:creationId xmlns:a16="http://schemas.microsoft.com/office/drawing/2014/main" id="{1C13E861-A818-7A66-4627-738157FF4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0" y="89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3" name="Rectangle 702">
                <a:extLst>
                  <a:ext uri="{FF2B5EF4-FFF2-40B4-BE49-F238E27FC236}">
                    <a16:creationId xmlns:a16="http://schemas.microsoft.com/office/drawing/2014/main" id="{CC307EB4-29EB-FAFD-C4CD-3B64908E7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0" y="89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4" name="Rectangle 703">
                <a:extLst>
                  <a:ext uri="{FF2B5EF4-FFF2-40B4-BE49-F238E27FC236}">
                    <a16:creationId xmlns:a16="http://schemas.microsoft.com/office/drawing/2014/main" id="{90E516B1-4887-A33C-F9DE-238F94BEF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0" y="890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5" name="Rectangle 704">
                <a:extLst>
                  <a:ext uri="{FF2B5EF4-FFF2-40B4-BE49-F238E27FC236}">
                    <a16:creationId xmlns:a16="http://schemas.microsoft.com/office/drawing/2014/main" id="{8C9E73DD-AB74-4F0B-4465-42E39B786B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866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6" name="Rectangle 705">
                <a:extLst>
                  <a:ext uri="{FF2B5EF4-FFF2-40B4-BE49-F238E27FC236}">
                    <a16:creationId xmlns:a16="http://schemas.microsoft.com/office/drawing/2014/main" id="{28471034-EEDB-1213-E688-F926998CF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86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7" name="Rectangle 706">
                <a:extLst>
                  <a:ext uri="{FF2B5EF4-FFF2-40B4-BE49-F238E27FC236}">
                    <a16:creationId xmlns:a16="http://schemas.microsoft.com/office/drawing/2014/main" id="{D88D55A2-9DAD-7E4E-7C38-DA180A5B0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894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8" name="Rectangle 707">
                <a:extLst>
                  <a:ext uri="{FF2B5EF4-FFF2-40B4-BE49-F238E27FC236}">
                    <a16:creationId xmlns:a16="http://schemas.microsoft.com/office/drawing/2014/main" id="{F41C5974-390E-5691-2A17-390AC4511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2" y="870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9" name="Rectangle 708">
                <a:extLst>
                  <a:ext uri="{FF2B5EF4-FFF2-40B4-BE49-F238E27FC236}">
                    <a16:creationId xmlns:a16="http://schemas.microsoft.com/office/drawing/2014/main" id="{7E51E2C0-424F-E2B3-09A3-1EC12ECDD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2" y="886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0" name="Rectangle 709">
                <a:extLst>
                  <a:ext uri="{FF2B5EF4-FFF2-40B4-BE49-F238E27FC236}">
                    <a16:creationId xmlns:a16="http://schemas.microsoft.com/office/drawing/2014/main" id="{60BF20A2-FB23-1B46-F7B3-2AB657C4F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8" y="87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1" name="Rectangle 710">
                <a:extLst>
                  <a:ext uri="{FF2B5EF4-FFF2-40B4-BE49-F238E27FC236}">
                    <a16:creationId xmlns:a16="http://schemas.microsoft.com/office/drawing/2014/main" id="{AFF98496-FACE-97A0-1BE9-532289910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8" y="88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2" name="Rectangle 711">
                <a:extLst>
                  <a:ext uri="{FF2B5EF4-FFF2-40B4-BE49-F238E27FC236}">
                    <a16:creationId xmlns:a16="http://schemas.microsoft.com/office/drawing/2014/main" id="{32611F02-6B9C-9ABD-8137-5C4DDB0C78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8" y="88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3" name="Rectangle 712">
                <a:extLst>
                  <a:ext uri="{FF2B5EF4-FFF2-40B4-BE49-F238E27FC236}">
                    <a16:creationId xmlns:a16="http://schemas.microsoft.com/office/drawing/2014/main" id="{80A3C3DC-ACD5-3FF6-6DA4-4E1BF75DE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8" y="87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4" name="Rectangle 713">
                <a:extLst>
                  <a:ext uri="{FF2B5EF4-FFF2-40B4-BE49-F238E27FC236}">
                    <a16:creationId xmlns:a16="http://schemas.microsoft.com/office/drawing/2014/main" id="{EC8AF493-AB2A-63A4-BA85-8D7A34227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813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5" name="Rectangle 714">
                <a:extLst>
                  <a:ext uri="{FF2B5EF4-FFF2-40B4-BE49-F238E27FC236}">
                    <a16:creationId xmlns:a16="http://schemas.microsoft.com/office/drawing/2014/main" id="{E3E337F9-CA1C-57B0-8E97-74E47503B6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813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6" name="Rectangle 715">
                <a:extLst>
                  <a:ext uri="{FF2B5EF4-FFF2-40B4-BE49-F238E27FC236}">
                    <a16:creationId xmlns:a16="http://schemas.microsoft.com/office/drawing/2014/main" id="{80E97DE1-9D80-672C-C317-AD3D4D69B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841"/>
                <a:ext cx="8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7" name="Rectangle 716">
                <a:extLst>
                  <a:ext uri="{FF2B5EF4-FFF2-40B4-BE49-F238E27FC236}">
                    <a16:creationId xmlns:a16="http://schemas.microsoft.com/office/drawing/2014/main" id="{31F0E68D-DA0D-B4D2-A4BB-80B368EDA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7" y="817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8" name="Rectangle 717">
                <a:extLst>
                  <a:ext uri="{FF2B5EF4-FFF2-40B4-BE49-F238E27FC236}">
                    <a16:creationId xmlns:a16="http://schemas.microsoft.com/office/drawing/2014/main" id="{58C2C1D1-6523-E7E6-3A29-019F2C579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7" y="833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9" name="Rectangle 718">
                <a:extLst>
                  <a:ext uri="{FF2B5EF4-FFF2-40B4-BE49-F238E27FC236}">
                    <a16:creationId xmlns:a16="http://schemas.microsoft.com/office/drawing/2014/main" id="{725630AC-0110-EDA5-DCC3-1664FDDC6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82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0" name="Rectangle 719">
                <a:extLst>
                  <a:ext uri="{FF2B5EF4-FFF2-40B4-BE49-F238E27FC236}">
                    <a16:creationId xmlns:a16="http://schemas.microsoft.com/office/drawing/2014/main" id="{40C2F75A-C4AE-EE07-80A5-50DC74995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82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1" name="Rectangle 720">
                <a:extLst>
                  <a:ext uri="{FF2B5EF4-FFF2-40B4-BE49-F238E27FC236}">
                    <a16:creationId xmlns:a16="http://schemas.microsoft.com/office/drawing/2014/main" id="{06796BDF-EDD3-3EFB-3FE0-60FC0CDD3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82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2" name="Rectangle 721">
                <a:extLst>
                  <a:ext uri="{FF2B5EF4-FFF2-40B4-BE49-F238E27FC236}">
                    <a16:creationId xmlns:a16="http://schemas.microsoft.com/office/drawing/2014/main" id="{113030C3-0E20-755B-F459-14C6E6F3C4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82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3" name="Rectangle 722">
                <a:extLst>
                  <a:ext uri="{FF2B5EF4-FFF2-40B4-BE49-F238E27FC236}">
                    <a16:creationId xmlns:a16="http://schemas.microsoft.com/office/drawing/2014/main" id="{023BF00D-06FA-F815-B460-904521146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927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4" name="Rectangle 723">
                <a:extLst>
                  <a:ext uri="{FF2B5EF4-FFF2-40B4-BE49-F238E27FC236}">
                    <a16:creationId xmlns:a16="http://schemas.microsoft.com/office/drawing/2014/main" id="{E27A1173-98BB-86FB-998E-E81057E86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92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5" name="Rectangle 724">
                <a:extLst>
                  <a:ext uri="{FF2B5EF4-FFF2-40B4-BE49-F238E27FC236}">
                    <a16:creationId xmlns:a16="http://schemas.microsoft.com/office/drawing/2014/main" id="{E4F6AB3B-7360-CF9B-02B5-8DF1BDE07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95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6" name="Rectangle 725">
                <a:extLst>
                  <a:ext uri="{FF2B5EF4-FFF2-40B4-BE49-F238E27FC236}">
                    <a16:creationId xmlns:a16="http://schemas.microsoft.com/office/drawing/2014/main" id="{516D07F6-A861-7815-4D2B-9F6A150DC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2" y="931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7" name="Rectangle 726">
                <a:extLst>
                  <a:ext uri="{FF2B5EF4-FFF2-40B4-BE49-F238E27FC236}">
                    <a16:creationId xmlns:a16="http://schemas.microsoft.com/office/drawing/2014/main" id="{476E66AF-4750-B1DC-3E55-FEA8BF02F3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2" y="947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8" name="Rectangle 727">
                <a:extLst>
                  <a:ext uri="{FF2B5EF4-FFF2-40B4-BE49-F238E27FC236}">
                    <a16:creationId xmlns:a16="http://schemas.microsoft.com/office/drawing/2014/main" id="{B281FDEE-D26F-446E-6D1A-D85F75705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93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9" name="Rectangle 728">
                <a:extLst>
                  <a:ext uri="{FF2B5EF4-FFF2-40B4-BE49-F238E27FC236}">
                    <a16:creationId xmlns:a16="http://schemas.microsoft.com/office/drawing/2014/main" id="{E95651DB-14F9-FC6D-5C0F-CAC1DE13C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943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0" name="Rectangle 729">
                <a:extLst>
                  <a:ext uri="{FF2B5EF4-FFF2-40B4-BE49-F238E27FC236}">
                    <a16:creationId xmlns:a16="http://schemas.microsoft.com/office/drawing/2014/main" id="{2DC1E40F-924F-F16A-D28E-AE9DDCC00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943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1" name="Rectangle 730">
                <a:extLst>
                  <a:ext uri="{FF2B5EF4-FFF2-40B4-BE49-F238E27FC236}">
                    <a16:creationId xmlns:a16="http://schemas.microsoft.com/office/drawing/2014/main" id="{04B6CEDF-DDFC-4C53-091F-EF40C9CF1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93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2" name="Rectangle 731">
                <a:extLst>
                  <a:ext uri="{FF2B5EF4-FFF2-40B4-BE49-F238E27FC236}">
                    <a16:creationId xmlns:a16="http://schemas.microsoft.com/office/drawing/2014/main" id="{0EFCEBFD-67A7-D004-E394-82F33831C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0" y="732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3" name="Rectangle 732">
                <a:extLst>
                  <a:ext uri="{FF2B5EF4-FFF2-40B4-BE49-F238E27FC236}">
                    <a16:creationId xmlns:a16="http://schemas.microsoft.com/office/drawing/2014/main" id="{F17FA907-C012-89A7-74D9-B392E177D2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0" y="732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4" name="Rectangle 733">
                <a:extLst>
                  <a:ext uri="{FF2B5EF4-FFF2-40B4-BE49-F238E27FC236}">
                    <a16:creationId xmlns:a16="http://schemas.microsoft.com/office/drawing/2014/main" id="{2D47DC91-B187-066B-8328-F8E6628B6A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0" y="76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5" name="Rectangle 734">
                <a:extLst>
                  <a:ext uri="{FF2B5EF4-FFF2-40B4-BE49-F238E27FC236}">
                    <a16:creationId xmlns:a16="http://schemas.microsoft.com/office/drawing/2014/main" id="{1C4CFFF4-E514-BB66-FB69-511A58824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736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6" name="Rectangle 735">
                <a:extLst>
                  <a:ext uri="{FF2B5EF4-FFF2-40B4-BE49-F238E27FC236}">
                    <a16:creationId xmlns:a16="http://schemas.microsoft.com/office/drawing/2014/main" id="{D4C70157-A64B-217D-2B0A-381A95152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75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7" name="Rectangle 736">
                <a:extLst>
                  <a:ext uri="{FF2B5EF4-FFF2-40B4-BE49-F238E27FC236}">
                    <a16:creationId xmlns:a16="http://schemas.microsoft.com/office/drawing/2014/main" id="{3FD23297-0FC4-472A-6C97-DD12C5E0B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74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8" name="Rectangle 737">
                <a:extLst>
                  <a:ext uri="{FF2B5EF4-FFF2-40B4-BE49-F238E27FC236}">
                    <a16:creationId xmlns:a16="http://schemas.microsoft.com/office/drawing/2014/main" id="{18182160-4BE9-C36A-B042-FEF9A2D07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74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9" name="Rectangle 738">
                <a:extLst>
                  <a:ext uri="{FF2B5EF4-FFF2-40B4-BE49-F238E27FC236}">
                    <a16:creationId xmlns:a16="http://schemas.microsoft.com/office/drawing/2014/main" id="{E39D9858-4C6E-30C1-B0A4-5B6BE18CCC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74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0" name="Rectangle 739">
                <a:extLst>
                  <a:ext uri="{FF2B5EF4-FFF2-40B4-BE49-F238E27FC236}">
                    <a16:creationId xmlns:a16="http://schemas.microsoft.com/office/drawing/2014/main" id="{8140813A-3BB3-5DEF-D47F-E1FEC9503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74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1" name="Rectangle 740">
                <a:extLst>
                  <a:ext uri="{FF2B5EF4-FFF2-40B4-BE49-F238E27FC236}">
                    <a16:creationId xmlns:a16="http://schemas.microsoft.com/office/drawing/2014/main" id="{648235FD-3569-10B3-42C6-6DDBA9E42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748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2" name="Rectangle 741">
                <a:extLst>
                  <a:ext uri="{FF2B5EF4-FFF2-40B4-BE49-F238E27FC236}">
                    <a16:creationId xmlns:a16="http://schemas.microsoft.com/office/drawing/2014/main" id="{8E52E3D4-9A29-0DE0-B9FB-A84FDADBE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74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3" name="Rectangle 742">
                <a:extLst>
                  <a:ext uri="{FF2B5EF4-FFF2-40B4-BE49-F238E27FC236}">
                    <a16:creationId xmlns:a16="http://schemas.microsoft.com/office/drawing/2014/main" id="{1F06A261-AC6F-9A88-46D4-A38F100CE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77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4" name="Rectangle 743">
                <a:extLst>
                  <a:ext uri="{FF2B5EF4-FFF2-40B4-BE49-F238E27FC236}">
                    <a16:creationId xmlns:a16="http://schemas.microsoft.com/office/drawing/2014/main" id="{12A89265-FF39-1895-D134-CE9650E2B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75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5" name="Rectangle 744">
                <a:extLst>
                  <a:ext uri="{FF2B5EF4-FFF2-40B4-BE49-F238E27FC236}">
                    <a16:creationId xmlns:a16="http://schemas.microsoft.com/office/drawing/2014/main" id="{E67073BA-A43E-4894-DC5D-7308C54EBA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768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6" name="Rectangle 745">
                <a:extLst>
                  <a:ext uri="{FF2B5EF4-FFF2-40B4-BE49-F238E27FC236}">
                    <a16:creationId xmlns:a16="http://schemas.microsoft.com/office/drawing/2014/main" id="{3685934A-FB63-571A-D157-9126ACDA5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3" y="76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7" name="Rectangle 746">
                <a:extLst>
                  <a:ext uri="{FF2B5EF4-FFF2-40B4-BE49-F238E27FC236}">
                    <a16:creationId xmlns:a16="http://schemas.microsoft.com/office/drawing/2014/main" id="{0052D030-175F-3BD3-E474-C90CDFC3A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3" y="76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8" name="Rectangle 747">
                <a:extLst>
                  <a:ext uri="{FF2B5EF4-FFF2-40B4-BE49-F238E27FC236}">
                    <a16:creationId xmlns:a16="http://schemas.microsoft.com/office/drawing/2014/main" id="{1BA8AA51-208E-B5C7-7DDC-EC5437E538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3" y="76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9" name="Rectangle 748">
                <a:extLst>
                  <a:ext uri="{FF2B5EF4-FFF2-40B4-BE49-F238E27FC236}">
                    <a16:creationId xmlns:a16="http://schemas.microsoft.com/office/drawing/2014/main" id="{31EF936C-A752-7FA2-6C24-39E5FBA23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3" y="76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0" name="Rectangle 749">
                <a:extLst>
                  <a:ext uri="{FF2B5EF4-FFF2-40B4-BE49-F238E27FC236}">
                    <a16:creationId xmlns:a16="http://schemas.microsoft.com/office/drawing/2014/main" id="{59617C65-8CF2-5BAF-47A9-7725D232C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1142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1" name="Rectangle 750">
                <a:extLst>
                  <a:ext uri="{FF2B5EF4-FFF2-40B4-BE49-F238E27FC236}">
                    <a16:creationId xmlns:a16="http://schemas.microsoft.com/office/drawing/2014/main" id="{54CCF3F3-39C0-09E0-706A-178ADD76D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1142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2" name="Rectangle 751">
                <a:extLst>
                  <a:ext uri="{FF2B5EF4-FFF2-40B4-BE49-F238E27FC236}">
                    <a16:creationId xmlns:a16="http://schemas.microsoft.com/office/drawing/2014/main" id="{51EB3597-0C8C-795D-3387-942A5EB4F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117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3" name="Rectangle 752">
                <a:extLst>
                  <a:ext uri="{FF2B5EF4-FFF2-40B4-BE49-F238E27FC236}">
                    <a16:creationId xmlns:a16="http://schemas.microsoft.com/office/drawing/2014/main" id="{89F91679-5B39-3658-F153-79C62F3609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8" y="1146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4" name="Rectangle 753">
                <a:extLst>
                  <a:ext uri="{FF2B5EF4-FFF2-40B4-BE49-F238E27FC236}">
                    <a16:creationId xmlns:a16="http://schemas.microsoft.com/office/drawing/2014/main" id="{AA2FD32D-223D-4D1D-367B-5610B5607B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8" y="116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5" name="Rectangle 754">
                <a:extLst>
                  <a:ext uri="{FF2B5EF4-FFF2-40B4-BE49-F238E27FC236}">
                    <a16:creationId xmlns:a16="http://schemas.microsoft.com/office/drawing/2014/main" id="{CFAE1806-BC58-1711-0C6C-382AF6C749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4" y="115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6" name="Rectangle 755">
                <a:extLst>
                  <a:ext uri="{FF2B5EF4-FFF2-40B4-BE49-F238E27FC236}">
                    <a16:creationId xmlns:a16="http://schemas.microsoft.com/office/drawing/2014/main" id="{43F758A0-FAA2-3BEB-1984-1E0130BF53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4" y="115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7" name="Rectangle 756">
                <a:extLst>
                  <a:ext uri="{FF2B5EF4-FFF2-40B4-BE49-F238E27FC236}">
                    <a16:creationId xmlns:a16="http://schemas.microsoft.com/office/drawing/2014/main" id="{79E2BCC5-86DC-A0F2-C7A8-91790380C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4" y="115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8" name="Rectangle 757">
                <a:extLst>
                  <a:ext uri="{FF2B5EF4-FFF2-40B4-BE49-F238E27FC236}">
                    <a16:creationId xmlns:a16="http://schemas.microsoft.com/office/drawing/2014/main" id="{C9612013-D1E7-EE59-A217-FB28803C2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4" y="115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9" name="Rectangle 758">
                <a:extLst>
                  <a:ext uri="{FF2B5EF4-FFF2-40B4-BE49-F238E27FC236}">
                    <a16:creationId xmlns:a16="http://schemas.microsoft.com/office/drawing/2014/main" id="{371695B2-FC8B-45DB-6316-DC4305C86D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7" y="732"/>
                <a:ext cx="9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0" name="Rectangle 759">
                <a:extLst>
                  <a:ext uri="{FF2B5EF4-FFF2-40B4-BE49-F238E27FC236}">
                    <a16:creationId xmlns:a16="http://schemas.microsoft.com/office/drawing/2014/main" id="{6A8CCC13-5EB0-A18B-4C6A-16C6F7C33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7" y="732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1" name="Rectangle 760">
                <a:extLst>
                  <a:ext uri="{FF2B5EF4-FFF2-40B4-BE49-F238E27FC236}">
                    <a16:creationId xmlns:a16="http://schemas.microsoft.com/office/drawing/2014/main" id="{A282F7C2-E864-9403-9232-5CB913D87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7" y="760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2" name="Rectangle 761">
                <a:extLst>
                  <a:ext uri="{FF2B5EF4-FFF2-40B4-BE49-F238E27FC236}">
                    <a16:creationId xmlns:a16="http://schemas.microsoft.com/office/drawing/2014/main" id="{FE6A0C21-9D36-6755-4E63-1D8E26137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9" y="736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3" name="Rectangle 762">
                <a:extLst>
                  <a:ext uri="{FF2B5EF4-FFF2-40B4-BE49-F238E27FC236}">
                    <a16:creationId xmlns:a16="http://schemas.microsoft.com/office/drawing/2014/main" id="{8BB9F213-AFB8-D7A9-E0DE-2F33076E7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9" y="752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4" name="Rectangle 763">
                <a:extLst>
                  <a:ext uri="{FF2B5EF4-FFF2-40B4-BE49-F238E27FC236}">
                    <a16:creationId xmlns:a16="http://schemas.microsoft.com/office/drawing/2014/main" id="{B90CE20D-C26B-691E-8C17-FD2ABFB2F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74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5" name="Rectangle 764">
                <a:extLst>
                  <a:ext uri="{FF2B5EF4-FFF2-40B4-BE49-F238E27FC236}">
                    <a16:creationId xmlns:a16="http://schemas.microsoft.com/office/drawing/2014/main" id="{97D493E3-CF02-7E2F-9CA9-A6A1110FA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74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6" name="Rectangle 765">
                <a:extLst>
                  <a:ext uri="{FF2B5EF4-FFF2-40B4-BE49-F238E27FC236}">
                    <a16:creationId xmlns:a16="http://schemas.microsoft.com/office/drawing/2014/main" id="{FF709777-1A1E-6758-7E57-E1DC301EF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74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7" name="Rectangle 766">
                <a:extLst>
                  <a:ext uri="{FF2B5EF4-FFF2-40B4-BE49-F238E27FC236}">
                    <a16:creationId xmlns:a16="http://schemas.microsoft.com/office/drawing/2014/main" id="{1D5BA917-EB24-7600-B62F-F3E030D5B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74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8" name="Rectangle 767">
                <a:extLst>
                  <a:ext uri="{FF2B5EF4-FFF2-40B4-BE49-F238E27FC236}">
                    <a16:creationId xmlns:a16="http://schemas.microsoft.com/office/drawing/2014/main" id="{D0BE13A5-52DB-7CA4-D35D-4B2A277AD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3" y="919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9" name="Rectangle 768">
                <a:extLst>
                  <a:ext uri="{FF2B5EF4-FFF2-40B4-BE49-F238E27FC236}">
                    <a16:creationId xmlns:a16="http://schemas.microsoft.com/office/drawing/2014/main" id="{5140989A-34F3-060C-528C-F9C30A460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3" y="919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0" name="Rectangle 769">
                <a:extLst>
                  <a:ext uri="{FF2B5EF4-FFF2-40B4-BE49-F238E27FC236}">
                    <a16:creationId xmlns:a16="http://schemas.microsoft.com/office/drawing/2014/main" id="{377E0ABD-EC8E-7573-55A0-6523B4EFDB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3" y="947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1" name="Rectangle 770">
                <a:extLst>
                  <a:ext uri="{FF2B5EF4-FFF2-40B4-BE49-F238E27FC236}">
                    <a16:creationId xmlns:a16="http://schemas.microsoft.com/office/drawing/2014/main" id="{F9B79B1C-D877-653F-1EA1-A48C6EC81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4" y="923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2" name="Rectangle 771">
                <a:extLst>
                  <a:ext uri="{FF2B5EF4-FFF2-40B4-BE49-F238E27FC236}">
                    <a16:creationId xmlns:a16="http://schemas.microsoft.com/office/drawing/2014/main" id="{798344E8-2E0B-CC52-F10C-427F443B1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4" y="939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3" name="Rectangle 772">
                <a:extLst>
                  <a:ext uri="{FF2B5EF4-FFF2-40B4-BE49-F238E27FC236}">
                    <a16:creationId xmlns:a16="http://schemas.microsoft.com/office/drawing/2014/main" id="{1BE27240-63C6-7DE3-8765-23BE29266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0" y="931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4" name="Rectangle 773">
                <a:extLst>
                  <a:ext uri="{FF2B5EF4-FFF2-40B4-BE49-F238E27FC236}">
                    <a16:creationId xmlns:a16="http://schemas.microsoft.com/office/drawing/2014/main" id="{E09ACB95-BB95-1E52-9151-6C655A0C0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0" y="935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5" name="Rectangle 774">
                <a:extLst>
                  <a:ext uri="{FF2B5EF4-FFF2-40B4-BE49-F238E27FC236}">
                    <a16:creationId xmlns:a16="http://schemas.microsoft.com/office/drawing/2014/main" id="{46C5FCC4-112A-B093-CAD1-90FFC5B04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0" y="935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6" name="Rectangle 775">
                <a:extLst>
                  <a:ext uri="{FF2B5EF4-FFF2-40B4-BE49-F238E27FC236}">
                    <a16:creationId xmlns:a16="http://schemas.microsoft.com/office/drawing/2014/main" id="{41D6DFF7-0553-070D-14CB-D4A5D17E22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0" y="931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7" name="Rectangle 776">
                <a:extLst>
                  <a:ext uri="{FF2B5EF4-FFF2-40B4-BE49-F238E27FC236}">
                    <a16:creationId xmlns:a16="http://schemas.microsoft.com/office/drawing/2014/main" id="{E47B50B8-DDC1-2239-E119-4232A0157E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0" y="992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8" name="Rectangle 777">
                <a:extLst>
                  <a:ext uri="{FF2B5EF4-FFF2-40B4-BE49-F238E27FC236}">
                    <a16:creationId xmlns:a16="http://schemas.microsoft.com/office/drawing/2014/main" id="{819DF67D-9429-7889-BDD1-4E8ED65D2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0" y="992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9" name="Rectangle 778">
                <a:extLst>
                  <a:ext uri="{FF2B5EF4-FFF2-40B4-BE49-F238E27FC236}">
                    <a16:creationId xmlns:a16="http://schemas.microsoft.com/office/drawing/2014/main" id="{EC3732D6-24CE-0C88-37AF-229A78C594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0" y="102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0" name="Rectangle 779">
                <a:extLst>
                  <a:ext uri="{FF2B5EF4-FFF2-40B4-BE49-F238E27FC236}">
                    <a16:creationId xmlns:a16="http://schemas.microsoft.com/office/drawing/2014/main" id="{076C66ED-74B9-3DD2-77B4-6D1ACB755C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2" y="996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1" name="Rectangle 780">
                <a:extLst>
                  <a:ext uri="{FF2B5EF4-FFF2-40B4-BE49-F238E27FC236}">
                    <a16:creationId xmlns:a16="http://schemas.microsoft.com/office/drawing/2014/main" id="{3C5A1319-2E6A-5480-4A51-EC6FFF828D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2" y="101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2" name="Rectangle 781">
                <a:extLst>
                  <a:ext uri="{FF2B5EF4-FFF2-40B4-BE49-F238E27FC236}">
                    <a16:creationId xmlns:a16="http://schemas.microsoft.com/office/drawing/2014/main" id="{34591D80-EE3D-0AB6-980B-DD261AC032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8" y="100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3" name="Rectangle 782">
                <a:extLst>
                  <a:ext uri="{FF2B5EF4-FFF2-40B4-BE49-F238E27FC236}">
                    <a16:creationId xmlns:a16="http://schemas.microsoft.com/office/drawing/2014/main" id="{41D8C8D0-F576-97BA-B024-1F88FC0768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8" y="100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4" name="Rectangle 783">
                <a:extLst>
                  <a:ext uri="{FF2B5EF4-FFF2-40B4-BE49-F238E27FC236}">
                    <a16:creationId xmlns:a16="http://schemas.microsoft.com/office/drawing/2014/main" id="{4EFEEF54-D135-BFF2-854E-F2BBD5AEC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8" y="100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5" name="Rectangle 784">
                <a:extLst>
                  <a:ext uri="{FF2B5EF4-FFF2-40B4-BE49-F238E27FC236}">
                    <a16:creationId xmlns:a16="http://schemas.microsoft.com/office/drawing/2014/main" id="{BC17FB5E-E00E-B15B-6A73-B7AEF66DE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8" y="100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6" name="Rectangle 785">
                <a:extLst>
                  <a:ext uri="{FF2B5EF4-FFF2-40B4-BE49-F238E27FC236}">
                    <a16:creationId xmlns:a16="http://schemas.microsoft.com/office/drawing/2014/main" id="{1020097F-D4EA-0FB2-576D-5D4924B40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3" y="886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7" name="Rectangle 786">
                <a:extLst>
                  <a:ext uri="{FF2B5EF4-FFF2-40B4-BE49-F238E27FC236}">
                    <a16:creationId xmlns:a16="http://schemas.microsoft.com/office/drawing/2014/main" id="{BAB4CCAC-927B-BFC6-5D2D-575DD55CE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3" y="88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8" name="Rectangle 787">
                <a:extLst>
                  <a:ext uri="{FF2B5EF4-FFF2-40B4-BE49-F238E27FC236}">
                    <a16:creationId xmlns:a16="http://schemas.microsoft.com/office/drawing/2014/main" id="{8792BE85-5840-7509-47C5-70B3115D4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3" y="91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9" name="Rectangle 788">
                <a:extLst>
                  <a:ext uri="{FF2B5EF4-FFF2-40B4-BE49-F238E27FC236}">
                    <a16:creationId xmlns:a16="http://schemas.microsoft.com/office/drawing/2014/main" id="{A71E727A-EB08-7795-6449-66712C1B5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5" y="890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0" name="Rectangle 789">
                <a:extLst>
                  <a:ext uri="{FF2B5EF4-FFF2-40B4-BE49-F238E27FC236}">
                    <a16:creationId xmlns:a16="http://schemas.microsoft.com/office/drawing/2014/main" id="{053D9327-2434-A490-ED60-318AAAADF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5" y="906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1" name="Rectangle 790">
                <a:extLst>
                  <a:ext uri="{FF2B5EF4-FFF2-40B4-BE49-F238E27FC236}">
                    <a16:creationId xmlns:a16="http://schemas.microsoft.com/office/drawing/2014/main" id="{D06F8225-FF49-BAC5-683D-9889C7F181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89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2" name="Rectangle 791">
                <a:extLst>
                  <a:ext uri="{FF2B5EF4-FFF2-40B4-BE49-F238E27FC236}">
                    <a16:creationId xmlns:a16="http://schemas.microsoft.com/office/drawing/2014/main" id="{9A2E3F6E-D76A-BFBD-2405-2E7489669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90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3" name="Rectangle 792">
                <a:extLst>
                  <a:ext uri="{FF2B5EF4-FFF2-40B4-BE49-F238E27FC236}">
                    <a16:creationId xmlns:a16="http://schemas.microsoft.com/office/drawing/2014/main" id="{C373BFF7-97DB-89B1-876B-D449598698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902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4" name="Rectangle 793">
                <a:extLst>
                  <a:ext uri="{FF2B5EF4-FFF2-40B4-BE49-F238E27FC236}">
                    <a16:creationId xmlns:a16="http://schemas.microsoft.com/office/drawing/2014/main" id="{793EE5B4-1DB1-9226-EB59-E737C5178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" y="89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5" name="Rectangle 794">
                <a:extLst>
                  <a:ext uri="{FF2B5EF4-FFF2-40B4-BE49-F238E27FC236}">
                    <a16:creationId xmlns:a16="http://schemas.microsoft.com/office/drawing/2014/main" id="{D1B8D6A4-FE2D-430E-3D89-1A039DF73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1" y="1438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6" name="Rectangle 795">
                <a:extLst>
                  <a:ext uri="{FF2B5EF4-FFF2-40B4-BE49-F238E27FC236}">
                    <a16:creationId xmlns:a16="http://schemas.microsoft.com/office/drawing/2014/main" id="{E3552F36-11EB-F32F-B9D0-76BAD4487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1" y="1438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7" name="Rectangle 796">
                <a:extLst>
                  <a:ext uri="{FF2B5EF4-FFF2-40B4-BE49-F238E27FC236}">
                    <a16:creationId xmlns:a16="http://schemas.microsoft.com/office/drawing/2014/main" id="{4917DF75-8B78-220F-C97E-DDE3A26F2C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1" y="146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8" name="Rectangle 797">
                <a:extLst>
                  <a:ext uri="{FF2B5EF4-FFF2-40B4-BE49-F238E27FC236}">
                    <a16:creationId xmlns:a16="http://schemas.microsoft.com/office/drawing/2014/main" id="{BE4F71F2-0F01-B318-34E3-6698D148D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3" y="1442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9" name="Rectangle 798">
                <a:extLst>
                  <a:ext uri="{FF2B5EF4-FFF2-40B4-BE49-F238E27FC236}">
                    <a16:creationId xmlns:a16="http://schemas.microsoft.com/office/drawing/2014/main" id="{DECFC1DD-4F58-D503-E58E-1E0713102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3" y="1458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0" name="Rectangle 799">
                <a:extLst>
                  <a:ext uri="{FF2B5EF4-FFF2-40B4-BE49-F238E27FC236}">
                    <a16:creationId xmlns:a16="http://schemas.microsoft.com/office/drawing/2014/main" id="{5889FA03-63B5-0925-2024-781CFD607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9" y="145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1" name="Rectangle 800">
                <a:extLst>
                  <a:ext uri="{FF2B5EF4-FFF2-40B4-BE49-F238E27FC236}">
                    <a16:creationId xmlns:a16="http://schemas.microsoft.com/office/drawing/2014/main" id="{418F6CBE-9A5B-9699-090C-D956AE2299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9" y="145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2" name="Rectangle 801">
                <a:extLst>
                  <a:ext uri="{FF2B5EF4-FFF2-40B4-BE49-F238E27FC236}">
                    <a16:creationId xmlns:a16="http://schemas.microsoft.com/office/drawing/2014/main" id="{1614ED4C-E447-C6FB-EADA-7B30C211F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9" y="145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3" name="Rectangle 802">
                <a:extLst>
                  <a:ext uri="{FF2B5EF4-FFF2-40B4-BE49-F238E27FC236}">
                    <a16:creationId xmlns:a16="http://schemas.microsoft.com/office/drawing/2014/main" id="{6E20CC29-6FFF-AA4F-4F99-1F68FC877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9" y="1450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4" name="Rectangle 803">
                <a:extLst>
                  <a:ext uri="{FF2B5EF4-FFF2-40B4-BE49-F238E27FC236}">
                    <a16:creationId xmlns:a16="http://schemas.microsoft.com/office/drawing/2014/main" id="{20F3F7BE-ED67-2A43-B616-B4E34F5F9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5" y="939"/>
                <a:ext cx="8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5" name="Rectangle 804">
                <a:extLst>
                  <a:ext uri="{FF2B5EF4-FFF2-40B4-BE49-F238E27FC236}">
                    <a16:creationId xmlns:a16="http://schemas.microsoft.com/office/drawing/2014/main" id="{56AD17AC-A728-B8B9-E1C5-A74B24A37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5" y="939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6" name="Rectangle 805">
                <a:extLst>
                  <a:ext uri="{FF2B5EF4-FFF2-40B4-BE49-F238E27FC236}">
                    <a16:creationId xmlns:a16="http://schemas.microsoft.com/office/drawing/2014/main" id="{012F2ECC-A49E-25F4-7E53-D53C3B46E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5" y="967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7" name="Rectangle 806">
                <a:extLst>
                  <a:ext uri="{FF2B5EF4-FFF2-40B4-BE49-F238E27FC236}">
                    <a16:creationId xmlns:a16="http://schemas.microsoft.com/office/drawing/2014/main" id="{A09F59CA-0E15-DD21-6194-9C7B98EA6A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943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8" name="Rectangle 807">
                <a:extLst>
                  <a:ext uri="{FF2B5EF4-FFF2-40B4-BE49-F238E27FC236}">
                    <a16:creationId xmlns:a16="http://schemas.microsoft.com/office/drawing/2014/main" id="{C78667E5-7E25-C287-ECB4-1353AB003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959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42" name="Group 1009">
              <a:extLst>
                <a:ext uri="{FF2B5EF4-FFF2-40B4-BE49-F238E27FC236}">
                  <a16:creationId xmlns:a16="http://schemas.microsoft.com/office/drawing/2014/main" id="{65C94167-EE30-D263-4D58-57ECFA81DF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4" y="289"/>
              <a:ext cx="1940" cy="1514"/>
              <a:chOff x="714" y="289"/>
              <a:chExt cx="1940" cy="1514"/>
            </a:xfrm>
          </p:grpSpPr>
          <p:sp>
            <p:nvSpPr>
              <p:cNvPr id="2509" name="Rectangle 809">
                <a:extLst>
                  <a:ext uri="{FF2B5EF4-FFF2-40B4-BE49-F238E27FC236}">
                    <a16:creationId xmlns:a16="http://schemas.microsoft.com/office/drawing/2014/main" id="{7458C556-CFAA-0CEB-64E3-E938C76D7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951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0" name="Rectangle 810">
                <a:extLst>
                  <a:ext uri="{FF2B5EF4-FFF2-40B4-BE49-F238E27FC236}">
                    <a16:creationId xmlns:a16="http://schemas.microsoft.com/office/drawing/2014/main" id="{14495ABD-0E5A-E093-967B-D534CDB62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955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1" name="Rectangle 811">
                <a:extLst>
                  <a:ext uri="{FF2B5EF4-FFF2-40B4-BE49-F238E27FC236}">
                    <a16:creationId xmlns:a16="http://schemas.microsoft.com/office/drawing/2014/main" id="{46D16D95-EBB2-4C23-9C6F-0763ABE6A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955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2" name="Rectangle 812">
                <a:extLst>
                  <a:ext uri="{FF2B5EF4-FFF2-40B4-BE49-F238E27FC236}">
                    <a16:creationId xmlns:a16="http://schemas.microsoft.com/office/drawing/2014/main" id="{D4EEFEA5-84E1-5311-6F34-3766ACF545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951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3" name="Rectangle 813">
                <a:extLst>
                  <a:ext uri="{FF2B5EF4-FFF2-40B4-BE49-F238E27FC236}">
                    <a16:creationId xmlns:a16="http://schemas.microsoft.com/office/drawing/2014/main" id="{E64EC68E-317F-332D-B899-0B7A1F3D6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9" y="1032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4" name="Rectangle 814">
                <a:extLst>
                  <a:ext uri="{FF2B5EF4-FFF2-40B4-BE49-F238E27FC236}">
                    <a16:creationId xmlns:a16="http://schemas.microsoft.com/office/drawing/2014/main" id="{1F78A7B2-BC1D-24EE-E1E0-F496AD90E3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9" y="1032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5" name="Rectangle 815">
                <a:extLst>
                  <a:ext uri="{FF2B5EF4-FFF2-40B4-BE49-F238E27FC236}">
                    <a16:creationId xmlns:a16="http://schemas.microsoft.com/office/drawing/2014/main" id="{308628EF-A9BE-C1E6-91FD-9BA937227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9" y="1061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6" name="Rectangle 816">
                <a:extLst>
                  <a:ext uri="{FF2B5EF4-FFF2-40B4-BE49-F238E27FC236}">
                    <a16:creationId xmlns:a16="http://schemas.microsoft.com/office/drawing/2014/main" id="{9E0846E2-0C84-7E51-2B31-AFB0A61C3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1036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7" name="Rectangle 817">
                <a:extLst>
                  <a:ext uri="{FF2B5EF4-FFF2-40B4-BE49-F238E27FC236}">
                    <a16:creationId xmlns:a16="http://schemas.microsoft.com/office/drawing/2014/main" id="{6F5058D0-2866-2633-F9C7-E5E98D3A5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1052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8" name="Rectangle 818">
                <a:extLst>
                  <a:ext uri="{FF2B5EF4-FFF2-40B4-BE49-F238E27FC236}">
                    <a16:creationId xmlns:a16="http://schemas.microsoft.com/office/drawing/2014/main" id="{6477A1BF-A8ED-9645-DD51-75D11A3E3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7" y="104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9" name="Rectangle 819">
                <a:extLst>
                  <a:ext uri="{FF2B5EF4-FFF2-40B4-BE49-F238E27FC236}">
                    <a16:creationId xmlns:a16="http://schemas.microsoft.com/office/drawing/2014/main" id="{875893EF-4BCB-76F7-1943-D5C0F5F5B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7" y="104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0" name="Rectangle 820">
                <a:extLst>
                  <a:ext uri="{FF2B5EF4-FFF2-40B4-BE49-F238E27FC236}">
                    <a16:creationId xmlns:a16="http://schemas.microsoft.com/office/drawing/2014/main" id="{34BB2972-3B30-0220-98BE-826241520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7" y="1048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1" name="Rectangle 821">
                <a:extLst>
                  <a:ext uri="{FF2B5EF4-FFF2-40B4-BE49-F238E27FC236}">
                    <a16:creationId xmlns:a16="http://schemas.microsoft.com/office/drawing/2014/main" id="{2E06A563-13F8-FE67-B33B-DE1C574D2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7" y="1044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2" name="Rectangle 822">
                <a:extLst>
                  <a:ext uri="{FF2B5EF4-FFF2-40B4-BE49-F238E27FC236}">
                    <a16:creationId xmlns:a16="http://schemas.microsoft.com/office/drawing/2014/main" id="{A1ECEB7C-6B7E-C186-1F93-8DB84432F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8" y="1621"/>
                <a:ext cx="8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3" name="Rectangle 823">
                <a:extLst>
                  <a:ext uri="{FF2B5EF4-FFF2-40B4-BE49-F238E27FC236}">
                    <a16:creationId xmlns:a16="http://schemas.microsoft.com/office/drawing/2014/main" id="{7A7A3C4F-DE3C-D13C-FFB9-AC0DC355E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8" y="1621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4" name="Rectangle 824">
                <a:extLst>
                  <a:ext uri="{FF2B5EF4-FFF2-40B4-BE49-F238E27FC236}">
                    <a16:creationId xmlns:a16="http://schemas.microsoft.com/office/drawing/2014/main" id="{E5C7EB2C-BA9D-76AF-67DF-64047FEF5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8" y="1649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5" name="Rectangle 825">
                <a:extLst>
                  <a:ext uri="{FF2B5EF4-FFF2-40B4-BE49-F238E27FC236}">
                    <a16:creationId xmlns:a16="http://schemas.microsoft.com/office/drawing/2014/main" id="{1E0AD002-517F-DAA2-F6C3-E013B09C6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0" y="1625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6" name="Rectangle 826">
                <a:extLst>
                  <a:ext uri="{FF2B5EF4-FFF2-40B4-BE49-F238E27FC236}">
                    <a16:creationId xmlns:a16="http://schemas.microsoft.com/office/drawing/2014/main" id="{988CBB7B-AFB8-9022-5E24-14B3F06BA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0" y="1641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7" name="Rectangle 827">
                <a:extLst>
                  <a:ext uri="{FF2B5EF4-FFF2-40B4-BE49-F238E27FC236}">
                    <a16:creationId xmlns:a16="http://schemas.microsoft.com/office/drawing/2014/main" id="{CCE9FBEE-F15B-74D9-592E-F4F7C16BD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6" y="1633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8" name="Rectangle 828">
                <a:extLst>
                  <a:ext uri="{FF2B5EF4-FFF2-40B4-BE49-F238E27FC236}">
                    <a16:creationId xmlns:a16="http://schemas.microsoft.com/office/drawing/2014/main" id="{7ED77D05-6C95-BA75-D06C-EDE84B318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6" y="1637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9" name="Rectangle 829">
                <a:extLst>
                  <a:ext uri="{FF2B5EF4-FFF2-40B4-BE49-F238E27FC236}">
                    <a16:creationId xmlns:a16="http://schemas.microsoft.com/office/drawing/2014/main" id="{0F687299-9AAD-A46D-B904-48505E0B6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6" y="1637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0" name="Rectangle 830">
                <a:extLst>
                  <a:ext uri="{FF2B5EF4-FFF2-40B4-BE49-F238E27FC236}">
                    <a16:creationId xmlns:a16="http://schemas.microsoft.com/office/drawing/2014/main" id="{36C303AB-0E32-C506-5BA0-990719910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6" y="1633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1" name="Rectangle 831">
                <a:extLst>
                  <a:ext uri="{FF2B5EF4-FFF2-40B4-BE49-F238E27FC236}">
                    <a16:creationId xmlns:a16="http://schemas.microsoft.com/office/drawing/2014/main" id="{1CD5300D-FB10-90F1-4D42-B765E17B4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8" y="1239"/>
                <a:ext cx="8" cy="33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2" name="Rectangle 832">
                <a:extLst>
                  <a:ext uri="{FF2B5EF4-FFF2-40B4-BE49-F238E27FC236}">
                    <a16:creationId xmlns:a16="http://schemas.microsoft.com/office/drawing/2014/main" id="{9D3DD8AE-829C-C5DA-ED72-87F19FBFE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8" y="1239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3" name="Rectangle 833">
                <a:extLst>
                  <a:ext uri="{FF2B5EF4-FFF2-40B4-BE49-F238E27FC236}">
                    <a16:creationId xmlns:a16="http://schemas.microsoft.com/office/drawing/2014/main" id="{0E5420CE-7FBB-EA43-67CA-FE673E09E3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8" y="1268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4" name="Rectangle 834">
                <a:extLst>
                  <a:ext uri="{FF2B5EF4-FFF2-40B4-BE49-F238E27FC236}">
                    <a16:creationId xmlns:a16="http://schemas.microsoft.com/office/drawing/2014/main" id="{27ECF85E-C9AF-D99E-9135-B10AFD6D25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9" y="1243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5" name="Rectangle 835">
                <a:extLst>
                  <a:ext uri="{FF2B5EF4-FFF2-40B4-BE49-F238E27FC236}">
                    <a16:creationId xmlns:a16="http://schemas.microsoft.com/office/drawing/2014/main" id="{FE53A6B3-FA7D-9521-22B0-D6B13DF9E2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9" y="1259"/>
                <a:ext cx="25" cy="9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6" name="Rectangle 836">
                <a:extLst>
                  <a:ext uri="{FF2B5EF4-FFF2-40B4-BE49-F238E27FC236}">
                    <a16:creationId xmlns:a16="http://schemas.microsoft.com/office/drawing/2014/main" id="{E91D0B1D-5C11-23A6-1388-7A5EAADFD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5" y="1251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7" name="Rectangle 837">
                <a:extLst>
                  <a:ext uri="{FF2B5EF4-FFF2-40B4-BE49-F238E27FC236}">
                    <a16:creationId xmlns:a16="http://schemas.microsoft.com/office/drawing/2014/main" id="{DD0969F9-0629-CA9F-8958-3022C1605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5" y="1255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8" name="Rectangle 838">
                <a:extLst>
                  <a:ext uri="{FF2B5EF4-FFF2-40B4-BE49-F238E27FC236}">
                    <a16:creationId xmlns:a16="http://schemas.microsoft.com/office/drawing/2014/main" id="{C5DD1A75-D03A-5950-A323-1B2AE6386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5" y="1255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9" name="Rectangle 839">
                <a:extLst>
                  <a:ext uri="{FF2B5EF4-FFF2-40B4-BE49-F238E27FC236}">
                    <a16:creationId xmlns:a16="http://schemas.microsoft.com/office/drawing/2014/main" id="{55EE2C56-0D1C-72D2-D611-0BDCB4096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5" y="1251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0" name="Rectangle 840">
                <a:extLst>
                  <a:ext uri="{FF2B5EF4-FFF2-40B4-BE49-F238E27FC236}">
                    <a16:creationId xmlns:a16="http://schemas.microsoft.com/office/drawing/2014/main" id="{12809E1C-16E3-E9C4-9CEA-FD2C52B9C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6" y="793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1" name="Rectangle 841">
                <a:extLst>
                  <a:ext uri="{FF2B5EF4-FFF2-40B4-BE49-F238E27FC236}">
                    <a16:creationId xmlns:a16="http://schemas.microsoft.com/office/drawing/2014/main" id="{E9E61250-5EA2-67F5-7C4D-7FCE96CAA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6" y="793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2" name="Rectangle 842">
                <a:extLst>
                  <a:ext uri="{FF2B5EF4-FFF2-40B4-BE49-F238E27FC236}">
                    <a16:creationId xmlns:a16="http://schemas.microsoft.com/office/drawing/2014/main" id="{901AE588-144F-0C36-350B-1CD6FD807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6" y="821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3" name="Rectangle 843">
                <a:extLst>
                  <a:ext uri="{FF2B5EF4-FFF2-40B4-BE49-F238E27FC236}">
                    <a16:creationId xmlns:a16="http://schemas.microsoft.com/office/drawing/2014/main" id="{C53F03BC-7D8D-B7B5-0B1C-EC616569A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8" y="797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4" name="Rectangle 844">
                <a:extLst>
                  <a:ext uri="{FF2B5EF4-FFF2-40B4-BE49-F238E27FC236}">
                    <a16:creationId xmlns:a16="http://schemas.microsoft.com/office/drawing/2014/main" id="{54C8A129-81B3-5390-1E8B-FF6DC3C1B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8" y="813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5" name="Rectangle 845">
                <a:extLst>
                  <a:ext uri="{FF2B5EF4-FFF2-40B4-BE49-F238E27FC236}">
                    <a16:creationId xmlns:a16="http://schemas.microsoft.com/office/drawing/2014/main" id="{A06AEC7C-554D-9DB2-BAC2-51B8D7B49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4" y="80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6" name="Rectangle 846">
                <a:extLst>
                  <a:ext uri="{FF2B5EF4-FFF2-40B4-BE49-F238E27FC236}">
                    <a16:creationId xmlns:a16="http://schemas.microsoft.com/office/drawing/2014/main" id="{7C1D66AE-AAF7-AC82-FB57-9388B141E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4" y="80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7" name="Rectangle 847">
                <a:extLst>
                  <a:ext uri="{FF2B5EF4-FFF2-40B4-BE49-F238E27FC236}">
                    <a16:creationId xmlns:a16="http://schemas.microsoft.com/office/drawing/2014/main" id="{8D25E486-3841-957D-6388-AFF062F39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4" y="809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8" name="Rectangle 848">
                <a:extLst>
                  <a:ext uri="{FF2B5EF4-FFF2-40B4-BE49-F238E27FC236}">
                    <a16:creationId xmlns:a16="http://schemas.microsoft.com/office/drawing/2014/main" id="{CACB2660-657F-B254-B7C6-23C14C7A2C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4" y="805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9" name="Rectangle 849">
                <a:extLst>
                  <a:ext uri="{FF2B5EF4-FFF2-40B4-BE49-F238E27FC236}">
                    <a16:creationId xmlns:a16="http://schemas.microsoft.com/office/drawing/2014/main" id="{21024F0D-8ACC-AB01-BFE3-F72BD619B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1714"/>
                <a:ext cx="8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0" name="Rectangle 850">
                <a:extLst>
                  <a:ext uri="{FF2B5EF4-FFF2-40B4-BE49-F238E27FC236}">
                    <a16:creationId xmlns:a16="http://schemas.microsoft.com/office/drawing/2014/main" id="{9D0A7E22-F19D-0967-6FD0-A5A2B82EF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1714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1" name="Rectangle 851">
                <a:extLst>
                  <a:ext uri="{FF2B5EF4-FFF2-40B4-BE49-F238E27FC236}">
                    <a16:creationId xmlns:a16="http://schemas.microsoft.com/office/drawing/2014/main" id="{DFD779F5-67EF-7BFF-C86A-F5083EDEE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1742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2" name="Rectangle 852">
                <a:extLst>
                  <a:ext uri="{FF2B5EF4-FFF2-40B4-BE49-F238E27FC236}">
                    <a16:creationId xmlns:a16="http://schemas.microsoft.com/office/drawing/2014/main" id="{4CBFBF15-13ED-F6A8-613A-8090B43AEF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7" y="1718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3" name="Rectangle 853">
                <a:extLst>
                  <a:ext uri="{FF2B5EF4-FFF2-40B4-BE49-F238E27FC236}">
                    <a16:creationId xmlns:a16="http://schemas.microsoft.com/office/drawing/2014/main" id="{B60EACDB-C2E7-44FA-9BE9-AB6688567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7" y="1734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4" name="Rectangle 854">
                <a:extLst>
                  <a:ext uri="{FF2B5EF4-FFF2-40B4-BE49-F238E27FC236}">
                    <a16:creationId xmlns:a16="http://schemas.microsoft.com/office/drawing/2014/main" id="{ED1FAEB9-5ED8-805A-9D5D-C7F2DB2B7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3" y="1726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5" name="Rectangle 855">
                <a:extLst>
                  <a:ext uri="{FF2B5EF4-FFF2-40B4-BE49-F238E27FC236}">
                    <a16:creationId xmlns:a16="http://schemas.microsoft.com/office/drawing/2014/main" id="{A48F3A06-6079-BB6B-32B9-D9C40DF5A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3" y="1730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6" name="Rectangle 856">
                <a:extLst>
                  <a:ext uri="{FF2B5EF4-FFF2-40B4-BE49-F238E27FC236}">
                    <a16:creationId xmlns:a16="http://schemas.microsoft.com/office/drawing/2014/main" id="{AE488D47-7FAA-79EB-552A-BF2CDDBCCE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3" y="1730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7" name="Rectangle 857">
                <a:extLst>
                  <a:ext uri="{FF2B5EF4-FFF2-40B4-BE49-F238E27FC236}">
                    <a16:creationId xmlns:a16="http://schemas.microsoft.com/office/drawing/2014/main" id="{22B39400-D7C6-6A4D-362C-E9F62B2E1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3" y="1726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8" name="Rectangle 858">
                <a:extLst>
                  <a:ext uri="{FF2B5EF4-FFF2-40B4-BE49-F238E27FC236}">
                    <a16:creationId xmlns:a16="http://schemas.microsoft.com/office/drawing/2014/main" id="{86BEE536-2F9B-62EF-95BF-C92CB95FA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5" y="1357"/>
                <a:ext cx="8" cy="32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9" name="Rectangle 859">
                <a:extLst>
                  <a:ext uri="{FF2B5EF4-FFF2-40B4-BE49-F238E27FC236}">
                    <a16:creationId xmlns:a16="http://schemas.microsoft.com/office/drawing/2014/main" id="{372A4636-F534-DFE5-F18B-A670E29A2B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5" y="1357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0" name="Rectangle 860">
                <a:extLst>
                  <a:ext uri="{FF2B5EF4-FFF2-40B4-BE49-F238E27FC236}">
                    <a16:creationId xmlns:a16="http://schemas.microsoft.com/office/drawing/2014/main" id="{FE75FD04-7C75-B60A-2B13-C3F950250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5" y="1385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1" name="Rectangle 861">
                <a:extLst>
                  <a:ext uri="{FF2B5EF4-FFF2-40B4-BE49-F238E27FC236}">
                    <a16:creationId xmlns:a16="http://schemas.microsoft.com/office/drawing/2014/main" id="{1575F126-5C1D-795F-A6F7-5102B19C4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361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2" name="Rectangle 862">
                <a:extLst>
                  <a:ext uri="{FF2B5EF4-FFF2-40B4-BE49-F238E27FC236}">
                    <a16:creationId xmlns:a16="http://schemas.microsoft.com/office/drawing/2014/main" id="{F0A2D2D6-98F4-246E-09E2-D1F2F4B19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1377"/>
                <a:ext cx="25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3" name="Rectangle 863">
                <a:extLst>
                  <a:ext uri="{FF2B5EF4-FFF2-40B4-BE49-F238E27FC236}">
                    <a16:creationId xmlns:a16="http://schemas.microsoft.com/office/drawing/2014/main" id="{432CDC0F-B8F0-0F68-DFAC-6C8A3FB639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369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4" name="Rectangle 864">
                <a:extLst>
                  <a:ext uri="{FF2B5EF4-FFF2-40B4-BE49-F238E27FC236}">
                    <a16:creationId xmlns:a16="http://schemas.microsoft.com/office/drawing/2014/main" id="{010649EB-7A9D-40E8-3585-8305847E1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373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5" name="Rectangle 865">
                <a:extLst>
                  <a:ext uri="{FF2B5EF4-FFF2-40B4-BE49-F238E27FC236}">
                    <a16:creationId xmlns:a16="http://schemas.microsoft.com/office/drawing/2014/main" id="{E7BA9280-5C28-69B8-C13A-7A6BD7146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373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6" name="Rectangle 866">
                <a:extLst>
                  <a:ext uri="{FF2B5EF4-FFF2-40B4-BE49-F238E27FC236}">
                    <a16:creationId xmlns:a16="http://schemas.microsoft.com/office/drawing/2014/main" id="{ABDDB6FD-BA2B-CCA6-0264-B008CEC9A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2" y="1369"/>
                <a:ext cx="33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7" name="Rectangle 867">
                <a:extLst>
                  <a:ext uri="{FF2B5EF4-FFF2-40B4-BE49-F238E27FC236}">
                    <a16:creationId xmlns:a16="http://schemas.microsoft.com/office/drawing/2014/main" id="{83A3BA78-E7C1-968B-85D3-FFCA872241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1389"/>
                <a:ext cx="8" cy="33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8" name="Rectangle 868">
                <a:extLst>
                  <a:ext uri="{FF2B5EF4-FFF2-40B4-BE49-F238E27FC236}">
                    <a16:creationId xmlns:a16="http://schemas.microsoft.com/office/drawing/2014/main" id="{53F9EBF7-8E52-5242-A0B9-5568B60E9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1389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9" name="Rectangle 869">
                <a:extLst>
                  <a:ext uri="{FF2B5EF4-FFF2-40B4-BE49-F238E27FC236}">
                    <a16:creationId xmlns:a16="http://schemas.microsoft.com/office/drawing/2014/main" id="{9DAE6B6C-CEEF-90DB-A702-3FDCC21F1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1418"/>
                <a:ext cx="8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0" name="Rectangle 870">
                <a:extLst>
                  <a:ext uri="{FF2B5EF4-FFF2-40B4-BE49-F238E27FC236}">
                    <a16:creationId xmlns:a16="http://schemas.microsoft.com/office/drawing/2014/main" id="{8B4E4957-60C5-FD69-70A7-B38AA3EB5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3" y="1393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1" name="Rectangle 871">
                <a:extLst>
                  <a:ext uri="{FF2B5EF4-FFF2-40B4-BE49-F238E27FC236}">
                    <a16:creationId xmlns:a16="http://schemas.microsoft.com/office/drawing/2014/main" id="{006A8F5B-2170-A44A-8F34-8C916B632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3" y="1410"/>
                <a:ext cx="24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2" name="Rectangle 872">
                <a:extLst>
                  <a:ext uri="{FF2B5EF4-FFF2-40B4-BE49-F238E27FC236}">
                    <a16:creationId xmlns:a16="http://schemas.microsoft.com/office/drawing/2014/main" id="{633A33C2-3002-AEE2-1747-CED04C04C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1401"/>
                <a:ext cx="32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3" name="Rectangle 873">
                <a:extLst>
                  <a:ext uri="{FF2B5EF4-FFF2-40B4-BE49-F238E27FC236}">
                    <a16:creationId xmlns:a16="http://schemas.microsoft.com/office/drawing/2014/main" id="{25565F1A-9790-C848-294A-99BBF7AE51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1406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4" name="Rectangle 874">
                <a:extLst>
                  <a:ext uri="{FF2B5EF4-FFF2-40B4-BE49-F238E27FC236}">
                    <a16:creationId xmlns:a16="http://schemas.microsoft.com/office/drawing/2014/main" id="{2EED042C-8A68-B3EC-196C-828A5C754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1406"/>
                <a:ext cx="32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5" name="Rectangle 875">
                <a:extLst>
                  <a:ext uri="{FF2B5EF4-FFF2-40B4-BE49-F238E27FC236}">
                    <a16:creationId xmlns:a16="http://schemas.microsoft.com/office/drawing/2014/main" id="{BCFED7D8-256A-F980-B39A-37EF839E2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1401"/>
                <a:ext cx="32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6" name="Rectangle 876">
                <a:extLst>
                  <a:ext uri="{FF2B5EF4-FFF2-40B4-BE49-F238E27FC236}">
                    <a16:creationId xmlns:a16="http://schemas.microsoft.com/office/drawing/2014/main" id="{25BA0615-7ECC-C0A2-20DF-25ACEEB8B9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0" y="1085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7" name="Rectangle 877">
                <a:extLst>
                  <a:ext uri="{FF2B5EF4-FFF2-40B4-BE49-F238E27FC236}">
                    <a16:creationId xmlns:a16="http://schemas.microsoft.com/office/drawing/2014/main" id="{767E26FA-52D6-E2A5-E13E-1B3459EEA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0" y="108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8" name="Rectangle 878">
                <a:extLst>
                  <a:ext uri="{FF2B5EF4-FFF2-40B4-BE49-F238E27FC236}">
                    <a16:creationId xmlns:a16="http://schemas.microsoft.com/office/drawing/2014/main" id="{2BD17079-F897-414D-A8E3-2D5045314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0" y="1113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9" name="Rectangle 879">
                <a:extLst>
                  <a:ext uri="{FF2B5EF4-FFF2-40B4-BE49-F238E27FC236}">
                    <a16:creationId xmlns:a16="http://schemas.microsoft.com/office/drawing/2014/main" id="{FF6D439F-6BAC-8C02-3199-A35E1F2EA5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2" y="1089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0" name="Rectangle 880">
                <a:extLst>
                  <a:ext uri="{FF2B5EF4-FFF2-40B4-BE49-F238E27FC236}">
                    <a16:creationId xmlns:a16="http://schemas.microsoft.com/office/drawing/2014/main" id="{27F2195A-0C90-C5B2-5267-EEF04407EB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2" y="1105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1" name="Rectangle 881">
                <a:extLst>
                  <a:ext uri="{FF2B5EF4-FFF2-40B4-BE49-F238E27FC236}">
                    <a16:creationId xmlns:a16="http://schemas.microsoft.com/office/drawing/2014/main" id="{4602C892-9BEE-3933-5454-4583836B61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1097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2" name="Rectangle 882">
                <a:extLst>
                  <a:ext uri="{FF2B5EF4-FFF2-40B4-BE49-F238E27FC236}">
                    <a16:creationId xmlns:a16="http://schemas.microsoft.com/office/drawing/2014/main" id="{9DC0B019-F3B1-942B-3A9B-BE038B7B06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1101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3" name="Rectangle 883">
                <a:extLst>
                  <a:ext uri="{FF2B5EF4-FFF2-40B4-BE49-F238E27FC236}">
                    <a16:creationId xmlns:a16="http://schemas.microsoft.com/office/drawing/2014/main" id="{2505F0EF-2150-55D6-CB29-53B5BC1B3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1101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4" name="Rectangle 884">
                <a:extLst>
                  <a:ext uri="{FF2B5EF4-FFF2-40B4-BE49-F238E27FC236}">
                    <a16:creationId xmlns:a16="http://schemas.microsoft.com/office/drawing/2014/main" id="{C3379DF2-6BED-728C-281E-4371B4CCD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1097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5" name="Rectangle 885">
                <a:extLst>
                  <a:ext uri="{FF2B5EF4-FFF2-40B4-BE49-F238E27FC236}">
                    <a16:creationId xmlns:a16="http://schemas.microsoft.com/office/drawing/2014/main" id="{AA44BFDC-5F99-E35E-BBA1-F510F63E8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1235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6" name="Rectangle 886">
                <a:extLst>
                  <a:ext uri="{FF2B5EF4-FFF2-40B4-BE49-F238E27FC236}">
                    <a16:creationId xmlns:a16="http://schemas.microsoft.com/office/drawing/2014/main" id="{DA248055-37AA-AF75-1FB8-CCA7BF9379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1235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7" name="Rectangle 887">
                <a:extLst>
                  <a:ext uri="{FF2B5EF4-FFF2-40B4-BE49-F238E27FC236}">
                    <a16:creationId xmlns:a16="http://schemas.microsoft.com/office/drawing/2014/main" id="{91D32672-664B-64DB-61FB-0402F8618E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1263"/>
                <a:ext cx="8" cy="5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8" name="Rectangle 888">
                <a:extLst>
                  <a:ext uri="{FF2B5EF4-FFF2-40B4-BE49-F238E27FC236}">
                    <a16:creationId xmlns:a16="http://schemas.microsoft.com/office/drawing/2014/main" id="{F2FC84A9-F643-E091-8686-FFD915C11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8" y="1239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9" name="Rectangle 889">
                <a:extLst>
                  <a:ext uri="{FF2B5EF4-FFF2-40B4-BE49-F238E27FC236}">
                    <a16:creationId xmlns:a16="http://schemas.microsoft.com/office/drawing/2014/main" id="{43639810-399F-6C70-30BA-A341104884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8" y="1255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0" name="Rectangle 890">
                <a:extLst>
                  <a:ext uri="{FF2B5EF4-FFF2-40B4-BE49-F238E27FC236}">
                    <a16:creationId xmlns:a16="http://schemas.microsoft.com/office/drawing/2014/main" id="{A34485F2-1F2C-E707-13AA-7250070830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4" y="1247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1" name="Rectangle 891">
                <a:extLst>
                  <a:ext uri="{FF2B5EF4-FFF2-40B4-BE49-F238E27FC236}">
                    <a16:creationId xmlns:a16="http://schemas.microsoft.com/office/drawing/2014/main" id="{F3B0D0CF-1F4D-93C9-298A-8B77B44779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4" y="1251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2" name="Rectangle 892">
                <a:extLst>
                  <a:ext uri="{FF2B5EF4-FFF2-40B4-BE49-F238E27FC236}">
                    <a16:creationId xmlns:a16="http://schemas.microsoft.com/office/drawing/2014/main" id="{F5AAD711-BD13-E5AF-A700-038E78B57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4" y="1251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3" name="Rectangle 893">
                <a:extLst>
                  <a:ext uri="{FF2B5EF4-FFF2-40B4-BE49-F238E27FC236}">
                    <a16:creationId xmlns:a16="http://schemas.microsoft.com/office/drawing/2014/main" id="{54E42E11-3153-66E5-6A84-21AE14CB5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4" y="1247"/>
                <a:ext cx="32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4" name="Rectangle 894">
                <a:extLst>
                  <a:ext uri="{FF2B5EF4-FFF2-40B4-BE49-F238E27FC236}">
                    <a16:creationId xmlns:a16="http://schemas.microsoft.com/office/drawing/2014/main" id="{539EA25B-50E8-0FFC-D862-26CDA5EBB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1" y="833"/>
                <a:ext cx="9" cy="33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5" name="Rectangle 895">
                <a:extLst>
                  <a:ext uri="{FF2B5EF4-FFF2-40B4-BE49-F238E27FC236}">
                    <a16:creationId xmlns:a16="http://schemas.microsoft.com/office/drawing/2014/main" id="{D7CE8665-3EFD-3CB5-AF22-61D831AA5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1" y="833"/>
                <a:ext cx="9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6" name="Rectangle 896">
                <a:extLst>
                  <a:ext uri="{FF2B5EF4-FFF2-40B4-BE49-F238E27FC236}">
                    <a16:creationId xmlns:a16="http://schemas.microsoft.com/office/drawing/2014/main" id="{5AFCC8B9-52EA-5CCE-914A-BFF825365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1" y="862"/>
                <a:ext cx="9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7" name="Rectangle 897">
                <a:extLst>
                  <a:ext uri="{FF2B5EF4-FFF2-40B4-BE49-F238E27FC236}">
                    <a16:creationId xmlns:a16="http://schemas.microsoft.com/office/drawing/2014/main" id="{B80D9939-A3D3-E711-5073-30009DEDC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3" y="837"/>
                <a:ext cx="25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8" name="Rectangle 898">
                <a:extLst>
                  <a:ext uri="{FF2B5EF4-FFF2-40B4-BE49-F238E27FC236}">
                    <a16:creationId xmlns:a16="http://schemas.microsoft.com/office/drawing/2014/main" id="{9CDE7392-FFFA-AE6F-227F-70D25893E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3" y="854"/>
                <a:ext cx="25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9" name="Rectangle 899">
                <a:extLst>
                  <a:ext uri="{FF2B5EF4-FFF2-40B4-BE49-F238E27FC236}">
                    <a16:creationId xmlns:a16="http://schemas.microsoft.com/office/drawing/2014/main" id="{D83314D0-45DB-A980-DA56-EEC4994F5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9" y="846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0" name="Rectangle 900">
                <a:extLst>
                  <a:ext uri="{FF2B5EF4-FFF2-40B4-BE49-F238E27FC236}">
                    <a16:creationId xmlns:a16="http://schemas.microsoft.com/office/drawing/2014/main" id="{19F57494-862A-2546-5A4C-B654CD9C4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9" y="850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1" name="Rectangle 901">
                <a:extLst>
                  <a:ext uri="{FF2B5EF4-FFF2-40B4-BE49-F238E27FC236}">
                    <a16:creationId xmlns:a16="http://schemas.microsoft.com/office/drawing/2014/main" id="{42EF3F6F-7B9E-DA40-C5B8-D87EB0CB7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9" y="850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2" name="Rectangle 902">
                <a:extLst>
                  <a:ext uri="{FF2B5EF4-FFF2-40B4-BE49-F238E27FC236}">
                    <a16:creationId xmlns:a16="http://schemas.microsoft.com/office/drawing/2014/main" id="{FDF89FAB-3E26-072D-DACE-53A47070F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9" y="846"/>
                <a:ext cx="33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3" name="Rectangle 903">
                <a:extLst>
                  <a:ext uri="{FF2B5EF4-FFF2-40B4-BE49-F238E27FC236}">
                    <a16:creationId xmlns:a16="http://schemas.microsoft.com/office/drawing/2014/main" id="{F43A2564-CD8A-3BA8-B232-2594E6341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4" y="1523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4" name="Rectangle 904">
                <a:extLst>
                  <a:ext uri="{FF2B5EF4-FFF2-40B4-BE49-F238E27FC236}">
                    <a16:creationId xmlns:a16="http://schemas.microsoft.com/office/drawing/2014/main" id="{271AEAA5-48C4-4F96-8485-F69A6E047C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4" y="1523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5" name="Rectangle 905">
                <a:extLst>
                  <a:ext uri="{FF2B5EF4-FFF2-40B4-BE49-F238E27FC236}">
                    <a16:creationId xmlns:a16="http://schemas.microsoft.com/office/drawing/2014/main" id="{94074310-5715-E62B-D9F5-9A8D85141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4" y="1552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6" name="Rectangle 906">
                <a:extLst>
                  <a:ext uri="{FF2B5EF4-FFF2-40B4-BE49-F238E27FC236}">
                    <a16:creationId xmlns:a16="http://schemas.microsoft.com/office/drawing/2014/main" id="{90B0652B-4988-DF39-FFD1-EBD8F91A76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6" y="1527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7" name="Rectangle 907">
                <a:extLst>
                  <a:ext uri="{FF2B5EF4-FFF2-40B4-BE49-F238E27FC236}">
                    <a16:creationId xmlns:a16="http://schemas.microsoft.com/office/drawing/2014/main" id="{941989C4-A65A-27CE-24D5-AB6708F78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6" y="1543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8" name="Rectangle 908">
                <a:extLst>
                  <a:ext uri="{FF2B5EF4-FFF2-40B4-BE49-F238E27FC236}">
                    <a16:creationId xmlns:a16="http://schemas.microsoft.com/office/drawing/2014/main" id="{B1D56409-BB55-6469-2E34-2F3CB9014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1" y="1535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9" name="Rectangle 909">
                <a:extLst>
                  <a:ext uri="{FF2B5EF4-FFF2-40B4-BE49-F238E27FC236}">
                    <a16:creationId xmlns:a16="http://schemas.microsoft.com/office/drawing/2014/main" id="{F30119A4-FD2F-6B4C-0887-5D8516603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1" y="153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0" name="Rectangle 910">
                <a:extLst>
                  <a:ext uri="{FF2B5EF4-FFF2-40B4-BE49-F238E27FC236}">
                    <a16:creationId xmlns:a16="http://schemas.microsoft.com/office/drawing/2014/main" id="{E2A17F75-191D-40A2-C8C2-D27F954A5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1" y="1539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1" name="Rectangle 911">
                <a:extLst>
                  <a:ext uri="{FF2B5EF4-FFF2-40B4-BE49-F238E27FC236}">
                    <a16:creationId xmlns:a16="http://schemas.microsoft.com/office/drawing/2014/main" id="{6BC2442D-9926-2324-5078-1A434E95D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1" y="1535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2" name="Rectangle 912">
                <a:extLst>
                  <a:ext uri="{FF2B5EF4-FFF2-40B4-BE49-F238E27FC236}">
                    <a16:creationId xmlns:a16="http://schemas.microsoft.com/office/drawing/2014/main" id="{55F3E9BE-72BA-D2F4-4F44-DAD5EBD251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2" y="1170"/>
                <a:ext cx="8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3" name="Rectangle 913">
                <a:extLst>
                  <a:ext uri="{FF2B5EF4-FFF2-40B4-BE49-F238E27FC236}">
                    <a16:creationId xmlns:a16="http://schemas.microsoft.com/office/drawing/2014/main" id="{D5CBAB03-B6F0-C700-ABA6-95D50F785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2" y="1170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4" name="Rectangle 914">
                <a:extLst>
                  <a:ext uri="{FF2B5EF4-FFF2-40B4-BE49-F238E27FC236}">
                    <a16:creationId xmlns:a16="http://schemas.microsoft.com/office/drawing/2014/main" id="{F9B31396-9C55-D8E0-78D5-5C62FDB3B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2" y="1199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5" name="Rectangle 915">
                <a:extLst>
                  <a:ext uri="{FF2B5EF4-FFF2-40B4-BE49-F238E27FC236}">
                    <a16:creationId xmlns:a16="http://schemas.microsoft.com/office/drawing/2014/main" id="{2EB73339-58D8-6757-8EF1-1A25E9262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4" y="1174"/>
                <a:ext cx="24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6" name="Rectangle 916">
                <a:extLst>
                  <a:ext uri="{FF2B5EF4-FFF2-40B4-BE49-F238E27FC236}">
                    <a16:creationId xmlns:a16="http://schemas.microsoft.com/office/drawing/2014/main" id="{10F2FAD3-A14C-5D92-90F0-092F08BB1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4" y="1190"/>
                <a:ext cx="24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7" name="Rectangle 917">
                <a:extLst>
                  <a:ext uri="{FF2B5EF4-FFF2-40B4-BE49-F238E27FC236}">
                    <a16:creationId xmlns:a16="http://schemas.microsoft.com/office/drawing/2014/main" id="{24CB8714-3042-3AFF-FD66-6DBBE435E0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9" y="118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8" name="Rectangle 918">
                <a:extLst>
                  <a:ext uri="{FF2B5EF4-FFF2-40B4-BE49-F238E27FC236}">
                    <a16:creationId xmlns:a16="http://schemas.microsoft.com/office/drawing/2014/main" id="{718ADCF5-4A4D-652A-3C06-8417D54E80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9" y="118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9" name="Rectangle 919">
                <a:extLst>
                  <a:ext uri="{FF2B5EF4-FFF2-40B4-BE49-F238E27FC236}">
                    <a16:creationId xmlns:a16="http://schemas.microsoft.com/office/drawing/2014/main" id="{3A94A504-04D8-9D4C-93BD-F724AB320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9" y="1186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0" name="Rectangle 920">
                <a:extLst>
                  <a:ext uri="{FF2B5EF4-FFF2-40B4-BE49-F238E27FC236}">
                    <a16:creationId xmlns:a16="http://schemas.microsoft.com/office/drawing/2014/main" id="{86562C56-94DE-372C-E098-0A14A8F89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9" y="118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1" name="Rectangle 921">
                <a:extLst>
                  <a:ext uri="{FF2B5EF4-FFF2-40B4-BE49-F238E27FC236}">
                    <a16:creationId xmlns:a16="http://schemas.microsoft.com/office/drawing/2014/main" id="{E25EB061-7C30-478A-4FC5-B01055E10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312"/>
                <a:ext cx="9" cy="33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2" name="Rectangle 922">
                <a:extLst>
                  <a:ext uri="{FF2B5EF4-FFF2-40B4-BE49-F238E27FC236}">
                    <a16:creationId xmlns:a16="http://schemas.microsoft.com/office/drawing/2014/main" id="{AC08A735-4470-EA24-20EC-DFBCAF742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312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3" name="Rectangle 923">
                <a:extLst>
                  <a:ext uri="{FF2B5EF4-FFF2-40B4-BE49-F238E27FC236}">
                    <a16:creationId xmlns:a16="http://schemas.microsoft.com/office/drawing/2014/main" id="{E61CA72F-0CAC-DB8B-0B85-252F3FC9C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341"/>
                <a:ext cx="9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4" name="Rectangle 924">
                <a:extLst>
                  <a:ext uri="{FF2B5EF4-FFF2-40B4-BE49-F238E27FC236}">
                    <a16:creationId xmlns:a16="http://schemas.microsoft.com/office/drawing/2014/main" id="{341C5DBD-B5A0-6DDC-D59D-283CFE3CE3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5" y="1316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5" name="Rectangle 925">
                <a:extLst>
                  <a:ext uri="{FF2B5EF4-FFF2-40B4-BE49-F238E27FC236}">
                    <a16:creationId xmlns:a16="http://schemas.microsoft.com/office/drawing/2014/main" id="{F36033A5-967D-A33F-1F3B-C110153DC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5" y="1332"/>
                <a:ext cx="25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6" name="Rectangle 926">
                <a:extLst>
                  <a:ext uri="{FF2B5EF4-FFF2-40B4-BE49-F238E27FC236}">
                    <a16:creationId xmlns:a16="http://schemas.microsoft.com/office/drawing/2014/main" id="{57E26414-F4A5-0A00-0959-D27308AF4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1" y="132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7" name="Rectangle 927">
                <a:extLst>
                  <a:ext uri="{FF2B5EF4-FFF2-40B4-BE49-F238E27FC236}">
                    <a16:creationId xmlns:a16="http://schemas.microsoft.com/office/drawing/2014/main" id="{0F317773-3C10-7BB0-3A6C-35847BBF5C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1" y="132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8" name="Rectangle 928">
                <a:extLst>
                  <a:ext uri="{FF2B5EF4-FFF2-40B4-BE49-F238E27FC236}">
                    <a16:creationId xmlns:a16="http://schemas.microsoft.com/office/drawing/2014/main" id="{9EE631DC-05A9-5935-968C-13BCF1A21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1" y="132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9" name="Rectangle 929">
                <a:extLst>
                  <a:ext uri="{FF2B5EF4-FFF2-40B4-BE49-F238E27FC236}">
                    <a16:creationId xmlns:a16="http://schemas.microsoft.com/office/drawing/2014/main" id="{37B839B3-EE39-E19B-B6F9-6478BF5C7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1" y="1324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0" name="Rectangle 930">
                <a:extLst>
                  <a:ext uri="{FF2B5EF4-FFF2-40B4-BE49-F238E27FC236}">
                    <a16:creationId xmlns:a16="http://schemas.microsoft.com/office/drawing/2014/main" id="{22AA5AAD-CC65-311B-64B3-9DB7CB405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1" y="996"/>
                <a:ext cx="8" cy="32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1" name="Rectangle 931">
                <a:extLst>
                  <a:ext uri="{FF2B5EF4-FFF2-40B4-BE49-F238E27FC236}">
                    <a16:creationId xmlns:a16="http://schemas.microsoft.com/office/drawing/2014/main" id="{EE36CA85-EA11-5451-633E-6F1D5353C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1" y="996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2" name="Rectangle 932">
                <a:extLst>
                  <a:ext uri="{FF2B5EF4-FFF2-40B4-BE49-F238E27FC236}">
                    <a16:creationId xmlns:a16="http://schemas.microsoft.com/office/drawing/2014/main" id="{7101BE37-0F30-6DA2-DD3A-AF9C615A0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1" y="1024"/>
                <a:ext cx="8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3" name="Rectangle 933">
                <a:extLst>
                  <a:ext uri="{FF2B5EF4-FFF2-40B4-BE49-F238E27FC236}">
                    <a16:creationId xmlns:a16="http://schemas.microsoft.com/office/drawing/2014/main" id="{C4FEFFD8-3B64-F74D-9790-D0399009DB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2" y="1000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4" name="Rectangle 934">
                <a:extLst>
                  <a:ext uri="{FF2B5EF4-FFF2-40B4-BE49-F238E27FC236}">
                    <a16:creationId xmlns:a16="http://schemas.microsoft.com/office/drawing/2014/main" id="{238C8413-1BFA-BCFA-50D0-1B4224616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2" y="1016"/>
                <a:ext cx="25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5" name="Rectangle 935">
                <a:extLst>
                  <a:ext uri="{FF2B5EF4-FFF2-40B4-BE49-F238E27FC236}">
                    <a16:creationId xmlns:a16="http://schemas.microsoft.com/office/drawing/2014/main" id="{97FA0928-03A9-5D90-141C-5770C8CD6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8" y="100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6" name="Rectangle 936">
                <a:extLst>
                  <a:ext uri="{FF2B5EF4-FFF2-40B4-BE49-F238E27FC236}">
                    <a16:creationId xmlns:a16="http://schemas.microsoft.com/office/drawing/2014/main" id="{6A23A9CC-D668-C4DA-22B7-516EFE0A2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8" y="101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7" name="Rectangle 937">
                <a:extLst>
                  <a:ext uri="{FF2B5EF4-FFF2-40B4-BE49-F238E27FC236}">
                    <a16:creationId xmlns:a16="http://schemas.microsoft.com/office/drawing/2014/main" id="{82F65A15-BD2D-92E2-77A3-887B5AC0F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8" y="1012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8" name="Rectangle 938">
                <a:extLst>
                  <a:ext uri="{FF2B5EF4-FFF2-40B4-BE49-F238E27FC236}">
                    <a16:creationId xmlns:a16="http://schemas.microsoft.com/office/drawing/2014/main" id="{39580276-11D6-65E6-5495-6D6C98222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8" y="1008"/>
                <a:ext cx="33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9" name="Freeform 939">
                <a:extLst>
                  <a:ext uri="{FF2B5EF4-FFF2-40B4-BE49-F238E27FC236}">
                    <a16:creationId xmlns:a16="http://schemas.microsoft.com/office/drawing/2014/main" id="{8D1BBCBD-55D7-0FFF-ECA5-7DEE20EFE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4" y="630"/>
                <a:ext cx="751" cy="1116"/>
              </a:xfrm>
              <a:custGeom>
                <a:avLst/>
                <a:gdLst>
                  <a:gd name="T0" fmla="*/ 185 w 185"/>
                  <a:gd name="T1" fmla="*/ 216 h 275"/>
                  <a:gd name="T2" fmla="*/ 184 w 185"/>
                  <a:gd name="T3" fmla="*/ 201 h 275"/>
                  <a:gd name="T4" fmla="*/ 182 w 185"/>
                  <a:gd name="T5" fmla="*/ 186 h 275"/>
                  <a:gd name="T6" fmla="*/ 179 w 185"/>
                  <a:gd name="T7" fmla="*/ 170 h 275"/>
                  <a:gd name="T8" fmla="*/ 174 w 185"/>
                  <a:gd name="T9" fmla="*/ 153 h 275"/>
                  <a:gd name="T10" fmla="*/ 168 w 185"/>
                  <a:gd name="T11" fmla="*/ 136 h 275"/>
                  <a:gd name="T12" fmla="*/ 161 w 185"/>
                  <a:gd name="T13" fmla="*/ 119 h 275"/>
                  <a:gd name="T14" fmla="*/ 153 w 185"/>
                  <a:gd name="T15" fmla="*/ 102 h 275"/>
                  <a:gd name="T16" fmla="*/ 144 w 185"/>
                  <a:gd name="T17" fmla="*/ 86 h 275"/>
                  <a:gd name="T18" fmla="*/ 134 w 185"/>
                  <a:gd name="T19" fmla="*/ 71 h 275"/>
                  <a:gd name="T20" fmla="*/ 123 w 185"/>
                  <a:gd name="T21" fmla="*/ 57 h 275"/>
                  <a:gd name="T22" fmla="*/ 112 w 185"/>
                  <a:gd name="T23" fmla="*/ 44 h 275"/>
                  <a:gd name="T24" fmla="*/ 101 w 185"/>
                  <a:gd name="T25" fmla="*/ 32 h 275"/>
                  <a:gd name="T26" fmla="*/ 89 w 185"/>
                  <a:gd name="T27" fmla="*/ 22 h 275"/>
                  <a:gd name="T28" fmla="*/ 78 w 185"/>
                  <a:gd name="T29" fmla="*/ 14 h 275"/>
                  <a:gd name="T30" fmla="*/ 67 w 185"/>
                  <a:gd name="T31" fmla="*/ 7 h 275"/>
                  <a:gd name="T32" fmla="*/ 56 w 185"/>
                  <a:gd name="T33" fmla="*/ 3 h 275"/>
                  <a:gd name="T34" fmla="*/ 46 w 185"/>
                  <a:gd name="T35" fmla="*/ 1 h 275"/>
                  <a:gd name="T36" fmla="*/ 36 w 185"/>
                  <a:gd name="T37" fmla="*/ 0 h 275"/>
                  <a:gd name="T38" fmla="*/ 28 w 185"/>
                  <a:gd name="T39" fmla="*/ 2 h 275"/>
                  <a:gd name="T40" fmla="*/ 20 w 185"/>
                  <a:gd name="T41" fmla="*/ 6 h 275"/>
                  <a:gd name="T42" fmla="*/ 13 w 185"/>
                  <a:gd name="T43" fmla="*/ 12 h 275"/>
                  <a:gd name="T44" fmla="*/ 8 w 185"/>
                  <a:gd name="T45" fmla="*/ 20 h 275"/>
                  <a:gd name="T46" fmla="*/ 4 w 185"/>
                  <a:gd name="T47" fmla="*/ 29 h 275"/>
                  <a:gd name="T48" fmla="*/ 1 w 185"/>
                  <a:gd name="T49" fmla="*/ 40 h 275"/>
                  <a:gd name="T50" fmla="*/ 0 w 185"/>
                  <a:gd name="T51" fmla="*/ 53 h 275"/>
                  <a:gd name="T52" fmla="*/ 0 w 185"/>
                  <a:gd name="T53" fmla="*/ 67 h 275"/>
                  <a:gd name="T54" fmla="*/ 1 w 185"/>
                  <a:gd name="T55" fmla="*/ 82 h 275"/>
                  <a:gd name="T56" fmla="*/ 4 w 185"/>
                  <a:gd name="T57" fmla="*/ 98 h 275"/>
                  <a:gd name="T58" fmla="*/ 8 w 185"/>
                  <a:gd name="T59" fmla="*/ 114 h 275"/>
                  <a:gd name="T60" fmla="*/ 13 w 185"/>
                  <a:gd name="T61" fmla="*/ 131 h 275"/>
                  <a:gd name="T62" fmla="*/ 20 w 185"/>
                  <a:gd name="T63" fmla="*/ 148 h 275"/>
                  <a:gd name="T64" fmla="*/ 28 w 185"/>
                  <a:gd name="T65" fmla="*/ 165 h 275"/>
                  <a:gd name="T66" fmla="*/ 36 w 185"/>
                  <a:gd name="T67" fmla="*/ 181 h 275"/>
                  <a:gd name="T68" fmla="*/ 46 w 185"/>
                  <a:gd name="T69" fmla="*/ 197 h 275"/>
                  <a:gd name="T70" fmla="*/ 56 w 185"/>
                  <a:gd name="T71" fmla="*/ 212 h 275"/>
                  <a:gd name="T72" fmla="*/ 67 w 185"/>
                  <a:gd name="T73" fmla="*/ 226 h 275"/>
                  <a:gd name="T74" fmla="*/ 78 w 185"/>
                  <a:gd name="T75" fmla="*/ 238 h 275"/>
                  <a:gd name="T76" fmla="*/ 89 w 185"/>
                  <a:gd name="T77" fmla="*/ 249 h 275"/>
                  <a:gd name="T78" fmla="*/ 101 w 185"/>
                  <a:gd name="T79" fmla="*/ 258 h 275"/>
                  <a:gd name="T80" fmla="*/ 112 w 185"/>
                  <a:gd name="T81" fmla="*/ 265 h 275"/>
                  <a:gd name="T82" fmla="*/ 123 w 185"/>
                  <a:gd name="T83" fmla="*/ 271 h 275"/>
                  <a:gd name="T84" fmla="*/ 134 w 185"/>
                  <a:gd name="T85" fmla="*/ 274 h 275"/>
                  <a:gd name="T86" fmla="*/ 144 w 185"/>
                  <a:gd name="T87" fmla="*/ 275 h 275"/>
                  <a:gd name="T88" fmla="*/ 153 w 185"/>
                  <a:gd name="T89" fmla="*/ 275 h 275"/>
                  <a:gd name="T90" fmla="*/ 161 w 185"/>
                  <a:gd name="T91" fmla="*/ 272 h 275"/>
                  <a:gd name="T92" fmla="*/ 168 w 185"/>
                  <a:gd name="T93" fmla="*/ 267 h 275"/>
                  <a:gd name="T94" fmla="*/ 174 w 185"/>
                  <a:gd name="T95" fmla="*/ 260 h 275"/>
                  <a:gd name="T96" fmla="*/ 179 w 185"/>
                  <a:gd name="T97" fmla="*/ 252 h 275"/>
                  <a:gd name="T98" fmla="*/ 182 w 185"/>
                  <a:gd name="T99" fmla="*/ 241 h 275"/>
                  <a:gd name="T100" fmla="*/ 184 w 185"/>
                  <a:gd name="T101" fmla="*/ 229 h 275"/>
                  <a:gd name="T102" fmla="*/ 185 w 185"/>
                  <a:gd name="T103" fmla="*/ 216 h 275"/>
                  <a:gd name="T104" fmla="*/ 185 w 185"/>
                  <a:gd name="T105" fmla="*/ 216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5" h="275">
                    <a:moveTo>
                      <a:pt x="185" y="216"/>
                    </a:moveTo>
                    <a:lnTo>
                      <a:pt x="184" y="201"/>
                    </a:lnTo>
                    <a:lnTo>
                      <a:pt x="182" y="186"/>
                    </a:lnTo>
                    <a:lnTo>
                      <a:pt x="179" y="170"/>
                    </a:lnTo>
                    <a:lnTo>
                      <a:pt x="174" y="153"/>
                    </a:lnTo>
                    <a:lnTo>
                      <a:pt x="168" y="136"/>
                    </a:lnTo>
                    <a:lnTo>
                      <a:pt x="161" y="119"/>
                    </a:lnTo>
                    <a:lnTo>
                      <a:pt x="153" y="102"/>
                    </a:lnTo>
                    <a:lnTo>
                      <a:pt x="144" y="86"/>
                    </a:lnTo>
                    <a:lnTo>
                      <a:pt x="134" y="71"/>
                    </a:lnTo>
                    <a:lnTo>
                      <a:pt x="123" y="57"/>
                    </a:lnTo>
                    <a:lnTo>
                      <a:pt x="112" y="44"/>
                    </a:lnTo>
                    <a:lnTo>
                      <a:pt x="101" y="32"/>
                    </a:lnTo>
                    <a:lnTo>
                      <a:pt x="89" y="22"/>
                    </a:lnTo>
                    <a:lnTo>
                      <a:pt x="78" y="14"/>
                    </a:lnTo>
                    <a:lnTo>
                      <a:pt x="67" y="7"/>
                    </a:lnTo>
                    <a:lnTo>
                      <a:pt x="56" y="3"/>
                    </a:lnTo>
                    <a:lnTo>
                      <a:pt x="46" y="1"/>
                    </a:lnTo>
                    <a:lnTo>
                      <a:pt x="36" y="0"/>
                    </a:lnTo>
                    <a:lnTo>
                      <a:pt x="28" y="2"/>
                    </a:lnTo>
                    <a:lnTo>
                      <a:pt x="20" y="6"/>
                    </a:lnTo>
                    <a:lnTo>
                      <a:pt x="13" y="12"/>
                    </a:lnTo>
                    <a:lnTo>
                      <a:pt x="8" y="20"/>
                    </a:lnTo>
                    <a:lnTo>
                      <a:pt x="4" y="29"/>
                    </a:lnTo>
                    <a:lnTo>
                      <a:pt x="1" y="40"/>
                    </a:lnTo>
                    <a:lnTo>
                      <a:pt x="0" y="53"/>
                    </a:lnTo>
                    <a:lnTo>
                      <a:pt x="0" y="67"/>
                    </a:lnTo>
                    <a:lnTo>
                      <a:pt x="1" y="82"/>
                    </a:lnTo>
                    <a:lnTo>
                      <a:pt x="4" y="98"/>
                    </a:lnTo>
                    <a:lnTo>
                      <a:pt x="8" y="114"/>
                    </a:lnTo>
                    <a:lnTo>
                      <a:pt x="13" y="131"/>
                    </a:lnTo>
                    <a:lnTo>
                      <a:pt x="20" y="148"/>
                    </a:lnTo>
                    <a:lnTo>
                      <a:pt x="28" y="165"/>
                    </a:lnTo>
                    <a:lnTo>
                      <a:pt x="36" y="181"/>
                    </a:lnTo>
                    <a:lnTo>
                      <a:pt x="46" y="197"/>
                    </a:lnTo>
                    <a:lnTo>
                      <a:pt x="56" y="212"/>
                    </a:lnTo>
                    <a:lnTo>
                      <a:pt x="67" y="226"/>
                    </a:lnTo>
                    <a:lnTo>
                      <a:pt x="78" y="238"/>
                    </a:lnTo>
                    <a:lnTo>
                      <a:pt x="89" y="249"/>
                    </a:lnTo>
                    <a:lnTo>
                      <a:pt x="101" y="258"/>
                    </a:lnTo>
                    <a:lnTo>
                      <a:pt x="112" y="265"/>
                    </a:lnTo>
                    <a:lnTo>
                      <a:pt x="123" y="271"/>
                    </a:lnTo>
                    <a:lnTo>
                      <a:pt x="134" y="274"/>
                    </a:lnTo>
                    <a:lnTo>
                      <a:pt x="144" y="275"/>
                    </a:lnTo>
                    <a:lnTo>
                      <a:pt x="153" y="275"/>
                    </a:lnTo>
                    <a:lnTo>
                      <a:pt x="161" y="272"/>
                    </a:lnTo>
                    <a:lnTo>
                      <a:pt x="168" y="267"/>
                    </a:lnTo>
                    <a:lnTo>
                      <a:pt x="174" y="260"/>
                    </a:lnTo>
                    <a:lnTo>
                      <a:pt x="179" y="252"/>
                    </a:lnTo>
                    <a:lnTo>
                      <a:pt x="182" y="241"/>
                    </a:lnTo>
                    <a:lnTo>
                      <a:pt x="184" y="229"/>
                    </a:lnTo>
                    <a:lnTo>
                      <a:pt x="185" y="216"/>
                    </a:lnTo>
                    <a:lnTo>
                      <a:pt x="185" y="216"/>
                    </a:lnTo>
                  </a:path>
                </a:pathLst>
              </a:custGeom>
              <a:noFill/>
              <a:ln w="6350" cap="flat">
                <a:solidFill>
                  <a:srgbClr val="1B9E7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0" name="Freeform 940">
                <a:extLst>
                  <a:ext uri="{FF2B5EF4-FFF2-40B4-BE49-F238E27FC236}">
                    <a16:creationId xmlns:a16="http://schemas.microsoft.com/office/drawing/2014/main" id="{C3C587C8-BDFA-1266-76DA-98A800B53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" y="424"/>
                <a:ext cx="1360" cy="1140"/>
              </a:xfrm>
              <a:custGeom>
                <a:avLst/>
                <a:gdLst>
                  <a:gd name="T0" fmla="*/ 335 w 335"/>
                  <a:gd name="T1" fmla="*/ 70 h 281"/>
                  <a:gd name="T2" fmla="*/ 334 w 335"/>
                  <a:gd name="T3" fmla="*/ 56 h 281"/>
                  <a:gd name="T4" fmla="*/ 330 w 335"/>
                  <a:gd name="T5" fmla="*/ 43 h 281"/>
                  <a:gd name="T6" fmla="*/ 323 w 335"/>
                  <a:gd name="T7" fmla="*/ 31 h 281"/>
                  <a:gd name="T8" fmla="*/ 315 w 335"/>
                  <a:gd name="T9" fmla="*/ 21 h 281"/>
                  <a:gd name="T10" fmla="*/ 304 w 335"/>
                  <a:gd name="T11" fmla="*/ 13 h 281"/>
                  <a:gd name="T12" fmla="*/ 291 w 335"/>
                  <a:gd name="T13" fmla="*/ 6 h 281"/>
                  <a:gd name="T14" fmla="*/ 276 w 335"/>
                  <a:gd name="T15" fmla="*/ 2 h 281"/>
                  <a:gd name="T16" fmla="*/ 260 w 335"/>
                  <a:gd name="T17" fmla="*/ 0 h 281"/>
                  <a:gd name="T18" fmla="*/ 242 w 335"/>
                  <a:gd name="T19" fmla="*/ 0 h 281"/>
                  <a:gd name="T20" fmla="*/ 223 w 335"/>
                  <a:gd name="T21" fmla="*/ 2 h 281"/>
                  <a:gd name="T22" fmla="*/ 203 w 335"/>
                  <a:gd name="T23" fmla="*/ 6 h 281"/>
                  <a:gd name="T24" fmla="*/ 183 w 335"/>
                  <a:gd name="T25" fmla="*/ 12 h 281"/>
                  <a:gd name="T26" fmla="*/ 162 w 335"/>
                  <a:gd name="T27" fmla="*/ 20 h 281"/>
                  <a:gd name="T28" fmla="*/ 141 w 335"/>
                  <a:gd name="T29" fmla="*/ 30 h 281"/>
                  <a:gd name="T30" fmla="*/ 121 w 335"/>
                  <a:gd name="T31" fmla="*/ 42 h 281"/>
                  <a:gd name="T32" fmla="*/ 102 w 335"/>
                  <a:gd name="T33" fmla="*/ 55 h 281"/>
                  <a:gd name="T34" fmla="*/ 83 w 335"/>
                  <a:gd name="T35" fmla="*/ 69 h 281"/>
                  <a:gd name="T36" fmla="*/ 66 w 335"/>
                  <a:gd name="T37" fmla="*/ 85 h 281"/>
                  <a:gd name="T38" fmla="*/ 50 w 335"/>
                  <a:gd name="T39" fmla="*/ 101 h 281"/>
                  <a:gd name="T40" fmla="*/ 36 w 335"/>
                  <a:gd name="T41" fmla="*/ 118 h 281"/>
                  <a:gd name="T42" fmla="*/ 24 w 335"/>
                  <a:gd name="T43" fmla="*/ 135 h 281"/>
                  <a:gd name="T44" fmla="*/ 15 w 335"/>
                  <a:gd name="T45" fmla="*/ 152 h 281"/>
                  <a:gd name="T46" fmla="*/ 7 w 335"/>
                  <a:gd name="T47" fmla="*/ 170 h 281"/>
                  <a:gd name="T48" fmla="*/ 2 w 335"/>
                  <a:gd name="T49" fmla="*/ 186 h 281"/>
                  <a:gd name="T50" fmla="*/ 0 w 335"/>
                  <a:gd name="T51" fmla="*/ 202 h 281"/>
                  <a:gd name="T52" fmla="*/ 0 w 335"/>
                  <a:gd name="T53" fmla="*/ 217 h 281"/>
                  <a:gd name="T54" fmla="*/ 2 w 335"/>
                  <a:gd name="T55" fmla="*/ 231 h 281"/>
                  <a:gd name="T56" fmla="*/ 7 w 335"/>
                  <a:gd name="T57" fmla="*/ 244 h 281"/>
                  <a:gd name="T58" fmla="*/ 15 w 335"/>
                  <a:gd name="T59" fmla="*/ 255 h 281"/>
                  <a:gd name="T60" fmla="*/ 24 w 335"/>
                  <a:gd name="T61" fmla="*/ 264 h 281"/>
                  <a:gd name="T62" fmla="*/ 36 w 335"/>
                  <a:gd name="T63" fmla="*/ 271 h 281"/>
                  <a:gd name="T64" fmla="*/ 50 w 335"/>
                  <a:gd name="T65" fmla="*/ 276 h 281"/>
                  <a:gd name="T66" fmla="*/ 66 w 335"/>
                  <a:gd name="T67" fmla="*/ 280 h 281"/>
                  <a:gd name="T68" fmla="*/ 83 w 335"/>
                  <a:gd name="T69" fmla="*/ 281 h 281"/>
                  <a:gd name="T70" fmla="*/ 102 w 335"/>
                  <a:gd name="T71" fmla="*/ 280 h 281"/>
                  <a:gd name="T72" fmla="*/ 121 w 335"/>
                  <a:gd name="T73" fmla="*/ 277 h 281"/>
                  <a:gd name="T74" fmla="*/ 141 w 335"/>
                  <a:gd name="T75" fmla="*/ 272 h 281"/>
                  <a:gd name="T76" fmla="*/ 162 w 335"/>
                  <a:gd name="T77" fmla="*/ 264 h 281"/>
                  <a:gd name="T78" fmla="*/ 183 w 335"/>
                  <a:gd name="T79" fmla="*/ 255 h 281"/>
                  <a:gd name="T80" fmla="*/ 203 w 335"/>
                  <a:gd name="T81" fmla="*/ 245 h 281"/>
                  <a:gd name="T82" fmla="*/ 223 w 335"/>
                  <a:gd name="T83" fmla="*/ 232 h 281"/>
                  <a:gd name="T84" fmla="*/ 242 w 335"/>
                  <a:gd name="T85" fmla="*/ 218 h 281"/>
                  <a:gd name="T86" fmla="*/ 260 w 335"/>
                  <a:gd name="T87" fmla="*/ 203 h 281"/>
                  <a:gd name="T88" fmla="*/ 276 w 335"/>
                  <a:gd name="T89" fmla="*/ 188 h 281"/>
                  <a:gd name="T90" fmla="*/ 291 w 335"/>
                  <a:gd name="T91" fmla="*/ 171 h 281"/>
                  <a:gd name="T92" fmla="*/ 304 w 335"/>
                  <a:gd name="T93" fmla="*/ 154 h 281"/>
                  <a:gd name="T94" fmla="*/ 315 w 335"/>
                  <a:gd name="T95" fmla="*/ 137 h 281"/>
                  <a:gd name="T96" fmla="*/ 323 w 335"/>
                  <a:gd name="T97" fmla="*/ 119 h 281"/>
                  <a:gd name="T98" fmla="*/ 330 w 335"/>
                  <a:gd name="T99" fmla="*/ 102 h 281"/>
                  <a:gd name="T100" fmla="*/ 334 w 335"/>
                  <a:gd name="T101" fmla="*/ 86 h 281"/>
                  <a:gd name="T102" fmla="*/ 335 w 335"/>
                  <a:gd name="T103" fmla="*/ 70 h 281"/>
                  <a:gd name="T104" fmla="*/ 335 w 335"/>
                  <a:gd name="T105" fmla="*/ 7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5" h="281">
                    <a:moveTo>
                      <a:pt x="335" y="70"/>
                    </a:moveTo>
                    <a:lnTo>
                      <a:pt x="334" y="56"/>
                    </a:lnTo>
                    <a:lnTo>
                      <a:pt x="330" y="43"/>
                    </a:lnTo>
                    <a:lnTo>
                      <a:pt x="323" y="31"/>
                    </a:lnTo>
                    <a:lnTo>
                      <a:pt x="315" y="21"/>
                    </a:lnTo>
                    <a:lnTo>
                      <a:pt x="304" y="13"/>
                    </a:lnTo>
                    <a:lnTo>
                      <a:pt x="291" y="6"/>
                    </a:lnTo>
                    <a:lnTo>
                      <a:pt x="276" y="2"/>
                    </a:lnTo>
                    <a:lnTo>
                      <a:pt x="260" y="0"/>
                    </a:lnTo>
                    <a:lnTo>
                      <a:pt x="242" y="0"/>
                    </a:lnTo>
                    <a:lnTo>
                      <a:pt x="223" y="2"/>
                    </a:lnTo>
                    <a:lnTo>
                      <a:pt x="203" y="6"/>
                    </a:lnTo>
                    <a:lnTo>
                      <a:pt x="183" y="12"/>
                    </a:lnTo>
                    <a:lnTo>
                      <a:pt x="162" y="20"/>
                    </a:lnTo>
                    <a:lnTo>
                      <a:pt x="141" y="30"/>
                    </a:lnTo>
                    <a:lnTo>
                      <a:pt x="121" y="42"/>
                    </a:lnTo>
                    <a:lnTo>
                      <a:pt x="102" y="55"/>
                    </a:lnTo>
                    <a:lnTo>
                      <a:pt x="83" y="69"/>
                    </a:lnTo>
                    <a:lnTo>
                      <a:pt x="66" y="85"/>
                    </a:lnTo>
                    <a:lnTo>
                      <a:pt x="50" y="101"/>
                    </a:lnTo>
                    <a:lnTo>
                      <a:pt x="36" y="118"/>
                    </a:lnTo>
                    <a:lnTo>
                      <a:pt x="24" y="135"/>
                    </a:lnTo>
                    <a:lnTo>
                      <a:pt x="15" y="152"/>
                    </a:lnTo>
                    <a:lnTo>
                      <a:pt x="7" y="170"/>
                    </a:lnTo>
                    <a:lnTo>
                      <a:pt x="2" y="186"/>
                    </a:lnTo>
                    <a:lnTo>
                      <a:pt x="0" y="202"/>
                    </a:lnTo>
                    <a:lnTo>
                      <a:pt x="0" y="217"/>
                    </a:lnTo>
                    <a:lnTo>
                      <a:pt x="2" y="231"/>
                    </a:lnTo>
                    <a:lnTo>
                      <a:pt x="7" y="244"/>
                    </a:lnTo>
                    <a:lnTo>
                      <a:pt x="15" y="255"/>
                    </a:lnTo>
                    <a:lnTo>
                      <a:pt x="24" y="264"/>
                    </a:lnTo>
                    <a:lnTo>
                      <a:pt x="36" y="271"/>
                    </a:lnTo>
                    <a:lnTo>
                      <a:pt x="50" y="276"/>
                    </a:lnTo>
                    <a:lnTo>
                      <a:pt x="66" y="280"/>
                    </a:lnTo>
                    <a:lnTo>
                      <a:pt x="83" y="281"/>
                    </a:lnTo>
                    <a:lnTo>
                      <a:pt x="102" y="280"/>
                    </a:lnTo>
                    <a:lnTo>
                      <a:pt x="121" y="277"/>
                    </a:lnTo>
                    <a:lnTo>
                      <a:pt x="141" y="272"/>
                    </a:lnTo>
                    <a:lnTo>
                      <a:pt x="162" y="264"/>
                    </a:lnTo>
                    <a:lnTo>
                      <a:pt x="183" y="255"/>
                    </a:lnTo>
                    <a:lnTo>
                      <a:pt x="203" y="245"/>
                    </a:lnTo>
                    <a:lnTo>
                      <a:pt x="223" y="232"/>
                    </a:lnTo>
                    <a:lnTo>
                      <a:pt x="242" y="218"/>
                    </a:lnTo>
                    <a:lnTo>
                      <a:pt x="260" y="203"/>
                    </a:lnTo>
                    <a:lnTo>
                      <a:pt x="276" y="188"/>
                    </a:lnTo>
                    <a:lnTo>
                      <a:pt x="291" y="171"/>
                    </a:lnTo>
                    <a:lnTo>
                      <a:pt x="304" y="154"/>
                    </a:lnTo>
                    <a:lnTo>
                      <a:pt x="315" y="137"/>
                    </a:lnTo>
                    <a:lnTo>
                      <a:pt x="323" y="119"/>
                    </a:lnTo>
                    <a:lnTo>
                      <a:pt x="330" y="102"/>
                    </a:lnTo>
                    <a:lnTo>
                      <a:pt x="334" y="86"/>
                    </a:lnTo>
                    <a:lnTo>
                      <a:pt x="335" y="70"/>
                    </a:lnTo>
                    <a:lnTo>
                      <a:pt x="335" y="70"/>
                    </a:lnTo>
                  </a:path>
                </a:pathLst>
              </a:custGeom>
              <a:noFill/>
              <a:ln w="6350" cap="flat">
                <a:solidFill>
                  <a:srgbClr val="D95F0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1" name="Freeform 941">
                <a:extLst>
                  <a:ext uri="{FF2B5EF4-FFF2-40B4-BE49-F238E27FC236}">
                    <a16:creationId xmlns:a16="http://schemas.microsoft.com/office/drawing/2014/main" id="{28B55284-F4D3-6F65-060D-DA5DC23644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432"/>
                <a:ext cx="1022" cy="990"/>
              </a:xfrm>
              <a:custGeom>
                <a:avLst/>
                <a:gdLst>
                  <a:gd name="T0" fmla="*/ 252 w 252"/>
                  <a:gd name="T1" fmla="*/ 233 h 244"/>
                  <a:gd name="T2" fmla="*/ 251 w 252"/>
                  <a:gd name="T3" fmla="*/ 227 h 244"/>
                  <a:gd name="T4" fmla="*/ 248 w 252"/>
                  <a:gd name="T5" fmla="*/ 218 h 244"/>
                  <a:gd name="T6" fmla="*/ 243 w 252"/>
                  <a:gd name="T7" fmla="*/ 208 h 244"/>
                  <a:gd name="T8" fmla="*/ 237 w 252"/>
                  <a:gd name="T9" fmla="*/ 197 h 244"/>
                  <a:gd name="T10" fmla="*/ 229 w 252"/>
                  <a:gd name="T11" fmla="*/ 184 h 244"/>
                  <a:gd name="T12" fmla="*/ 219 w 252"/>
                  <a:gd name="T13" fmla="*/ 171 h 244"/>
                  <a:gd name="T14" fmla="*/ 208 w 252"/>
                  <a:gd name="T15" fmla="*/ 157 h 244"/>
                  <a:gd name="T16" fmla="*/ 195 w 252"/>
                  <a:gd name="T17" fmla="*/ 142 h 244"/>
                  <a:gd name="T18" fmla="*/ 182 w 252"/>
                  <a:gd name="T19" fmla="*/ 127 h 244"/>
                  <a:gd name="T20" fmla="*/ 168 w 252"/>
                  <a:gd name="T21" fmla="*/ 112 h 244"/>
                  <a:gd name="T22" fmla="*/ 153 w 252"/>
                  <a:gd name="T23" fmla="*/ 97 h 244"/>
                  <a:gd name="T24" fmla="*/ 137 w 252"/>
                  <a:gd name="T25" fmla="*/ 83 h 244"/>
                  <a:gd name="T26" fmla="*/ 122 w 252"/>
                  <a:gd name="T27" fmla="*/ 69 h 244"/>
                  <a:gd name="T28" fmla="*/ 106 w 252"/>
                  <a:gd name="T29" fmla="*/ 56 h 244"/>
                  <a:gd name="T30" fmla="*/ 91 w 252"/>
                  <a:gd name="T31" fmla="*/ 44 h 244"/>
                  <a:gd name="T32" fmla="*/ 77 w 252"/>
                  <a:gd name="T33" fmla="*/ 33 h 244"/>
                  <a:gd name="T34" fmla="*/ 63 w 252"/>
                  <a:gd name="T35" fmla="*/ 23 h 244"/>
                  <a:gd name="T36" fmla="*/ 50 w 252"/>
                  <a:gd name="T37" fmla="*/ 15 h 244"/>
                  <a:gd name="T38" fmla="*/ 38 w 252"/>
                  <a:gd name="T39" fmla="*/ 9 h 244"/>
                  <a:gd name="T40" fmla="*/ 28 w 252"/>
                  <a:gd name="T41" fmla="*/ 4 h 244"/>
                  <a:gd name="T42" fmla="*/ 19 w 252"/>
                  <a:gd name="T43" fmla="*/ 1 h 244"/>
                  <a:gd name="T44" fmla="*/ 11 w 252"/>
                  <a:gd name="T45" fmla="*/ 0 h 244"/>
                  <a:gd name="T46" fmla="*/ 6 w 252"/>
                  <a:gd name="T47" fmla="*/ 1 h 244"/>
                  <a:gd name="T48" fmla="*/ 2 w 252"/>
                  <a:gd name="T49" fmla="*/ 3 h 244"/>
                  <a:gd name="T50" fmla="*/ 0 w 252"/>
                  <a:gd name="T51" fmla="*/ 8 h 244"/>
                  <a:gd name="T52" fmla="*/ 0 w 252"/>
                  <a:gd name="T53" fmla="*/ 14 h 244"/>
                  <a:gd name="T54" fmla="*/ 2 w 252"/>
                  <a:gd name="T55" fmla="*/ 22 h 244"/>
                  <a:gd name="T56" fmla="*/ 6 w 252"/>
                  <a:gd name="T57" fmla="*/ 31 h 244"/>
                  <a:gd name="T58" fmla="*/ 11 w 252"/>
                  <a:gd name="T59" fmla="*/ 42 h 244"/>
                  <a:gd name="T60" fmla="*/ 19 w 252"/>
                  <a:gd name="T61" fmla="*/ 54 h 244"/>
                  <a:gd name="T62" fmla="*/ 28 w 252"/>
                  <a:gd name="T63" fmla="*/ 67 h 244"/>
                  <a:gd name="T64" fmla="*/ 38 w 252"/>
                  <a:gd name="T65" fmla="*/ 80 h 244"/>
                  <a:gd name="T66" fmla="*/ 50 w 252"/>
                  <a:gd name="T67" fmla="*/ 95 h 244"/>
                  <a:gd name="T68" fmla="*/ 63 w 252"/>
                  <a:gd name="T69" fmla="*/ 110 h 244"/>
                  <a:gd name="T70" fmla="*/ 77 w 252"/>
                  <a:gd name="T71" fmla="*/ 125 h 244"/>
                  <a:gd name="T72" fmla="*/ 91 w 252"/>
                  <a:gd name="T73" fmla="*/ 140 h 244"/>
                  <a:gd name="T74" fmla="*/ 106 w 252"/>
                  <a:gd name="T75" fmla="*/ 154 h 244"/>
                  <a:gd name="T76" fmla="*/ 122 w 252"/>
                  <a:gd name="T77" fmla="*/ 169 h 244"/>
                  <a:gd name="T78" fmla="*/ 137 w 252"/>
                  <a:gd name="T79" fmla="*/ 182 h 244"/>
                  <a:gd name="T80" fmla="*/ 153 w 252"/>
                  <a:gd name="T81" fmla="*/ 195 h 244"/>
                  <a:gd name="T82" fmla="*/ 168 w 252"/>
                  <a:gd name="T83" fmla="*/ 206 h 244"/>
                  <a:gd name="T84" fmla="*/ 182 w 252"/>
                  <a:gd name="T85" fmla="*/ 216 h 244"/>
                  <a:gd name="T86" fmla="*/ 195 w 252"/>
                  <a:gd name="T87" fmla="*/ 225 h 244"/>
                  <a:gd name="T88" fmla="*/ 208 w 252"/>
                  <a:gd name="T89" fmla="*/ 233 h 244"/>
                  <a:gd name="T90" fmla="*/ 219 w 252"/>
                  <a:gd name="T91" fmla="*/ 238 h 244"/>
                  <a:gd name="T92" fmla="*/ 229 w 252"/>
                  <a:gd name="T93" fmla="*/ 242 h 244"/>
                  <a:gd name="T94" fmla="*/ 237 w 252"/>
                  <a:gd name="T95" fmla="*/ 244 h 244"/>
                  <a:gd name="T96" fmla="*/ 243 w 252"/>
                  <a:gd name="T97" fmla="*/ 244 h 244"/>
                  <a:gd name="T98" fmla="*/ 248 w 252"/>
                  <a:gd name="T99" fmla="*/ 242 h 244"/>
                  <a:gd name="T100" fmla="*/ 251 w 252"/>
                  <a:gd name="T101" fmla="*/ 239 h 244"/>
                  <a:gd name="T102" fmla="*/ 252 w 252"/>
                  <a:gd name="T103" fmla="*/ 233 h 244"/>
                  <a:gd name="T104" fmla="*/ 252 w 252"/>
                  <a:gd name="T105" fmla="*/ 233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52" h="244">
                    <a:moveTo>
                      <a:pt x="252" y="233"/>
                    </a:moveTo>
                    <a:lnTo>
                      <a:pt x="251" y="227"/>
                    </a:lnTo>
                    <a:lnTo>
                      <a:pt x="248" y="218"/>
                    </a:lnTo>
                    <a:lnTo>
                      <a:pt x="243" y="208"/>
                    </a:lnTo>
                    <a:lnTo>
                      <a:pt x="237" y="197"/>
                    </a:lnTo>
                    <a:lnTo>
                      <a:pt x="229" y="184"/>
                    </a:lnTo>
                    <a:lnTo>
                      <a:pt x="219" y="171"/>
                    </a:lnTo>
                    <a:lnTo>
                      <a:pt x="208" y="157"/>
                    </a:lnTo>
                    <a:lnTo>
                      <a:pt x="195" y="142"/>
                    </a:lnTo>
                    <a:lnTo>
                      <a:pt x="182" y="127"/>
                    </a:lnTo>
                    <a:lnTo>
                      <a:pt x="168" y="112"/>
                    </a:lnTo>
                    <a:lnTo>
                      <a:pt x="153" y="97"/>
                    </a:lnTo>
                    <a:lnTo>
                      <a:pt x="137" y="83"/>
                    </a:lnTo>
                    <a:lnTo>
                      <a:pt x="122" y="69"/>
                    </a:lnTo>
                    <a:lnTo>
                      <a:pt x="106" y="56"/>
                    </a:lnTo>
                    <a:lnTo>
                      <a:pt x="91" y="44"/>
                    </a:lnTo>
                    <a:lnTo>
                      <a:pt x="77" y="33"/>
                    </a:lnTo>
                    <a:lnTo>
                      <a:pt x="63" y="23"/>
                    </a:lnTo>
                    <a:lnTo>
                      <a:pt x="50" y="15"/>
                    </a:lnTo>
                    <a:lnTo>
                      <a:pt x="38" y="9"/>
                    </a:lnTo>
                    <a:lnTo>
                      <a:pt x="28" y="4"/>
                    </a:lnTo>
                    <a:lnTo>
                      <a:pt x="19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2" y="3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2" y="22"/>
                    </a:lnTo>
                    <a:lnTo>
                      <a:pt x="6" y="31"/>
                    </a:lnTo>
                    <a:lnTo>
                      <a:pt x="11" y="42"/>
                    </a:lnTo>
                    <a:lnTo>
                      <a:pt x="19" y="54"/>
                    </a:lnTo>
                    <a:lnTo>
                      <a:pt x="28" y="67"/>
                    </a:lnTo>
                    <a:lnTo>
                      <a:pt x="38" y="80"/>
                    </a:lnTo>
                    <a:lnTo>
                      <a:pt x="50" y="95"/>
                    </a:lnTo>
                    <a:lnTo>
                      <a:pt x="63" y="110"/>
                    </a:lnTo>
                    <a:lnTo>
                      <a:pt x="77" y="125"/>
                    </a:lnTo>
                    <a:lnTo>
                      <a:pt x="91" y="140"/>
                    </a:lnTo>
                    <a:lnTo>
                      <a:pt x="106" y="154"/>
                    </a:lnTo>
                    <a:lnTo>
                      <a:pt x="122" y="169"/>
                    </a:lnTo>
                    <a:lnTo>
                      <a:pt x="137" y="182"/>
                    </a:lnTo>
                    <a:lnTo>
                      <a:pt x="153" y="195"/>
                    </a:lnTo>
                    <a:lnTo>
                      <a:pt x="168" y="206"/>
                    </a:lnTo>
                    <a:lnTo>
                      <a:pt x="182" y="216"/>
                    </a:lnTo>
                    <a:lnTo>
                      <a:pt x="195" y="225"/>
                    </a:lnTo>
                    <a:lnTo>
                      <a:pt x="208" y="233"/>
                    </a:lnTo>
                    <a:lnTo>
                      <a:pt x="219" y="238"/>
                    </a:lnTo>
                    <a:lnTo>
                      <a:pt x="229" y="242"/>
                    </a:lnTo>
                    <a:lnTo>
                      <a:pt x="237" y="244"/>
                    </a:lnTo>
                    <a:lnTo>
                      <a:pt x="243" y="244"/>
                    </a:lnTo>
                    <a:lnTo>
                      <a:pt x="248" y="242"/>
                    </a:lnTo>
                    <a:lnTo>
                      <a:pt x="251" y="239"/>
                    </a:lnTo>
                    <a:lnTo>
                      <a:pt x="252" y="233"/>
                    </a:lnTo>
                    <a:lnTo>
                      <a:pt x="252" y="233"/>
                    </a:lnTo>
                  </a:path>
                </a:pathLst>
              </a:custGeom>
              <a:noFill/>
              <a:ln w="6350" cap="flat">
                <a:solidFill>
                  <a:srgbClr val="7570B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2" name="Rectangle 942">
                <a:extLst>
                  <a:ext uri="{FF2B5EF4-FFF2-40B4-BE49-F238E27FC236}">
                    <a16:creationId xmlns:a16="http://schemas.microsoft.com/office/drawing/2014/main" id="{DED1815F-F4A4-D92A-7B17-2280126E7D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9" y="1162"/>
                <a:ext cx="21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3" name="Rectangle 943">
                <a:extLst>
                  <a:ext uri="{FF2B5EF4-FFF2-40B4-BE49-F238E27FC236}">
                    <a16:creationId xmlns:a16="http://schemas.microsoft.com/office/drawing/2014/main" id="{1044A788-124C-3ED1-A304-F84A9FA37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9" y="1219"/>
                <a:ext cx="21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4" name="Rectangle 944">
                <a:extLst>
                  <a:ext uri="{FF2B5EF4-FFF2-40B4-BE49-F238E27FC236}">
                    <a16:creationId xmlns:a16="http://schemas.microsoft.com/office/drawing/2014/main" id="{8E0CAEC5-65B2-0786-7BC0-FA65F5524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1166"/>
                <a:ext cx="37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5" name="Rectangle 945">
                <a:extLst>
                  <a:ext uri="{FF2B5EF4-FFF2-40B4-BE49-F238E27FC236}">
                    <a16:creationId xmlns:a16="http://schemas.microsoft.com/office/drawing/2014/main" id="{A2F5167B-C92F-4E53-EBE2-3C20190D88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1215"/>
                <a:ext cx="37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6" name="Rectangle 946">
                <a:extLst>
                  <a:ext uri="{FF2B5EF4-FFF2-40B4-BE49-F238E27FC236}">
                    <a16:creationId xmlns:a16="http://schemas.microsoft.com/office/drawing/2014/main" id="{A5D5FF3F-640E-81A7-71A3-7E987317A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170"/>
                <a:ext cx="45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7" name="Rectangle 947">
                <a:extLst>
                  <a:ext uri="{FF2B5EF4-FFF2-40B4-BE49-F238E27FC236}">
                    <a16:creationId xmlns:a16="http://schemas.microsoft.com/office/drawing/2014/main" id="{68C23931-E70F-BA67-4388-9A61834B9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211"/>
                <a:ext cx="45" cy="4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8" name="Rectangle 948">
                <a:extLst>
                  <a:ext uri="{FF2B5EF4-FFF2-40B4-BE49-F238E27FC236}">
                    <a16:creationId xmlns:a16="http://schemas.microsoft.com/office/drawing/2014/main" id="{8E2280A3-53D8-9C09-3195-6110E58AE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3" y="1174"/>
                <a:ext cx="53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9" name="Rectangle 949">
                <a:extLst>
                  <a:ext uri="{FF2B5EF4-FFF2-40B4-BE49-F238E27FC236}">
                    <a16:creationId xmlns:a16="http://schemas.microsoft.com/office/drawing/2014/main" id="{B6D9DFA4-988E-8450-25A4-1E8CB014D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3" y="1203"/>
                <a:ext cx="53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0" name="Rectangle 950">
                <a:extLst>
                  <a:ext uri="{FF2B5EF4-FFF2-40B4-BE49-F238E27FC236}">
                    <a16:creationId xmlns:a16="http://schemas.microsoft.com/office/drawing/2014/main" id="{66C100AA-8324-6F0A-A87F-EAC6A5F21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1182"/>
                <a:ext cx="61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1" name="Rectangle 951">
                <a:extLst>
                  <a:ext uri="{FF2B5EF4-FFF2-40B4-BE49-F238E27FC236}">
                    <a16:creationId xmlns:a16="http://schemas.microsoft.com/office/drawing/2014/main" id="{18E46B6E-BB60-07E2-143F-6E25907BD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1195"/>
                <a:ext cx="61" cy="8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2" name="Rectangle 952">
                <a:extLst>
                  <a:ext uri="{FF2B5EF4-FFF2-40B4-BE49-F238E27FC236}">
                    <a16:creationId xmlns:a16="http://schemas.microsoft.com/office/drawing/2014/main" id="{B4738D8C-5E77-6668-54C8-7E62EC06A9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1190"/>
                <a:ext cx="61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3" name="Rectangle 953">
                <a:extLst>
                  <a:ext uri="{FF2B5EF4-FFF2-40B4-BE49-F238E27FC236}">
                    <a16:creationId xmlns:a16="http://schemas.microsoft.com/office/drawing/2014/main" id="{CC315D17-E724-F84C-0ED6-6DE424A369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1190"/>
                <a:ext cx="61" cy="5"/>
              </a:xfrm>
              <a:prstGeom prst="rect">
                <a:avLst/>
              </a:prstGeom>
              <a:solidFill>
                <a:srgbClr val="1B9E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4" name="Rectangle 954">
                <a:extLst>
                  <a:ext uri="{FF2B5EF4-FFF2-40B4-BE49-F238E27FC236}">
                    <a16:creationId xmlns:a16="http://schemas.microsoft.com/office/drawing/2014/main" id="{D3BAF7D9-2EF2-8DA6-3CA7-BC66D016F3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1" y="963"/>
                <a:ext cx="20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5" name="Rectangle 955">
                <a:extLst>
                  <a:ext uri="{FF2B5EF4-FFF2-40B4-BE49-F238E27FC236}">
                    <a16:creationId xmlns:a16="http://schemas.microsoft.com/office/drawing/2014/main" id="{053FFD3C-F0E4-DFD5-0AD8-AB5570CF4D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1" y="1020"/>
                <a:ext cx="20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6" name="Rectangle 956">
                <a:extLst>
                  <a:ext uri="{FF2B5EF4-FFF2-40B4-BE49-F238E27FC236}">
                    <a16:creationId xmlns:a16="http://schemas.microsoft.com/office/drawing/2014/main" id="{A4BB1173-46A6-8458-418B-37792D8B7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3" y="967"/>
                <a:ext cx="36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7" name="Rectangle 957">
                <a:extLst>
                  <a:ext uri="{FF2B5EF4-FFF2-40B4-BE49-F238E27FC236}">
                    <a16:creationId xmlns:a16="http://schemas.microsoft.com/office/drawing/2014/main" id="{36AA30AC-E75B-A40C-F12F-EF58FE7309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3" y="1016"/>
                <a:ext cx="36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8" name="Rectangle 958">
                <a:extLst>
                  <a:ext uri="{FF2B5EF4-FFF2-40B4-BE49-F238E27FC236}">
                    <a16:creationId xmlns:a16="http://schemas.microsoft.com/office/drawing/2014/main" id="{097447DA-0DBB-189F-0391-C27DF28D2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9" y="971"/>
                <a:ext cx="4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9" name="Rectangle 959">
                <a:extLst>
                  <a:ext uri="{FF2B5EF4-FFF2-40B4-BE49-F238E27FC236}">
                    <a16:creationId xmlns:a16="http://schemas.microsoft.com/office/drawing/2014/main" id="{FE2CC45E-B1A3-566A-93BD-2044ADCD4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9" y="1012"/>
                <a:ext cx="44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0" name="Rectangle 960">
                <a:extLst>
                  <a:ext uri="{FF2B5EF4-FFF2-40B4-BE49-F238E27FC236}">
                    <a16:creationId xmlns:a16="http://schemas.microsoft.com/office/drawing/2014/main" id="{CA657F2C-82E9-941E-D145-D27B906653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5" y="975"/>
                <a:ext cx="52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1" name="Rectangle 961">
                <a:extLst>
                  <a:ext uri="{FF2B5EF4-FFF2-40B4-BE49-F238E27FC236}">
                    <a16:creationId xmlns:a16="http://schemas.microsoft.com/office/drawing/2014/main" id="{EC04EB1B-7F11-38DE-3F39-187EA71FA4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5" y="1004"/>
                <a:ext cx="52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2" name="Rectangle 962">
                <a:extLst>
                  <a:ext uri="{FF2B5EF4-FFF2-40B4-BE49-F238E27FC236}">
                    <a16:creationId xmlns:a16="http://schemas.microsoft.com/office/drawing/2014/main" id="{ECE44FE2-EF9A-C23C-D5E7-89A2EBF8B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1" y="983"/>
                <a:ext cx="61" cy="9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3" name="Rectangle 963">
                <a:extLst>
                  <a:ext uri="{FF2B5EF4-FFF2-40B4-BE49-F238E27FC236}">
                    <a16:creationId xmlns:a16="http://schemas.microsoft.com/office/drawing/2014/main" id="{9A979623-4DCF-C790-4088-2419CCB07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1" y="996"/>
                <a:ext cx="61" cy="8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4" name="Rectangle 964">
                <a:extLst>
                  <a:ext uri="{FF2B5EF4-FFF2-40B4-BE49-F238E27FC236}">
                    <a16:creationId xmlns:a16="http://schemas.microsoft.com/office/drawing/2014/main" id="{11BA6E4B-1A1C-7274-5AC8-B96627C70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1" y="992"/>
                <a:ext cx="61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5" name="Rectangle 965">
                <a:extLst>
                  <a:ext uri="{FF2B5EF4-FFF2-40B4-BE49-F238E27FC236}">
                    <a16:creationId xmlns:a16="http://schemas.microsoft.com/office/drawing/2014/main" id="{98CBCB4A-0E6F-AF66-53A5-725BB68C1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1" y="992"/>
                <a:ext cx="61" cy="4"/>
              </a:xfrm>
              <a:prstGeom prst="rect">
                <a:avLst/>
              </a:prstGeom>
              <a:solidFill>
                <a:srgbClr val="D95F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6" name="Rectangle 966">
                <a:extLst>
                  <a:ext uri="{FF2B5EF4-FFF2-40B4-BE49-F238E27FC236}">
                    <a16:creationId xmlns:a16="http://schemas.microsoft.com/office/drawing/2014/main" id="{7DA2BD78-FB80-1FF7-6083-4F0A5EE12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4" y="898"/>
                <a:ext cx="20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7" name="Rectangle 967">
                <a:extLst>
                  <a:ext uri="{FF2B5EF4-FFF2-40B4-BE49-F238E27FC236}">
                    <a16:creationId xmlns:a16="http://schemas.microsoft.com/office/drawing/2014/main" id="{1C82C9ED-3AB9-058D-CB56-7FC25F466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4" y="955"/>
                <a:ext cx="20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8" name="Rectangle 968">
                <a:extLst>
                  <a:ext uri="{FF2B5EF4-FFF2-40B4-BE49-F238E27FC236}">
                    <a16:creationId xmlns:a16="http://schemas.microsoft.com/office/drawing/2014/main" id="{91BE7365-49C5-342B-4CD1-4EEE38015B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6" y="902"/>
                <a:ext cx="36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9" name="Rectangle 969">
                <a:extLst>
                  <a:ext uri="{FF2B5EF4-FFF2-40B4-BE49-F238E27FC236}">
                    <a16:creationId xmlns:a16="http://schemas.microsoft.com/office/drawing/2014/main" id="{EB18C076-E490-65A7-4CEA-E75F8C5142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6" y="951"/>
                <a:ext cx="36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0" name="Rectangle 970">
                <a:extLst>
                  <a:ext uri="{FF2B5EF4-FFF2-40B4-BE49-F238E27FC236}">
                    <a16:creationId xmlns:a16="http://schemas.microsoft.com/office/drawing/2014/main" id="{E8852EF7-2C5A-3D82-0ED8-BB1DDF864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2" y="906"/>
                <a:ext cx="4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1" name="Rectangle 971">
                <a:extLst>
                  <a:ext uri="{FF2B5EF4-FFF2-40B4-BE49-F238E27FC236}">
                    <a16:creationId xmlns:a16="http://schemas.microsoft.com/office/drawing/2014/main" id="{24A4324C-48D7-94B8-FB30-F31CB6F3C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2" y="947"/>
                <a:ext cx="44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2" name="Rectangle 972">
                <a:extLst>
                  <a:ext uri="{FF2B5EF4-FFF2-40B4-BE49-F238E27FC236}">
                    <a16:creationId xmlns:a16="http://schemas.microsoft.com/office/drawing/2014/main" id="{11E14C43-50D0-299F-AD1F-42DB138A5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8" y="910"/>
                <a:ext cx="52" cy="9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3" name="Rectangle 973">
                <a:extLst>
                  <a:ext uri="{FF2B5EF4-FFF2-40B4-BE49-F238E27FC236}">
                    <a16:creationId xmlns:a16="http://schemas.microsoft.com/office/drawing/2014/main" id="{F8F912B6-FBF6-85F5-0687-36273F503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8" y="939"/>
                <a:ext cx="52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4" name="Rectangle 974">
                <a:extLst>
                  <a:ext uri="{FF2B5EF4-FFF2-40B4-BE49-F238E27FC236}">
                    <a16:creationId xmlns:a16="http://schemas.microsoft.com/office/drawing/2014/main" id="{D4CCE65F-51CC-D103-78E0-27BB2E327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919"/>
                <a:ext cx="61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5" name="Rectangle 975">
                <a:extLst>
                  <a:ext uri="{FF2B5EF4-FFF2-40B4-BE49-F238E27FC236}">
                    <a16:creationId xmlns:a16="http://schemas.microsoft.com/office/drawing/2014/main" id="{201745EC-F671-B290-2156-8EA20B690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931"/>
                <a:ext cx="61" cy="8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6" name="Rectangle 976">
                <a:extLst>
                  <a:ext uri="{FF2B5EF4-FFF2-40B4-BE49-F238E27FC236}">
                    <a16:creationId xmlns:a16="http://schemas.microsoft.com/office/drawing/2014/main" id="{1A459E17-E6BC-B8F5-4A58-4114A4A86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927"/>
                <a:ext cx="61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7" name="Rectangle 977">
                <a:extLst>
                  <a:ext uri="{FF2B5EF4-FFF2-40B4-BE49-F238E27FC236}">
                    <a16:creationId xmlns:a16="http://schemas.microsoft.com/office/drawing/2014/main" id="{4B98A54F-296E-1BCF-32F4-652FAAF9C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927"/>
                <a:ext cx="61" cy="4"/>
              </a:xfrm>
              <a:prstGeom prst="rect">
                <a:avLst/>
              </a:prstGeom>
              <a:solidFill>
                <a:srgbClr val="757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8" name="Freeform 978">
                <a:extLst>
                  <a:ext uri="{FF2B5EF4-FFF2-40B4-BE49-F238E27FC236}">
                    <a16:creationId xmlns:a16="http://schemas.microsoft.com/office/drawing/2014/main" id="{E9D41808-8975-B647-8398-C6FA73C160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4" y="1028"/>
                <a:ext cx="1940" cy="0"/>
              </a:xfrm>
              <a:custGeom>
                <a:avLst/>
                <a:gdLst>
                  <a:gd name="T0" fmla="*/ 4 w 478"/>
                  <a:gd name="T1" fmla="*/ 12 w 478"/>
                  <a:gd name="T2" fmla="*/ 20 w 478"/>
                  <a:gd name="T3" fmla="*/ 28 w 478"/>
                  <a:gd name="T4" fmla="*/ 36 w 478"/>
                  <a:gd name="T5" fmla="*/ 44 w 478"/>
                  <a:gd name="T6" fmla="*/ 52 w 478"/>
                  <a:gd name="T7" fmla="*/ 60 w 478"/>
                  <a:gd name="T8" fmla="*/ 68 w 478"/>
                  <a:gd name="T9" fmla="*/ 76 w 478"/>
                  <a:gd name="T10" fmla="*/ 84 w 478"/>
                  <a:gd name="T11" fmla="*/ 92 w 478"/>
                  <a:gd name="T12" fmla="*/ 100 w 478"/>
                  <a:gd name="T13" fmla="*/ 108 w 478"/>
                  <a:gd name="T14" fmla="*/ 116 w 478"/>
                  <a:gd name="T15" fmla="*/ 124 w 478"/>
                  <a:gd name="T16" fmla="*/ 132 w 478"/>
                  <a:gd name="T17" fmla="*/ 140 w 478"/>
                  <a:gd name="T18" fmla="*/ 148 w 478"/>
                  <a:gd name="T19" fmla="*/ 156 w 478"/>
                  <a:gd name="T20" fmla="*/ 164 w 478"/>
                  <a:gd name="T21" fmla="*/ 172 w 478"/>
                  <a:gd name="T22" fmla="*/ 180 w 478"/>
                  <a:gd name="T23" fmla="*/ 188 w 478"/>
                  <a:gd name="T24" fmla="*/ 196 w 478"/>
                  <a:gd name="T25" fmla="*/ 204 w 478"/>
                  <a:gd name="T26" fmla="*/ 212 w 478"/>
                  <a:gd name="T27" fmla="*/ 220 w 478"/>
                  <a:gd name="T28" fmla="*/ 228 w 478"/>
                  <a:gd name="T29" fmla="*/ 236 w 478"/>
                  <a:gd name="T30" fmla="*/ 244 w 478"/>
                  <a:gd name="T31" fmla="*/ 252 w 478"/>
                  <a:gd name="T32" fmla="*/ 260 w 478"/>
                  <a:gd name="T33" fmla="*/ 268 w 478"/>
                  <a:gd name="T34" fmla="*/ 276 w 478"/>
                  <a:gd name="T35" fmla="*/ 284 w 478"/>
                  <a:gd name="T36" fmla="*/ 292 w 478"/>
                  <a:gd name="T37" fmla="*/ 300 w 478"/>
                  <a:gd name="T38" fmla="*/ 308 w 478"/>
                  <a:gd name="T39" fmla="*/ 316 w 478"/>
                  <a:gd name="T40" fmla="*/ 324 w 478"/>
                  <a:gd name="T41" fmla="*/ 332 w 478"/>
                  <a:gd name="T42" fmla="*/ 340 w 478"/>
                  <a:gd name="T43" fmla="*/ 348 w 478"/>
                  <a:gd name="T44" fmla="*/ 356 w 478"/>
                  <a:gd name="T45" fmla="*/ 364 w 478"/>
                  <a:gd name="T46" fmla="*/ 372 w 478"/>
                  <a:gd name="T47" fmla="*/ 380 w 478"/>
                  <a:gd name="T48" fmla="*/ 388 w 478"/>
                  <a:gd name="T49" fmla="*/ 396 w 478"/>
                  <a:gd name="T50" fmla="*/ 404 w 478"/>
                  <a:gd name="T51" fmla="*/ 412 w 478"/>
                  <a:gd name="T52" fmla="*/ 420 w 478"/>
                  <a:gd name="T53" fmla="*/ 428 w 478"/>
                  <a:gd name="T54" fmla="*/ 436 w 478"/>
                  <a:gd name="T55" fmla="*/ 444 w 478"/>
                  <a:gd name="T56" fmla="*/ 452 w 478"/>
                  <a:gd name="T57" fmla="*/ 460 w 478"/>
                  <a:gd name="T58" fmla="*/ 468 w 478"/>
                  <a:gd name="T59" fmla="*/ 476 w 47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  <a:cxn ang="0">
                    <a:pos x="T46" y="0"/>
                  </a:cxn>
                  <a:cxn ang="0">
                    <a:pos x="T47" y="0"/>
                  </a:cxn>
                  <a:cxn ang="0">
                    <a:pos x="T48" y="0"/>
                  </a:cxn>
                  <a:cxn ang="0">
                    <a:pos x="T49" y="0"/>
                  </a:cxn>
                  <a:cxn ang="0">
                    <a:pos x="T50" y="0"/>
                  </a:cxn>
                  <a:cxn ang="0">
                    <a:pos x="T51" y="0"/>
                  </a:cxn>
                  <a:cxn ang="0">
                    <a:pos x="T52" y="0"/>
                  </a:cxn>
                  <a:cxn ang="0">
                    <a:pos x="T53" y="0"/>
                  </a:cxn>
                  <a:cxn ang="0">
                    <a:pos x="T54" y="0"/>
                  </a:cxn>
                  <a:cxn ang="0">
                    <a:pos x="T55" y="0"/>
                  </a:cxn>
                  <a:cxn ang="0">
                    <a:pos x="T56" y="0"/>
                  </a:cxn>
                  <a:cxn ang="0">
                    <a:pos x="T57" y="0"/>
                  </a:cxn>
                  <a:cxn ang="0">
                    <a:pos x="T58" y="0"/>
                  </a:cxn>
                  <a:cxn ang="0">
                    <a:pos x="T59" y="0"/>
                  </a:cxn>
                </a:cxnLst>
                <a:rect l="0" t="0" r="r" b="b"/>
                <a:pathLst>
                  <a:path w="478">
                    <a:moveTo>
                      <a:pt x="4" y="0"/>
                    </a:moveTo>
                    <a:lnTo>
                      <a:pt x="8" y="0"/>
                    </a:lnTo>
                    <a:moveTo>
                      <a:pt x="12" y="0"/>
                    </a:moveTo>
                    <a:lnTo>
                      <a:pt x="16" y="0"/>
                    </a:lnTo>
                    <a:moveTo>
                      <a:pt x="20" y="0"/>
                    </a:moveTo>
                    <a:lnTo>
                      <a:pt x="24" y="0"/>
                    </a:lnTo>
                    <a:moveTo>
                      <a:pt x="28" y="0"/>
                    </a:moveTo>
                    <a:lnTo>
                      <a:pt x="32" y="0"/>
                    </a:lnTo>
                    <a:moveTo>
                      <a:pt x="36" y="0"/>
                    </a:moveTo>
                    <a:lnTo>
                      <a:pt x="40" y="0"/>
                    </a:lnTo>
                    <a:moveTo>
                      <a:pt x="44" y="0"/>
                    </a:moveTo>
                    <a:lnTo>
                      <a:pt x="48" y="0"/>
                    </a:lnTo>
                    <a:moveTo>
                      <a:pt x="52" y="0"/>
                    </a:moveTo>
                    <a:lnTo>
                      <a:pt x="56" y="0"/>
                    </a:lnTo>
                    <a:moveTo>
                      <a:pt x="60" y="0"/>
                    </a:moveTo>
                    <a:lnTo>
                      <a:pt x="64" y="0"/>
                    </a:lnTo>
                    <a:moveTo>
                      <a:pt x="68" y="0"/>
                    </a:moveTo>
                    <a:lnTo>
                      <a:pt x="72" y="0"/>
                    </a:lnTo>
                    <a:moveTo>
                      <a:pt x="76" y="0"/>
                    </a:moveTo>
                    <a:lnTo>
                      <a:pt x="80" y="0"/>
                    </a:lnTo>
                    <a:moveTo>
                      <a:pt x="84" y="0"/>
                    </a:moveTo>
                    <a:lnTo>
                      <a:pt x="88" y="0"/>
                    </a:lnTo>
                    <a:moveTo>
                      <a:pt x="92" y="0"/>
                    </a:moveTo>
                    <a:lnTo>
                      <a:pt x="96" y="0"/>
                    </a:lnTo>
                    <a:moveTo>
                      <a:pt x="100" y="0"/>
                    </a:moveTo>
                    <a:lnTo>
                      <a:pt x="104" y="0"/>
                    </a:lnTo>
                    <a:moveTo>
                      <a:pt x="108" y="0"/>
                    </a:moveTo>
                    <a:lnTo>
                      <a:pt x="112" y="0"/>
                    </a:lnTo>
                    <a:moveTo>
                      <a:pt x="116" y="0"/>
                    </a:moveTo>
                    <a:lnTo>
                      <a:pt x="120" y="0"/>
                    </a:lnTo>
                    <a:moveTo>
                      <a:pt x="124" y="0"/>
                    </a:moveTo>
                    <a:lnTo>
                      <a:pt x="128" y="0"/>
                    </a:lnTo>
                    <a:moveTo>
                      <a:pt x="132" y="0"/>
                    </a:moveTo>
                    <a:lnTo>
                      <a:pt x="136" y="0"/>
                    </a:lnTo>
                    <a:moveTo>
                      <a:pt x="140" y="0"/>
                    </a:moveTo>
                    <a:lnTo>
                      <a:pt x="144" y="0"/>
                    </a:lnTo>
                    <a:moveTo>
                      <a:pt x="148" y="0"/>
                    </a:moveTo>
                    <a:lnTo>
                      <a:pt x="152" y="0"/>
                    </a:lnTo>
                    <a:moveTo>
                      <a:pt x="156" y="0"/>
                    </a:moveTo>
                    <a:lnTo>
                      <a:pt x="160" y="0"/>
                    </a:lnTo>
                    <a:moveTo>
                      <a:pt x="164" y="0"/>
                    </a:moveTo>
                    <a:lnTo>
                      <a:pt x="168" y="0"/>
                    </a:lnTo>
                    <a:moveTo>
                      <a:pt x="172" y="0"/>
                    </a:moveTo>
                    <a:lnTo>
                      <a:pt x="176" y="0"/>
                    </a:lnTo>
                    <a:moveTo>
                      <a:pt x="180" y="0"/>
                    </a:moveTo>
                    <a:lnTo>
                      <a:pt x="184" y="0"/>
                    </a:lnTo>
                    <a:moveTo>
                      <a:pt x="188" y="0"/>
                    </a:moveTo>
                    <a:lnTo>
                      <a:pt x="192" y="0"/>
                    </a:lnTo>
                    <a:moveTo>
                      <a:pt x="196" y="0"/>
                    </a:moveTo>
                    <a:lnTo>
                      <a:pt x="200" y="0"/>
                    </a:lnTo>
                    <a:moveTo>
                      <a:pt x="204" y="0"/>
                    </a:moveTo>
                    <a:lnTo>
                      <a:pt x="208" y="0"/>
                    </a:lnTo>
                    <a:moveTo>
                      <a:pt x="212" y="0"/>
                    </a:moveTo>
                    <a:lnTo>
                      <a:pt x="216" y="0"/>
                    </a:lnTo>
                    <a:moveTo>
                      <a:pt x="220" y="0"/>
                    </a:moveTo>
                    <a:lnTo>
                      <a:pt x="224" y="0"/>
                    </a:lnTo>
                    <a:moveTo>
                      <a:pt x="228" y="0"/>
                    </a:moveTo>
                    <a:lnTo>
                      <a:pt x="232" y="0"/>
                    </a:lnTo>
                    <a:moveTo>
                      <a:pt x="236" y="0"/>
                    </a:moveTo>
                    <a:lnTo>
                      <a:pt x="240" y="0"/>
                    </a:lnTo>
                    <a:moveTo>
                      <a:pt x="244" y="0"/>
                    </a:moveTo>
                    <a:lnTo>
                      <a:pt x="248" y="0"/>
                    </a:lnTo>
                    <a:moveTo>
                      <a:pt x="252" y="0"/>
                    </a:moveTo>
                    <a:lnTo>
                      <a:pt x="256" y="0"/>
                    </a:lnTo>
                    <a:moveTo>
                      <a:pt x="260" y="0"/>
                    </a:moveTo>
                    <a:lnTo>
                      <a:pt x="264" y="0"/>
                    </a:lnTo>
                    <a:moveTo>
                      <a:pt x="268" y="0"/>
                    </a:moveTo>
                    <a:lnTo>
                      <a:pt x="272" y="0"/>
                    </a:lnTo>
                    <a:moveTo>
                      <a:pt x="276" y="0"/>
                    </a:moveTo>
                    <a:lnTo>
                      <a:pt x="280" y="0"/>
                    </a:lnTo>
                    <a:moveTo>
                      <a:pt x="284" y="0"/>
                    </a:moveTo>
                    <a:lnTo>
                      <a:pt x="288" y="0"/>
                    </a:lnTo>
                    <a:moveTo>
                      <a:pt x="292" y="0"/>
                    </a:moveTo>
                    <a:lnTo>
                      <a:pt x="296" y="0"/>
                    </a:lnTo>
                    <a:moveTo>
                      <a:pt x="300" y="0"/>
                    </a:moveTo>
                    <a:lnTo>
                      <a:pt x="304" y="0"/>
                    </a:lnTo>
                    <a:moveTo>
                      <a:pt x="308" y="0"/>
                    </a:moveTo>
                    <a:lnTo>
                      <a:pt x="312" y="0"/>
                    </a:lnTo>
                    <a:moveTo>
                      <a:pt x="316" y="0"/>
                    </a:moveTo>
                    <a:lnTo>
                      <a:pt x="320" y="0"/>
                    </a:lnTo>
                    <a:moveTo>
                      <a:pt x="324" y="0"/>
                    </a:moveTo>
                    <a:lnTo>
                      <a:pt x="328" y="0"/>
                    </a:lnTo>
                    <a:moveTo>
                      <a:pt x="332" y="0"/>
                    </a:moveTo>
                    <a:lnTo>
                      <a:pt x="336" y="0"/>
                    </a:lnTo>
                    <a:moveTo>
                      <a:pt x="340" y="0"/>
                    </a:moveTo>
                    <a:lnTo>
                      <a:pt x="344" y="0"/>
                    </a:lnTo>
                    <a:moveTo>
                      <a:pt x="348" y="0"/>
                    </a:moveTo>
                    <a:lnTo>
                      <a:pt x="352" y="0"/>
                    </a:lnTo>
                    <a:moveTo>
                      <a:pt x="356" y="0"/>
                    </a:moveTo>
                    <a:lnTo>
                      <a:pt x="360" y="0"/>
                    </a:lnTo>
                    <a:moveTo>
                      <a:pt x="364" y="0"/>
                    </a:moveTo>
                    <a:lnTo>
                      <a:pt x="368" y="0"/>
                    </a:lnTo>
                    <a:moveTo>
                      <a:pt x="372" y="0"/>
                    </a:moveTo>
                    <a:lnTo>
                      <a:pt x="376" y="0"/>
                    </a:lnTo>
                    <a:moveTo>
                      <a:pt x="380" y="0"/>
                    </a:moveTo>
                    <a:lnTo>
                      <a:pt x="384" y="0"/>
                    </a:lnTo>
                    <a:moveTo>
                      <a:pt x="388" y="0"/>
                    </a:moveTo>
                    <a:lnTo>
                      <a:pt x="392" y="0"/>
                    </a:lnTo>
                    <a:moveTo>
                      <a:pt x="396" y="0"/>
                    </a:moveTo>
                    <a:lnTo>
                      <a:pt x="400" y="0"/>
                    </a:lnTo>
                    <a:moveTo>
                      <a:pt x="404" y="0"/>
                    </a:moveTo>
                    <a:lnTo>
                      <a:pt x="408" y="0"/>
                    </a:lnTo>
                    <a:moveTo>
                      <a:pt x="412" y="0"/>
                    </a:moveTo>
                    <a:lnTo>
                      <a:pt x="416" y="0"/>
                    </a:lnTo>
                    <a:moveTo>
                      <a:pt x="420" y="0"/>
                    </a:moveTo>
                    <a:lnTo>
                      <a:pt x="424" y="0"/>
                    </a:lnTo>
                    <a:moveTo>
                      <a:pt x="428" y="0"/>
                    </a:moveTo>
                    <a:lnTo>
                      <a:pt x="432" y="0"/>
                    </a:lnTo>
                    <a:moveTo>
                      <a:pt x="436" y="0"/>
                    </a:moveTo>
                    <a:lnTo>
                      <a:pt x="440" y="0"/>
                    </a:lnTo>
                    <a:moveTo>
                      <a:pt x="444" y="0"/>
                    </a:moveTo>
                    <a:lnTo>
                      <a:pt x="448" y="0"/>
                    </a:lnTo>
                    <a:moveTo>
                      <a:pt x="452" y="0"/>
                    </a:moveTo>
                    <a:lnTo>
                      <a:pt x="456" y="0"/>
                    </a:lnTo>
                    <a:moveTo>
                      <a:pt x="460" y="0"/>
                    </a:moveTo>
                    <a:lnTo>
                      <a:pt x="464" y="0"/>
                    </a:lnTo>
                    <a:moveTo>
                      <a:pt x="468" y="0"/>
                    </a:moveTo>
                    <a:lnTo>
                      <a:pt x="472" y="0"/>
                    </a:lnTo>
                    <a:moveTo>
                      <a:pt x="476" y="0"/>
                    </a:move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9" name="Freeform 979">
                <a:extLst>
                  <a:ext uri="{FF2B5EF4-FFF2-40B4-BE49-F238E27FC236}">
                    <a16:creationId xmlns:a16="http://schemas.microsoft.com/office/drawing/2014/main" id="{B6D0802C-39BA-C878-ECEE-DB3D5BA957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74" y="306"/>
                <a:ext cx="0" cy="1497"/>
              </a:xfrm>
              <a:custGeom>
                <a:avLst/>
                <a:gdLst>
                  <a:gd name="T0" fmla="*/ 365 h 369"/>
                  <a:gd name="T1" fmla="*/ 357 h 369"/>
                  <a:gd name="T2" fmla="*/ 349 h 369"/>
                  <a:gd name="T3" fmla="*/ 341 h 369"/>
                  <a:gd name="T4" fmla="*/ 333 h 369"/>
                  <a:gd name="T5" fmla="*/ 325 h 369"/>
                  <a:gd name="T6" fmla="*/ 317 h 369"/>
                  <a:gd name="T7" fmla="*/ 309 h 369"/>
                  <a:gd name="T8" fmla="*/ 301 h 369"/>
                  <a:gd name="T9" fmla="*/ 293 h 369"/>
                  <a:gd name="T10" fmla="*/ 285 h 369"/>
                  <a:gd name="T11" fmla="*/ 277 h 369"/>
                  <a:gd name="T12" fmla="*/ 269 h 369"/>
                  <a:gd name="T13" fmla="*/ 261 h 369"/>
                  <a:gd name="T14" fmla="*/ 253 h 369"/>
                  <a:gd name="T15" fmla="*/ 245 h 369"/>
                  <a:gd name="T16" fmla="*/ 237 h 369"/>
                  <a:gd name="T17" fmla="*/ 229 h 369"/>
                  <a:gd name="T18" fmla="*/ 221 h 369"/>
                  <a:gd name="T19" fmla="*/ 213 h 369"/>
                  <a:gd name="T20" fmla="*/ 205 h 369"/>
                  <a:gd name="T21" fmla="*/ 197 h 369"/>
                  <a:gd name="T22" fmla="*/ 189 h 369"/>
                  <a:gd name="T23" fmla="*/ 181 h 369"/>
                  <a:gd name="T24" fmla="*/ 173 h 369"/>
                  <a:gd name="T25" fmla="*/ 165 h 369"/>
                  <a:gd name="T26" fmla="*/ 157 h 369"/>
                  <a:gd name="T27" fmla="*/ 149 h 369"/>
                  <a:gd name="T28" fmla="*/ 141 h 369"/>
                  <a:gd name="T29" fmla="*/ 133 h 369"/>
                  <a:gd name="T30" fmla="*/ 125 h 369"/>
                  <a:gd name="T31" fmla="*/ 117 h 369"/>
                  <a:gd name="T32" fmla="*/ 109 h 369"/>
                  <a:gd name="T33" fmla="*/ 101 h 369"/>
                  <a:gd name="T34" fmla="*/ 93 h 369"/>
                  <a:gd name="T35" fmla="*/ 85 h 369"/>
                  <a:gd name="T36" fmla="*/ 77 h 369"/>
                  <a:gd name="T37" fmla="*/ 69 h 369"/>
                  <a:gd name="T38" fmla="*/ 61 h 369"/>
                  <a:gd name="T39" fmla="*/ 53 h 369"/>
                  <a:gd name="T40" fmla="*/ 45 h 369"/>
                  <a:gd name="T41" fmla="*/ 37 h 369"/>
                  <a:gd name="T42" fmla="*/ 29 h 369"/>
                  <a:gd name="T43" fmla="*/ 21 h 369"/>
                  <a:gd name="T44" fmla="*/ 13 h 369"/>
                  <a:gd name="T45" fmla="*/ 5 h 36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  <a:cxn ang="0">
                    <a:pos x="0" y="T26"/>
                  </a:cxn>
                  <a:cxn ang="0">
                    <a:pos x="0" y="T27"/>
                  </a:cxn>
                  <a:cxn ang="0">
                    <a:pos x="0" y="T28"/>
                  </a:cxn>
                  <a:cxn ang="0">
                    <a:pos x="0" y="T29"/>
                  </a:cxn>
                  <a:cxn ang="0">
                    <a:pos x="0" y="T30"/>
                  </a:cxn>
                  <a:cxn ang="0">
                    <a:pos x="0" y="T31"/>
                  </a:cxn>
                  <a:cxn ang="0">
                    <a:pos x="0" y="T32"/>
                  </a:cxn>
                  <a:cxn ang="0">
                    <a:pos x="0" y="T33"/>
                  </a:cxn>
                  <a:cxn ang="0">
                    <a:pos x="0" y="T34"/>
                  </a:cxn>
                  <a:cxn ang="0">
                    <a:pos x="0" y="T35"/>
                  </a:cxn>
                  <a:cxn ang="0">
                    <a:pos x="0" y="T36"/>
                  </a:cxn>
                  <a:cxn ang="0">
                    <a:pos x="0" y="T37"/>
                  </a:cxn>
                  <a:cxn ang="0">
                    <a:pos x="0" y="T38"/>
                  </a:cxn>
                  <a:cxn ang="0">
                    <a:pos x="0" y="T39"/>
                  </a:cxn>
                  <a:cxn ang="0">
                    <a:pos x="0" y="T40"/>
                  </a:cxn>
                  <a:cxn ang="0">
                    <a:pos x="0" y="T41"/>
                  </a:cxn>
                  <a:cxn ang="0">
                    <a:pos x="0" y="T42"/>
                  </a:cxn>
                  <a:cxn ang="0">
                    <a:pos x="0" y="T43"/>
                  </a:cxn>
                  <a:cxn ang="0">
                    <a:pos x="0" y="T44"/>
                  </a:cxn>
                  <a:cxn ang="0">
                    <a:pos x="0" y="T45"/>
                  </a:cxn>
                </a:cxnLst>
                <a:rect l="0" t="0" r="r" b="b"/>
                <a:pathLst>
                  <a:path h="369">
                    <a:moveTo>
                      <a:pt x="0" y="365"/>
                    </a:moveTo>
                    <a:lnTo>
                      <a:pt x="0" y="361"/>
                    </a:lnTo>
                    <a:moveTo>
                      <a:pt x="0" y="357"/>
                    </a:moveTo>
                    <a:lnTo>
                      <a:pt x="0" y="353"/>
                    </a:lnTo>
                    <a:moveTo>
                      <a:pt x="0" y="349"/>
                    </a:moveTo>
                    <a:lnTo>
                      <a:pt x="0" y="345"/>
                    </a:lnTo>
                    <a:moveTo>
                      <a:pt x="0" y="341"/>
                    </a:moveTo>
                    <a:lnTo>
                      <a:pt x="0" y="337"/>
                    </a:lnTo>
                    <a:moveTo>
                      <a:pt x="0" y="333"/>
                    </a:moveTo>
                    <a:lnTo>
                      <a:pt x="0" y="329"/>
                    </a:lnTo>
                    <a:moveTo>
                      <a:pt x="0" y="325"/>
                    </a:moveTo>
                    <a:lnTo>
                      <a:pt x="0" y="321"/>
                    </a:lnTo>
                    <a:moveTo>
                      <a:pt x="0" y="317"/>
                    </a:moveTo>
                    <a:lnTo>
                      <a:pt x="0" y="313"/>
                    </a:lnTo>
                    <a:moveTo>
                      <a:pt x="0" y="309"/>
                    </a:moveTo>
                    <a:lnTo>
                      <a:pt x="0" y="305"/>
                    </a:lnTo>
                    <a:moveTo>
                      <a:pt x="0" y="301"/>
                    </a:moveTo>
                    <a:lnTo>
                      <a:pt x="0" y="297"/>
                    </a:lnTo>
                    <a:moveTo>
                      <a:pt x="0" y="293"/>
                    </a:moveTo>
                    <a:lnTo>
                      <a:pt x="0" y="289"/>
                    </a:lnTo>
                    <a:moveTo>
                      <a:pt x="0" y="285"/>
                    </a:moveTo>
                    <a:lnTo>
                      <a:pt x="0" y="281"/>
                    </a:lnTo>
                    <a:moveTo>
                      <a:pt x="0" y="277"/>
                    </a:moveTo>
                    <a:lnTo>
                      <a:pt x="0" y="273"/>
                    </a:lnTo>
                    <a:moveTo>
                      <a:pt x="0" y="269"/>
                    </a:moveTo>
                    <a:lnTo>
                      <a:pt x="0" y="265"/>
                    </a:lnTo>
                    <a:moveTo>
                      <a:pt x="0" y="261"/>
                    </a:moveTo>
                    <a:lnTo>
                      <a:pt x="0" y="257"/>
                    </a:lnTo>
                    <a:moveTo>
                      <a:pt x="0" y="253"/>
                    </a:moveTo>
                    <a:lnTo>
                      <a:pt x="0" y="249"/>
                    </a:lnTo>
                    <a:moveTo>
                      <a:pt x="0" y="245"/>
                    </a:moveTo>
                    <a:lnTo>
                      <a:pt x="0" y="241"/>
                    </a:lnTo>
                    <a:moveTo>
                      <a:pt x="0" y="237"/>
                    </a:moveTo>
                    <a:lnTo>
                      <a:pt x="0" y="233"/>
                    </a:lnTo>
                    <a:moveTo>
                      <a:pt x="0" y="229"/>
                    </a:moveTo>
                    <a:lnTo>
                      <a:pt x="0" y="225"/>
                    </a:lnTo>
                    <a:moveTo>
                      <a:pt x="0" y="221"/>
                    </a:moveTo>
                    <a:lnTo>
                      <a:pt x="0" y="217"/>
                    </a:lnTo>
                    <a:moveTo>
                      <a:pt x="0" y="213"/>
                    </a:moveTo>
                    <a:lnTo>
                      <a:pt x="0" y="209"/>
                    </a:lnTo>
                    <a:moveTo>
                      <a:pt x="0" y="205"/>
                    </a:moveTo>
                    <a:lnTo>
                      <a:pt x="0" y="201"/>
                    </a:lnTo>
                    <a:moveTo>
                      <a:pt x="0" y="197"/>
                    </a:moveTo>
                    <a:lnTo>
                      <a:pt x="0" y="193"/>
                    </a:lnTo>
                    <a:moveTo>
                      <a:pt x="0" y="189"/>
                    </a:moveTo>
                    <a:lnTo>
                      <a:pt x="0" y="185"/>
                    </a:lnTo>
                    <a:moveTo>
                      <a:pt x="0" y="181"/>
                    </a:moveTo>
                    <a:lnTo>
                      <a:pt x="0" y="177"/>
                    </a:lnTo>
                    <a:moveTo>
                      <a:pt x="0" y="173"/>
                    </a:moveTo>
                    <a:lnTo>
                      <a:pt x="0" y="169"/>
                    </a:lnTo>
                    <a:moveTo>
                      <a:pt x="0" y="165"/>
                    </a:moveTo>
                    <a:lnTo>
                      <a:pt x="0" y="161"/>
                    </a:lnTo>
                    <a:moveTo>
                      <a:pt x="0" y="157"/>
                    </a:moveTo>
                    <a:lnTo>
                      <a:pt x="0" y="153"/>
                    </a:lnTo>
                    <a:moveTo>
                      <a:pt x="0" y="149"/>
                    </a:moveTo>
                    <a:lnTo>
                      <a:pt x="0" y="145"/>
                    </a:lnTo>
                    <a:moveTo>
                      <a:pt x="0" y="141"/>
                    </a:moveTo>
                    <a:lnTo>
                      <a:pt x="0" y="137"/>
                    </a:lnTo>
                    <a:moveTo>
                      <a:pt x="0" y="133"/>
                    </a:moveTo>
                    <a:lnTo>
                      <a:pt x="0" y="129"/>
                    </a:lnTo>
                    <a:moveTo>
                      <a:pt x="0" y="125"/>
                    </a:moveTo>
                    <a:lnTo>
                      <a:pt x="0" y="121"/>
                    </a:lnTo>
                    <a:moveTo>
                      <a:pt x="0" y="117"/>
                    </a:moveTo>
                    <a:lnTo>
                      <a:pt x="0" y="113"/>
                    </a:lnTo>
                    <a:moveTo>
                      <a:pt x="0" y="109"/>
                    </a:moveTo>
                    <a:lnTo>
                      <a:pt x="0" y="105"/>
                    </a:lnTo>
                    <a:moveTo>
                      <a:pt x="0" y="101"/>
                    </a:moveTo>
                    <a:lnTo>
                      <a:pt x="0" y="97"/>
                    </a:lnTo>
                    <a:moveTo>
                      <a:pt x="0" y="93"/>
                    </a:moveTo>
                    <a:lnTo>
                      <a:pt x="0" y="89"/>
                    </a:lnTo>
                    <a:moveTo>
                      <a:pt x="0" y="85"/>
                    </a:moveTo>
                    <a:lnTo>
                      <a:pt x="0" y="81"/>
                    </a:lnTo>
                    <a:moveTo>
                      <a:pt x="0" y="77"/>
                    </a:moveTo>
                    <a:lnTo>
                      <a:pt x="0" y="73"/>
                    </a:lnTo>
                    <a:moveTo>
                      <a:pt x="0" y="69"/>
                    </a:moveTo>
                    <a:lnTo>
                      <a:pt x="0" y="65"/>
                    </a:lnTo>
                    <a:moveTo>
                      <a:pt x="0" y="61"/>
                    </a:moveTo>
                    <a:lnTo>
                      <a:pt x="0" y="57"/>
                    </a:lnTo>
                    <a:moveTo>
                      <a:pt x="0" y="53"/>
                    </a:moveTo>
                    <a:lnTo>
                      <a:pt x="0" y="49"/>
                    </a:lnTo>
                    <a:moveTo>
                      <a:pt x="0" y="45"/>
                    </a:moveTo>
                    <a:lnTo>
                      <a:pt x="0" y="41"/>
                    </a:lnTo>
                    <a:moveTo>
                      <a:pt x="0" y="37"/>
                    </a:moveTo>
                    <a:lnTo>
                      <a:pt x="0" y="33"/>
                    </a:lnTo>
                    <a:moveTo>
                      <a:pt x="0" y="29"/>
                    </a:moveTo>
                    <a:lnTo>
                      <a:pt x="0" y="25"/>
                    </a:lnTo>
                    <a:moveTo>
                      <a:pt x="0" y="21"/>
                    </a:moveTo>
                    <a:lnTo>
                      <a:pt x="0" y="17"/>
                    </a:lnTo>
                    <a:moveTo>
                      <a:pt x="0" y="13"/>
                    </a:moveTo>
                    <a:lnTo>
                      <a:pt x="0" y="9"/>
                    </a:lnTo>
                    <a:moveTo>
                      <a:pt x="0" y="5"/>
                    </a:moveTo>
                    <a:lnTo>
                      <a:pt x="0" y="1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0" name="Rectangle 980">
                <a:extLst>
                  <a:ext uri="{FF2B5EF4-FFF2-40B4-BE49-F238E27FC236}">
                    <a16:creationId xmlns:a16="http://schemas.microsoft.com/office/drawing/2014/main" id="{8F77AD3C-4F6D-25C0-9ADB-7762F0AC7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9" y="427"/>
                <a:ext cx="118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Mg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1" name="Rectangle 981">
                <a:extLst>
                  <a:ext uri="{FF2B5EF4-FFF2-40B4-BE49-F238E27FC236}">
                    <a16:creationId xmlns:a16="http://schemas.microsoft.com/office/drawing/2014/main" id="{4EB9AB2D-92EC-59ED-8B20-B34B77900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6" y="513"/>
                <a:ext cx="84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Al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2" name="Rectangle 982">
                <a:extLst>
                  <a:ext uri="{FF2B5EF4-FFF2-40B4-BE49-F238E27FC236}">
                    <a16:creationId xmlns:a16="http://schemas.microsoft.com/office/drawing/2014/main" id="{68985590-F1B6-07A6-BBC2-E4D1192F6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3" y="797"/>
                <a:ext cx="84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Si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3" name="Rectangle 983">
                <a:extLst>
                  <a:ext uri="{FF2B5EF4-FFF2-40B4-BE49-F238E27FC236}">
                    <a16:creationId xmlns:a16="http://schemas.microsoft.com/office/drawing/2014/main" id="{AF4AD017-EE32-E62C-09FB-0FB7A8EA5D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4" y="289"/>
                <a:ext cx="72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4" name="Rectangle 984">
                <a:extLst>
                  <a:ext uri="{FF2B5EF4-FFF2-40B4-BE49-F238E27FC236}">
                    <a16:creationId xmlns:a16="http://schemas.microsoft.com/office/drawing/2014/main" id="{18BD820C-0875-6920-C118-13D93B707E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6" y="715"/>
                <a:ext cx="72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S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5" name="Rectangle 985">
                <a:extLst>
                  <a:ext uri="{FF2B5EF4-FFF2-40B4-BE49-F238E27FC236}">
                    <a16:creationId xmlns:a16="http://schemas.microsoft.com/office/drawing/2014/main" id="{B3BDD9C9-1BF9-25FB-CE42-2BF18C106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0" y="687"/>
                <a:ext cx="72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K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6" name="Rectangle 986">
                <a:extLst>
                  <a:ext uri="{FF2B5EF4-FFF2-40B4-BE49-F238E27FC236}">
                    <a16:creationId xmlns:a16="http://schemas.microsoft.com/office/drawing/2014/main" id="{2C1B8A38-85E7-C3D7-EE2E-4C7355E6E3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7" y="789"/>
                <a:ext cx="110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Ca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7" name="Rectangle 987">
                <a:extLst>
                  <a:ext uri="{FF2B5EF4-FFF2-40B4-BE49-F238E27FC236}">
                    <a16:creationId xmlns:a16="http://schemas.microsoft.com/office/drawing/2014/main" id="{C04BB9C9-1878-35CA-7C92-F4C5DC0F7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971"/>
                <a:ext cx="106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Fe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8" name="Rectangle 988">
                <a:extLst>
                  <a:ext uri="{FF2B5EF4-FFF2-40B4-BE49-F238E27FC236}">
                    <a16:creationId xmlns:a16="http://schemas.microsoft.com/office/drawing/2014/main" id="{055FFF10-529C-D5D8-B558-2837F6E7F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4" y="1275"/>
                <a:ext cx="110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>
                    <a:ln>
                      <a:noFill/>
                    </a:ln>
                    <a:solidFill>
                      <a:srgbClr val="0099B4"/>
                    </a:solidFill>
                    <a:effectLst/>
                    <a:latin typeface="Arial" panose="020B0604020202020204" pitchFamily="34" charset="0"/>
                  </a:rPr>
                  <a:t>Cu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9" name="Line 989">
                <a:extLst>
                  <a:ext uri="{FF2B5EF4-FFF2-40B4-BE49-F238E27FC236}">
                    <a16:creationId xmlns:a16="http://schemas.microsoft.com/office/drawing/2014/main" id="{1C33E61B-3A51-7E7F-7E56-35E46DC397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498" y="517"/>
                <a:ext cx="276" cy="511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0" name="Freeform 990">
                <a:extLst>
                  <a:ext uri="{FF2B5EF4-FFF2-40B4-BE49-F238E27FC236}">
                    <a16:creationId xmlns:a16="http://schemas.microsoft.com/office/drawing/2014/main" id="{281D4A69-9285-DFDC-EC2D-F3ACFB179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8" y="517"/>
                <a:ext cx="24" cy="28"/>
              </a:xfrm>
              <a:custGeom>
                <a:avLst/>
                <a:gdLst>
                  <a:gd name="T0" fmla="*/ 6 w 6"/>
                  <a:gd name="T1" fmla="*/ 4 h 7"/>
                  <a:gd name="T2" fmla="*/ 0 w 6"/>
                  <a:gd name="T3" fmla="*/ 0 h 7"/>
                  <a:gd name="T4" fmla="*/ 0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4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1" name="Line 991">
                <a:extLst>
                  <a:ext uri="{FF2B5EF4-FFF2-40B4-BE49-F238E27FC236}">
                    <a16:creationId xmlns:a16="http://schemas.microsoft.com/office/drawing/2014/main" id="{496EC288-3D40-49E9-1BD3-CE0B6443C0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74" y="602"/>
                <a:ext cx="454" cy="426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2" name="Freeform 992">
                <a:extLst>
                  <a:ext uri="{FF2B5EF4-FFF2-40B4-BE49-F238E27FC236}">
                    <a16:creationId xmlns:a16="http://schemas.microsoft.com/office/drawing/2014/main" id="{FBECA2D1-F9F2-48BD-F0C9-98D778751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6" y="602"/>
                <a:ext cx="32" cy="28"/>
              </a:xfrm>
              <a:custGeom>
                <a:avLst/>
                <a:gdLst>
                  <a:gd name="T0" fmla="*/ 5 w 8"/>
                  <a:gd name="T1" fmla="*/ 7 h 7"/>
                  <a:gd name="T2" fmla="*/ 8 w 8"/>
                  <a:gd name="T3" fmla="*/ 0 h 7"/>
                  <a:gd name="T4" fmla="*/ 0 w 8"/>
                  <a:gd name="T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5" y="7"/>
                    </a:moveTo>
                    <a:lnTo>
                      <a:pt x="8" y="0"/>
                    </a:lnTo>
                    <a:lnTo>
                      <a:pt x="0" y="1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3" name="Line 993">
                <a:extLst>
                  <a:ext uri="{FF2B5EF4-FFF2-40B4-BE49-F238E27FC236}">
                    <a16:creationId xmlns:a16="http://schemas.microsoft.com/office/drawing/2014/main" id="{CC226A56-4322-DEE1-5978-CA9D74CB64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65" y="886"/>
                <a:ext cx="609" cy="142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4" name="Freeform 994">
                <a:extLst>
                  <a:ext uri="{FF2B5EF4-FFF2-40B4-BE49-F238E27FC236}">
                    <a16:creationId xmlns:a16="http://schemas.microsoft.com/office/drawing/2014/main" id="{039B1851-009A-1877-31CA-EB3D8A731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" y="878"/>
                <a:ext cx="28" cy="28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2 h 7"/>
                  <a:gd name="T4" fmla="*/ 5 w 7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0" y="2"/>
                    </a:lnTo>
                    <a:lnTo>
                      <a:pt x="5" y="7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5" name="Line 995">
                <a:extLst>
                  <a:ext uri="{FF2B5EF4-FFF2-40B4-BE49-F238E27FC236}">
                    <a16:creationId xmlns:a16="http://schemas.microsoft.com/office/drawing/2014/main" id="{F6E2D950-1B03-F15C-F13A-03CD47024F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74" y="375"/>
                <a:ext cx="146" cy="653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6" name="Freeform 996">
                <a:extLst>
                  <a:ext uri="{FF2B5EF4-FFF2-40B4-BE49-F238E27FC236}">
                    <a16:creationId xmlns:a16="http://schemas.microsoft.com/office/drawing/2014/main" id="{4FAE8B14-3F37-DBFE-C6EA-0FCB7F046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9" y="375"/>
                <a:ext cx="29" cy="28"/>
              </a:xfrm>
              <a:custGeom>
                <a:avLst/>
                <a:gdLst>
                  <a:gd name="T0" fmla="*/ 7 w 7"/>
                  <a:gd name="T1" fmla="*/ 7 h 7"/>
                  <a:gd name="T2" fmla="*/ 5 w 7"/>
                  <a:gd name="T3" fmla="*/ 0 h 7"/>
                  <a:gd name="T4" fmla="*/ 0 w 7"/>
                  <a:gd name="T5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7" y="7"/>
                    </a:moveTo>
                    <a:lnTo>
                      <a:pt x="5" y="0"/>
                    </a:lnTo>
                    <a:lnTo>
                      <a:pt x="0" y="6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7" name="Line 997">
                <a:extLst>
                  <a:ext uri="{FF2B5EF4-FFF2-40B4-BE49-F238E27FC236}">
                    <a16:creationId xmlns:a16="http://schemas.microsoft.com/office/drawing/2014/main" id="{0EEE9284-B872-AA55-E25B-E03411D19E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262" y="805"/>
                <a:ext cx="512" cy="223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8" name="Freeform 998">
                <a:extLst>
                  <a:ext uri="{FF2B5EF4-FFF2-40B4-BE49-F238E27FC236}">
                    <a16:creationId xmlns:a16="http://schemas.microsoft.com/office/drawing/2014/main" id="{D0C6FE47-AC34-A4BD-2D44-8DEF9B021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" y="801"/>
                <a:ext cx="29" cy="28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1 h 7"/>
                  <a:gd name="T4" fmla="*/ 4 w 7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0" y="1"/>
                    </a:lnTo>
                    <a:lnTo>
                      <a:pt x="4" y="7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9" name="Line 999">
                <a:extLst>
                  <a:ext uri="{FF2B5EF4-FFF2-40B4-BE49-F238E27FC236}">
                    <a16:creationId xmlns:a16="http://schemas.microsoft.com/office/drawing/2014/main" id="{0AC550A9-5349-55F9-C07D-58D3A75C41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74" y="777"/>
                <a:ext cx="572" cy="251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0" name="Freeform 1000">
                <a:extLst>
                  <a:ext uri="{FF2B5EF4-FFF2-40B4-BE49-F238E27FC236}">
                    <a16:creationId xmlns:a16="http://schemas.microsoft.com/office/drawing/2014/main" id="{5EC826BA-547C-8CC3-278A-4B7992A466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7" y="772"/>
                <a:ext cx="29" cy="29"/>
              </a:xfrm>
              <a:custGeom>
                <a:avLst/>
                <a:gdLst>
                  <a:gd name="T0" fmla="*/ 3 w 7"/>
                  <a:gd name="T1" fmla="*/ 7 h 7"/>
                  <a:gd name="T2" fmla="*/ 7 w 7"/>
                  <a:gd name="T3" fmla="*/ 1 h 7"/>
                  <a:gd name="T4" fmla="*/ 0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3" y="7"/>
                    </a:moveTo>
                    <a:lnTo>
                      <a:pt x="7" y="1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1" name="Line 1001">
                <a:extLst>
                  <a:ext uri="{FF2B5EF4-FFF2-40B4-BE49-F238E27FC236}">
                    <a16:creationId xmlns:a16="http://schemas.microsoft.com/office/drawing/2014/main" id="{F57F30D9-12D1-0546-48B1-BDC1B672DD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74" y="874"/>
                <a:ext cx="568" cy="154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2" name="Freeform 1002">
                <a:extLst>
                  <a:ext uri="{FF2B5EF4-FFF2-40B4-BE49-F238E27FC236}">
                    <a16:creationId xmlns:a16="http://schemas.microsoft.com/office/drawing/2014/main" id="{A486A775-949C-2D33-E1C6-2D5C5BE0D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3" y="866"/>
                <a:ext cx="29" cy="32"/>
              </a:xfrm>
              <a:custGeom>
                <a:avLst/>
                <a:gdLst>
                  <a:gd name="T0" fmla="*/ 1 w 7"/>
                  <a:gd name="T1" fmla="*/ 8 h 8"/>
                  <a:gd name="T2" fmla="*/ 7 w 7"/>
                  <a:gd name="T3" fmla="*/ 2 h 8"/>
                  <a:gd name="T4" fmla="*/ 0 w 7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1" y="8"/>
                    </a:moveTo>
                    <a:lnTo>
                      <a:pt x="7" y="2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3" name="Line 1003">
                <a:extLst>
                  <a:ext uri="{FF2B5EF4-FFF2-40B4-BE49-F238E27FC236}">
                    <a16:creationId xmlns:a16="http://schemas.microsoft.com/office/drawing/2014/main" id="{12CBA33A-E4F9-BC4F-51C7-C75ADFD6B5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4" y="1028"/>
                <a:ext cx="628" cy="29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4" name="Freeform 1004">
                <a:extLst>
                  <a:ext uri="{FF2B5EF4-FFF2-40B4-BE49-F238E27FC236}">
                    <a16:creationId xmlns:a16="http://schemas.microsoft.com/office/drawing/2014/main" id="{E96EA933-903A-848B-DBC4-969E135EC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4" y="1040"/>
                <a:ext cx="28" cy="29"/>
              </a:xfrm>
              <a:custGeom>
                <a:avLst/>
                <a:gdLst>
                  <a:gd name="T0" fmla="*/ 0 w 7"/>
                  <a:gd name="T1" fmla="*/ 7 h 7"/>
                  <a:gd name="T2" fmla="*/ 7 w 7"/>
                  <a:gd name="T3" fmla="*/ 4 h 7"/>
                  <a:gd name="T4" fmla="*/ 0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5" name="Line 1005">
                <a:extLst>
                  <a:ext uri="{FF2B5EF4-FFF2-40B4-BE49-F238E27FC236}">
                    <a16:creationId xmlns:a16="http://schemas.microsoft.com/office/drawing/2014/main" id="{491558CD-E286-8CED-6D83-16CAAABDA2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4" y="1028"/>
                <a:ext cx="495" cy="333"/>
              </a:xfrm>
              <a:prstGeom prst="line">
                <a:avLst/>
              </a:pr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6" name="Freeform 1006">
                <a:extLst>
                  <a:ext uri="{FF2B5EF4-FFF2-40B4-BE49-F238E27FC236}">
                    <a16:creationId xmlns:a16="http://schemas.microsoft.com/office/drawing/2014/main" id="{9D4AC1B4-DC46-B4E5-A64B-1ECDB65C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6" y="1332"/>
                <a:ext cx="33" cy="29"/>
              </a:xfrm>
              <a:custGeom>
                <a:avLst/>
                <a:gdLst>
                  <a:gd name="T0" fmla="*/ 0 w 8"/>
                  <a:gd name="T1" fmla="*/ 7 h 7"/>
                  <a:gd name="T2" fmla="*/ 8 w 8"/>
                  <a:gd name="T3" fmla="*/ 7 h 7"/>
                  <a:gd name="T4" fmla="*/ 4 w 8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4" y="0"/>
                    </a:lnTo>
                  </a:path>
                </a:pathLst>
              </a:custGeom>
              <a:noFill/>
              <a:ln w="6350" cap="flat">
                <a:solidFill>
                  <a:srgbClr val="0099B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7" name="Freeform 1007">
                <a:extLst>
                  <a:ext uri="{FF2B5EF4-FFF2-40B4-BE49-F238E27FC236}">
                    <a16:creationId xmlns:a16="http://schemas.microsoft.com/office/drawing/2014/main" id="{755D0CC7-BCAB-231E-D345-7ED3BAB13A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4" y="1028"/>
                <a:ext cx="1940" cy="0"/>
              </a:xfrm>
              <a:custGeom>
                <a:avLst/>
                <a:gdLst>
                  <a:gd name="T0" fmla="*/ 4 w 478"/>
                  <a:gd name="T1" fmla="*/ 12 w 478"/>
                  <a:gd name="T2" fmla="*/ 20 w 478"/>
                  <a:gd name="T3" fmla="*/ 28 w 478"/>
                  <a:gd name="T4" fmla="*/ 36 w 478"/>
                  <a:gd name="T5" fmla="*/ 44 w 478"/>
                  <a:gd name="T6" fmla="*/ 52 w 478"/>
                  <a:gd name="T7" fmla="*/ 60 w 478"/>
                  <a:gd name="T8" fmla="*/ 68 w 478"/>
                  <a:gd name="T9" fmla="*/ 76 w 478"/>
                  <a:gd name="T10" fmla="*/ 84 w 478"/>
                  <a:gd name="T11" fmla="*/ 92 w 478"/>
                  <a:gd name="T12" fmla="*/ 100 w 478"/>
                  <a:gd name="T13" fmla="*/ 108 w 478"/>
                  <a:gd name="T14" fmla="*/ 116 w 478"/>
                  <a:gd name="T15" fmla="*/ 124 w 478"/>
                  <a:gd name="T16" fmla="*/ 132 w 478"/>
                  <a:gd name="T17" fmla="*/ 140 w 478"/>
                  <a:gd name="T18" fmla="*/ 148 w 478"/>
                  <a:gd name="T19" fmla="*/ 156 w 478"/>
                  <a:gd name="T20" fmla="*/ 164 w 478"/>
                  <a:gd name="T21" fmla="*/ 172 w 478"/>
                  <a:gd name="T22" fmla="*/ 180 w 478"/>
                  <a:gd name="T23" fmla="*/ 188 w 478"/>
                  <a:gd name="T24" fmla="*/ 196 w 478"/>
                  <a:gd name="T25" fmla="*/ 204 w 478"/>
                  <a:gd name="T26" fmla="*/ 212 w 478"/>
                  <a:gd name="T27" fmla="*/ 220 w 478"/>
                  <a:gd name="T28" fmla="*/ 228 w 478"/>
                  <a:gd name="T29" fmla="*/ 236 w 478"/>
                  <a:gd name="T30" fmla="*/ 244 w 478"/>
                  <a:gd name="T31" fmla="*/ 252 w 478"/>
                  <a:gd name="T32" fmla="*/ 260 w 478"/>
                  <a:gd name="T33" fmla="*/ 268 w 478"/>
                  <a:gd name="T34" fmla="*/ 276 w 478"/>
                  <a:gd name="T35" fmla="*/ 284 w 478"/>
                  <a:gd name="T36" fmla="*/ 292 w 478"/>
                  <a:gd name="T37" fmla="*/ 300 w 478"/>
                  <a:gd name="T38" fmla="*/ 308 w 478"/>
                  <a:gd name="T39" fmla="*/ 316 w 478"/>
                  <a:gd name="T40" fmla="*/ 324 w 478"/>
                  <a:gd name="T41" fmla="*/ 332 w 478"/>
                  <a:gd name="T42" fmla="*/ 340 w 478"/>
                  <a:gd name="T43" fmla="*/ 348 w 478"/>
                  <a:gd name="T44" fmla="*/ 356 w 478"/>
                  <a:gd name="T45" fmla="*/ 364 w 478"/>
                  <a:gd name="T46" fmla="*/ 372 w 478"/>
                  <a:gd name="T47" fmla="*/ 380 w 478"/>
                  <a:gd name="T48" fmla="*/ 388 w 478"/>
                  <a:gd name="T49" fmla="*/ 396 w 478"/>
                  <a:gd name="T50" fmla="*/ 404 w 478"/>
                  <a:gd name="T51" fmla="*/ 412 w 478"/>
                  <a:gd name="T52" fmla="*/ 420 w 478"/>
                  <a:gd name="T53" fmla="*/ 428 w 478"/>
                  <a:gd name="T54" fmla="*/ 436 w 478"/>
                  <a:gd name="T55" fmla="*/ 444 w 478"/>
                  <a:gd name="T56" fmla="*/ 452 w 478"/>
                  <a:gd name="T57" fmla="*/ 460 w 478"/>
                  <a:gd name="T58" fmla="*/ 468 w 478"/>
                  <a:gd name="T59" fmla="*/ 476 w 47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  <a:cxn ang="0">
                    <a:pos x="T46" y="0"/>
                  </a:cxn>
                  <a:cxn ang="0">
                    <a:pos x="T47" y="0"/>
                  </a:cxn>
                  <a:cxn ang="0">
                    <a:pos x="T48" y="0"/>
                  </a:cxn>
                  <a:cxn ang="0">
                    <a:pos x="T49" y="0"/>
                  </a:cxn>
                  <a:cxn ang="0">
                    <a:pos x="T50" y="0"/>
                  </a:cxn>
                  <a:cxn ang="0">
                    <a:pos x="T51" y="0"/>
                  </a:cxn>
                  <a:cxn ang="0">
                    <a:pos x="T52" y="0"/>
                  </a:cxn>
                  <a:cxn ang="0">
                    <a:pos x="T53" y="0"/>
                  </a:cxn>
                  <a:cxn ang="0">
                    <a:pos x="T54" y="0"/>
                  </a:cxn>
                  <a:cxn ang="0">
                    <a:pos x="T55" y="0"/>
                  </a:cxn>
                  <a:cxn ang="0">
                    <a:pos x="T56" y="0"/>
                  </a:cxn>
                  <a:cxn ang="0">
                    <a:pos x="T57" y="0"/>
                  </a:cxn>
                  <a:cxn ang="0">
                    <a:pos x="T58" y="0"/>
                  </a:cxn>
                  <a:cxn ang="0">
                    <a:pos x="T59" y="0"/>
                  </a:cxn>
                </a:cxnLst>
                <a:rect l="0" t="0" r="r" b="b"/>
                <a:pathLst>
                  <a:path w="478">
                    <a:moveTo>
                      <a:pt x="4" y="0"/>
                    </a:moveTo>
                    <a:lnTo>
                      <a:pt x="8" y="0"/>
                    </a:lnTo>
                    <a:moveTo>
                      <a:pt x="12" y="0"/>
                    </a:moveTo>
                    <a:lnTo>
                      <a:pt x="16" y="0"/>
                    </a:lnTo>
                    <a:moveTo>
                      <a:pt x="20" y="0"/>
                    </a:moveTo>
                    <a:lnTo>
                      <a:pt x="24" y="0"/>
                    </a:lnTo>
                    <a:moveTo>
                      <a:pt x="28" y="0"/>
                    </a:moveTo>
                    <a:lnTo>
                      <a:pt x="32" y="0"/>
                    </a:lnTo>
                    <a:moveTo>
                      <a:pt x="36" y="0"/>
                    </a:moveTo>
                    <a:lnTo>
                      <a:pt x="40" y="0"/>
                    </a:lnTo>
                    <a:moveTo>
                      <a:pt x="44" y="0"/>
                    </a:moveTo>
                    <a:lnTo>
                      <a:pt x="48" y="0"/>
                    </a:lnTo>
                    <a:moveTo>
                      <a:pt x="52" y="0"/>
                    </a:moveTo>
                    <a:lnTo>
                      <a:pt x="56" y="0"/>
                    </a:lnTo>
                    <a:moveTo>
                      <a:pt x="60" y="0"/>
                    </a:moveTo>
                    <a:lnTo>
                      <a:pt x="64" y="0"/>
                    </a:lnTo>
                    <a:moveTo>
                      <a:pt x="68" y="0"/>
                    </a:moveTo>
                    <a:lnTo>
                      <a:pt x="72" y="0"/>
                    </a:lnTo>
                    <a:moveTo>
                      <a:pt x="76" y="0"/>
                    </a:moveTo>
                    <a:lnTo>
                      <a:pt x="80" y="0"/>
                    </a:lnTo>
                    <a:moveTo>
                      <a:pt x="84" y="0"/>
                    </a:moveTo>
                    <a:lnTo>
                      <a:pt x="88" y="0"/>
                    </a:lnTo>
                    <a:moveTo>
                      <a:pt x="92" y="0"/>
                    </a:moveTo>
                    <a:lnTo>
                      <a:pt x="96" y="0"/>
                    </a:lnTo>
                    <a:moveTo>
                      <a:pt x="100" y="0"/>
                    </a:moveTo>
                    <a:lnTo>
                      <a:pt x="104" y="0"/>
                    </a:lnTo>
                    <a:moveTo>
                      <a:pt x="108" y="0"/>
                    </a:moveTo>
                    <a:lnTo>
                      <a:pt x="112" y="0"/>
                    </a:lnTo>
                    <a:moveTo>
                      <a:pt x="116" y="0"/>
                    </a:moveTo>
                    <a:lnTo>
                      <a:pt x="120" y="0"/>
                    </a:lnTo>
                    <a:moveTo>
                      <a:pt x="124" y="0"/>
                    </a:moveTo>
                    <a:lnTo>
                      <a:pt x="128" y="0"/>
                    </a:lnTo>
                    <a:moveTo>
                      <a:pt x="132" y="0"/>
                    </a:moveTo>
                    <a:lnTo>
                      <a:pt x="136" y="0"/>
                    </a:lnTo>
                    <a:moveTo>
                      <a:pt x="140" y="0"/>
                    </a:moveTo>
                    <a:lnTo>
                      <a:pt x="144" y="0"/>
                    </a:lnTo>
                    <a:moveTo>
                      <a:pt x="148" y="0"/>
                    </a:moveTo>
                    <a:lnTo>
                      <a:pt x="152" y="0"/>
                    </a:lnTo>
                    <a:moveTo>
                      <a:pt x="156" y="0"/>
                    </a:moveTo>
                    <a:lnTo>
                      <a:pt x="160" y="0"/>
                    </a:lnTo>
                    <a:moveTo>
                      <a:pt x="164" y="0"/>
                    </a:moveTo>
                    <a:lnTo>
                      <a:pt x="168" y="0"/>
                    </a:lnTo>
                    <a:moveTo>
                      <a:pt x="172" y="0"/>
                    </a:moveTo>
                    <a:lnTo>
                      <a:pt x="176" y="0"/>
                    </a:lnTo>
                    <a:moveTo>
                      <a:pt x="180" y="0"/>
                    </a:moveTo>
                    <a:lnTo>
                      <a:pt x="184" y="0"/>
                    </a:lnTo>
                    <a:moveTo>
                      <a:pt x="188" y="0"/>
                    </a:moveTo>
                    <a:lnTo>
                      <a:pt x="192" y="0"/>
                    </a:lnTo>
                    <a:moveTo>
                      <a:pt x="196" y="0"/>
                    </a:moveTo>
                    <a:lnTo>
                      <a:pt x="200" y="0"/>
                    </a:lnTo>
                    <a:moveTo>
                      <a:pt x="204" y="0"/>
                    </a:moveTo>
                    <a:lnTo>
                      <a:pt x="208" y="0"/>
                    </a:lnTo>
                    <a:moveTo>
                      <a:pt x="212" y="0"/>
                    </a:moveTo>
                    <a:lnTo>
                      <a:pt x="216" y="0"/>
                    </a:lnTo>
                    <a:moveTo>
                      <a:pt x="220" y="0"/>
                    </a:moveTo>
                    <a:lnTo>
                      <a:pt x="224" y="0"/>
                    </a:lnTo>
                    <a:moveTo>
                      <a:pt x="228" y="0"/>
                    </a:moveTo>
                    <a:lnTo>
                      <a:pt x="232" y="0"/>
                    </a:lnTo>
                    <a:moveTo>
                      <a:pt x="236" y="0"/>
                    </a:moveTo>
                    <a:lnTo>
                      <a:pt x="240" y="0"/>
                    </a:lnTo>
                    <a:moveTo>
                      <a:pt x="244" y="0"/>
                    </a:moveTo>
                    <a:lnTo>
                      <a:pt x="248" y="0"/>
                    </a:lnTo>
                    <a:moveTo>
                      <a:pt x="252" y="0"/>
                    </a:moveTo>
                    <a:lnTo>
                      <a:pt x="256" y="0"/>
                    </a:lnTo>
                    <a:moveTo>
                      <a:pt x="260" y="0"/>
                    </a:moveTo>
                    <a:lnTo>
                      <a:pt x="264" y="0"/>
                    </a:lnTo>
                    <a:moveTo>
                      <a:pt x="268" y="0"/>
                    </a:moveTo>
                    <a:lnTo>
                      <a:pt x="272" y="0"/>
                    </a:lnTo>
                    <a:moveTo>
                      <a:pt x="276" y="0"/>
                    </a:moveTo>
                    <a:lnTo>
                      <a:pt x="280" y="0"/>
                    </a:lnTo>
                    <a:moveTo>
                      <a:pt x="284" y="0"/>
                    </a:moveTo>
                    <a:lnTo>
                      <a:pt x="288" y="0"/>
                    </a:lnTo>
                    <a:moveTo>
                      <a:pt x="292" y="0"/>
                    </a:moveTo>
                    <a:lnTo>
                      <a:pt x="296" y="0"/>
                    </a:lnTo>
                    <a:moveTo>
                      <a:pt x="300" y="0"/>
                    </a:moveTo>
                    <a:lnTo>
                      <a:pt x="304" y="0"/>
                    </a:lnTo>
                    <a:moveTo>
                      <a:pt x="308" y="0"/>
                    </a:moveTo>
                    <a:lnTo>
                      <a:pt x="312" y="0"/>
                    </a:lnTo>
                    <a:moveTo>
                      <a:pt x="316" y="0"/>
                    </a:moveTo>
                    <a:lnTo>
                      <a:pt x="320" y="0"/>
                    </a:lnTo>
                    <a:moveTo>
                      <a:pt x="324" y="0"/>
                    </a:moveTo>
                    <a:lnTo>
                      <a:pt x="328" y="0"/>
                    </a:lnTo>
                    <a:moveTo>
                      <a:pt x="332" y="0"/>
                    </a:moveTo>
                    <a:lnTo>
                      <a:pt x="336" y="0"/>
                    </a:lnTo>
                    <a:moveTo>
                      <a:pt x="340" y="0"/>
                    </a:moveTo>
                    <a:lnTo>
                      <a:pt x="344" y="0"/>
                    </a:lnTo>
                    <a:moveTo>
                      <a:pt x="348" y="0"/>
                    </a:moveTo>
                    <a:lnTo>
                      <a:pt x="352" y="0"/>
                    </a:lnTo>
                    <a:moveTo>
                      <a:pt x="356" y="0"/>
                    </a:moveTo>
                    <a:lnTo>
                      <a:pt x="360" y="0"/>
                    </a:lnTo>
                    <a:moveTo>
                      <a:pt x="364" y="0"/>
                    </a:moveTo>
                    <a:lnTo>
                      <a:pt x="368" y="0"/>
                    </a:lnTo>
                    <a:moveTo>
                      <a:pt x="372" y="0"/>
                    </a:moveTo>
                    <a:lnTo>
                      <a:pt x="376" y="0"/>
                    </a:lnTo>
                    <a:moveTo>
                      <a:pt x="380" y="0"/>
                    </a:moveTo>
                    <a:lnTo>
                      <a:pt x="384" y="0"/>
                    </a:lnTo>
                    <a:moveTo>
                      <a:pt x="388" y="0"/>
                    </a:moveTo>
                    <a:lnTo>
                      <a:pt x="392" y="0"/>
                    </a:lnTo>
                    <a:moveTo>
                      <a:pt x="396" y="0"/>
                    </a:moveTo>
                    <a:lnTo>
                      <a:pt x="400" y="0"/>
                    </a:lnTo>
                    <a:moveTo>
                      <a:pt x="404" y="0"/>
                    </a:moveTo>
                    <a:lnTo>
                      <a:pt x="408" y="0"/>
                    </a:lnTo>
                    <a:moveTo>
                      <a:pt x="412" y="0"/>
                    </a:moveTo>
                    <a:lnTo>
                      <a:pt x="416" y="0"/>
                    </a:lnTo>
                    <a:moveTo>
                      <a:pt x="420" y="0"/>
                    </a:moveTo>
                    <a:lnTo>
                      <a:pt x="424" y="0"/>
                    </a:lnTo>
                    <a:moveTo>
                      <a:pt x="428" y="0"/>
                    </a:moveTo>
                    <a:lnTo>
                      <a:pt x="432" y="0"/>
                    </a:lnTo>
                    <a:moveTo>
                      <a:pt x="436" y="0"/>
                    </a:moveTo>
                    <a:lnTo>
                      <a:pt x="440" y="0"/>
                    </a:lnTo>
                    <a:moveTo>
                      <a:pt x="444" y="0"/>
                    </a:moveTo>
                    <a:lnTo>
                      <a:pt x="448" y="0"/>
                    </a:lnTo>
                    <a:moveTo>
                      <a:pt x="452" y="0"/>
                    </a:moveTo>
                    <a:lnTo>
                      <a:pt x="456" y="0"/>
                    </a:lnTo>
                    <a:moveTo>
                      <a:pt x="460" y="0"/>
                    </a:moveTo>
                    <a:lnTo>
                      <a:pt x="464" y="0"/>
                    </a:lnTo>
                    <a:moveTo>
                      <a:pt x="468" y="0"/>
                    </a:moveTo>
                    <a:lnTo>
                      <a:pt x="472" y="0"/>
                    </a:lnTo>
                    <a:moveTo>
                      <a:pt x="476" y="0"/>
                    </a:move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8" name="Freeform 1008">
                <a:extLst>
                  <a:ext uri="{FF2B5EF4-FFF2-40B4-BE49-F238E27FC236}">
                    <a16:creationId xmlns:a16="http://schemas.microsoft.com/office/drawing/2014/main" id="{5DB2D05A-028F-A11E-7AC1-39973780C4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74" y="306"/>
                <a:ext cx="0" cy="1497"/>
              </a:xfrm>
              <a:custGeom>
                <a:avLst/>
                <a:gdLst>
                  <a:gd name="T0" fmla="*/ 365 h 369"/>
                  <a:gd name="T1" fmla="*/ 357 h 369"/>
                  <a:gd name="T2" fmla="*/ 349 h 369"/>
                  <a:gd name="T3" fmla="*/ 341 h 369"/>
                  <a:gd name="T4" fmla="*/ 333 h 369"/>
                  <a:gd name="T5" fmla="*/ 325 h 369"/>
                  <a:gd name="T6" fmla="*/ 317 h 369"/>
                  <a:gd name="T7" fmla="*/ 309 h 369"/>
                  <a:gd name="T8" fmla="*/ 301 h 369"/>
                  <a:gd name="T9" fmla="*/ 293 h 369"/>
                  <a:gd name="T10" fmla="*/ 285 h 369"/>
                  <a:gd name="T11" fmla="*/ 277 h 369"/>
                  <a:gd name="T12" fmla="*/ 269 h 369"/>
                  <a:gd name="T13" fmla="*/ 261 h 369"/>
                  <a:gd name="T14" fmla="*/ 253 h 369"/>
                  <a:gd name="T15" fmla="*/ 245 h 369"/>
                  <a:gd name="T16" fmla="*/ 237 h 369"/>
                  <a:gd name="T17" fmla="*/ 229 h 369"/>
                  <a:gd name="T18" fmla="*/ 221 h 369"/>
                  <a:gd name="T19" fmla="*/ 213 h 369"/>
                  <a:gd name="T20" fmla="*/ 205 h 369"/>
                  <a:gd name="T21" fmla="*/ 197 h 369"/>
                  <a:gd name="T22" fmla="*/ 189 h 369"/>
                  <a:gd name="T23" fmla="*/ 181 h 369"/>
                  <a:gd name="T24" fmla="*/ 173 h 369"/>
                  <a:gd name="T25" fmla="*/ 165 h 369"/>
                  <a:gd name="T26" fmla="*/ 157 h 369"/>
                  <a:gd name="T27" fmla="*/ 149 h 369"/>
                  <a:gd name="T28" fmla="*/ 141 h 369"/>
                  <a:gd name="T29" fmla="*/ 133 h 369"/>
                  <a:gd name="T30" fmla="*/ 125 h 369"/>
                  <a:gd name="T31" fmla="*/ 117 h 369"/>
                  <a:gd name="T32" fmla="*/ 109 h 369"/>
                  <a:gd name="T33" fmla="*/ 101 h 369"/>
                  <a:gd name="T34" fmla="*/ 93 h 369"/>
                  <a:gd name="T35" fmla="*/ 85 h 369"/>
                  <a:gd name="T36" fmla="*/ 77 h 369"/>
                  <a:gd name="T37" fmla="*/ 69 h 369"/>
                  <a:gd name="T38" fmla="*/ 61 h 369"/>
                  <a:gd name="T39" fmla="*/ 53 h 369"/>
                  <a:gd name="T40" fmla="*/ 45 h 369"/>
                  <a:gd name="T41" fmla="*/ 37 h 369"/>
                  <a:gd name="T42" fmla="*/ 29 h 369"/>
                  <a:gd name="T43" fmla="*/ 21 h 369"/>
                  <a:gd name="T44" fmla="*/ 13 h 369"/>
                  <a:gd name="T45" fmla="*/ 5 h 36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  <a:cxn ang="0">
                    <a:pos x="0" y="T26"/>
                  </a:cxn>
                  <a:cxn ang="0">
                    <a:pos x="0" y="T27"/>
                  </a:cxn>
                  <a:cxn ang="0">
                    <a:pos x="0" y="T28"/>
                  </a:cxn>
                  <a:cxn ang="0">
                    <a:pos x="0" y="T29"/>
                  </a:cxn>
                  <a:cxn ang="0">
                    <a:pos x="0" y="T30"/>
                  </a:cxn>
                  <a:cxn ang="0">
                    <a:pos x="0" y="T31"/>
                  </a:cxn>
                  <a:cxn ang="0">
                    <a:pos x="0" y="T32"/>
                  </a:cxn>
                  <a:cxn ang="0">
                    <a:pos x="0" y="T33"/>
                  </a:cxn>
                  <a:cxn ang="0">
                    <a:pos x="0" y="T34"/>
                  </a:cxn>
                  <a:cxn ang="0">
                    <a:pos x="0" y="T35"/>
                  </a:cxn>
                  <a:cxn ang="0">
                    <a:pos x="0" y="T36"/>
                  </a:cxn>
                  <a:cxn ang="0">
                    <a:pos x="0" y="T37"/>
                  </a:cxn>
                  <a:cxn ang="0">
                    <a:pos x="0" y="T38"/>
                  </a:cxn>
                  <a:cxn ang="0">
                    <a:pos x="0" y="T39"/>
                  </a:cxn>
                  <a:cxn ang="0">
                    <a:pos x="0" y="T40"/>
                  </a:cxn>
                  <a:cxn ang="0">
                    <a:pos x="0" y="T41"/>
                  </a:cxn>
                  <a:cxn ang="0">
                    <a:pos x="0" y="T42"/>
                  </a:cxn>
                  <a:cxn ang="0">
                    <a:pos x="0" y="T43"/>
                  </a:cxn>
                  <a:cxn ang="0">
                    <a:pos x="0" y="T44"/>
                  </a:cxn>
                  <a:cxn ang="0">
                    <a:pos x="0" y="T45"/>
                  </a:cxn>
                </a:cxnLst>
                <a:rect l="0" t="0" r="r" b="b"/>
                <a:pathLst>
                  <a:path h="369">
                    <a:moveTo>
                      <a:pt x="0" y="365"/>
                    </a:moveTo>
                    <a:lnTo>
                      <a:pt x="0" y="361"/>
                    </a:lnTo>
                    <a:moveTo>
                      <a:pt x="0" y="357"/>
                    </a:moveTo>
                    <a:lnTo>
                      <a:pt x="0" y="353"/>
                    </a:lnTo>
                    <a:moveTo>
                      <a:pt x="0" y="349"/>
                    </a:moveTo>
                    <a:lnTo>
                      <a:pt x="0" y="345"/>
                    </a:lnTo>
                    <a:moveTo>
                      <a:pt x="0" y="341"/>
                    </a:moveTo>
                    <a:lnTo>
                      <a:pt x="0" y="337"/>
                    </a:lnTo>
                    <a:moveTo>
                      <a:pt x="0" y="333"/>
                    </a:moveTo>
                    <a:lnTo>
                      <a:pt x="0" y="329"/>
                    </a:lnTo>
                    <a:moveTo>
                      <a:pt x="0" y="325"/>
                    </a:moveTo>
                    <a:lnTo>
                      <a:pt x="0" y="321"/>
                    </a:lnTo>
                    <a:moveTo>
                      <a:pt x="0" y="317"/>
                    </a:moveTo>
                    <a:lnTo>
                      <a:pt x="0" y="313"/>
                    </a:lnTo>
                    <a:moveTo>
                      <a:pt x="0" y="309"/>
                    </a:moveTo>
                    <a:lnTo>
                      <a:pt x="0" y="305"/>
                    </a:lnTo>
                    <a:moveTo>
                      <a:pt x="0" y="301"/>
                    </a:moveTo>
                    <a:lnTo>
                      <a:pt x="0" y="297"/>
                    </a:lnTo>
                    <a:moveTo>
                      <a:pt x="0" y="293"/>
                    </a:moveTo>
                    <a:lnTo>
                      <a:pt x="0" y="289"/>
                    </a:lnTo>
                    <a:moveTo>
                      <a:pt x="0" y="285"/>
                    </a:moveTo>
                    <a:lnTo>
                      <a:pt x="0" y="281"/>
                    </a:lnTo>
                    <a:moveTo>
                      <a:pt x="0" y="277"/>
                    </a:moveTo>
                    <a:lnTo>
                      <a:pt x="0" y="273"/>
                    </a:lnTo>
                    <a:moveTo>
                      <a:pt x="0" y="269"/>
                    </a:moveTo>
                    <a:lnTo>
                      <a:pt x="0" y="265"/>
                    </a:lnTo>
                    <a:moveTo>
                      <a:pt x="0" y="261"/>
                    </a:moveTo>
                    <a:lnTo>
                      <a:pt x="0" y="257"/>
                    </a:lnTo>
                    <a:moveTo>
                      <a:pt x="0" y="253"/>
                    </a:moveTo>
                    <a:lnTo>
                      <a:pt x="0" y="249"/>
                    </a:lnTo>
                    <a:moveTo>
                      <a:pt x="0" y="245"/>
                    </a:moveTo>
                    <a:lnTo>
                      <a:pt x="0" y="241"/>
                    </a:lnTo>
                    <a:moveTo>
                      <a:pt x="0" y="237"/>
                    </a:moveTo>
                    <a:lnTo>
                      <a:pt x="0" y="233"/>
                    </a:lnTo>
                    <a:moveTo>
                      <a:pt x="0" y="229"/>
                    </a:moveTo>
                    <a:lnTo>
                      <a:pt x="0" y="225"/>
                    </a:lnTo>
                    <a:moveTo>
                      <a:pt x="0" y="221"/>
                    </a:moveTo>
                    <a:lnTo>
                      <a:pt x="0" y="217"/>
                    </a:lnTo>
                    <a:moveTo>
                      <a:pt x="0" y="213"/>
                    </a:moveTo>
                    <a:lnTo>
                      <a:pt x="0" y="209"/>
                    </a:lnTo>
                    <a:moveTo>
                      <a:pt x="0" y="205"/>
                    </a:moveTo>
                    <a:lnTo>
                      <a:pt x="0" y="201"/>
                    </a:lnTo>
                    <a:moveTo>
                      <a:pt x="0" y="197"/>
                    </a:moveTo>
                    <a:lnTo>
                      <a:pt x="0" y="193"/>
                    </a:lnTo>
                    <a:moveTo>
                      <a:pt x="0" y="189"/>
                    </a:moveTo>
                    <a:lnTo>
                      <a:pt x="0" y="185"/>
                    </a:lnTo>
                    <a:moveTo>
                      <a:pt x="0" y="181"/>
                    </a:moveTo>
                    <a:lnTo>
                      <a:pt x="0" y="177"/>
                    </a:lnTo>
                    <a:moveTo>
                      <a:pt x="0" y="173"/>
                    </a:moveTo>
                    <a:lnTo>
                      <a:pt x="0" y="169"/>
                    </a:lnTo>
                    <a:moveTo>
                      <a:pt x="0" y="165"/>
                    </a:moveTo>
                    <a:lnTo>
                      <a:pt x="0" y="161"/>
                    </a:lnTo>
                    <a:moveTo>
                      <a:pt x="0" y="157"/>
                    </a:moveTo>
                    <a:lnTo>
                      <a:pt x="0" y="153"/>
                    </a:lnTo>
                    <a:moveTo>
                      <a:pt x="0" y="149"/>
                    </a:moveTo>
                    <a:lnTo>
                      <a:pt x="0" y="145"/>
                    </a:lnTo>
                    <a:moveTo>
                      <a:pt x="0" y="141"/>
                    </a:moveTo>
                    <a:lnTo>
                      <a:pt x="0" y="137"/>
                    </a:lnTo>
                    <a:moveTo>
                      <a:pt x="0" y="133"/>
                    </a:moveTo>
                    <a:lnTo>
                      <a:pt x="0" y="129"/>
                    </a:lnTo>
                    <a:moveTo>
                      <a:pt x="0" y="125"/>
                    </a:moveTo>
                    <a:lnTo>
                      <a:pt x="0" y="121"/>
                    </a:lnTo>
                    <a:moveTo>
                      <a:pt x="0" y="117"/>
                    </a:moveTo>
                    <a:lnTo>
                      <a:pt x="0" y="113"/>
                    </a:lnTo>
                    <a:moveTo>
                      <a:pt x="0" y="109"/>
                    </a:moveTo>
                    <a:lnTo>
                      <a:pt x="0" y="105"/>
                    </a:lnTo>
                    <a:moveTo>
                      <a:pt x="0" y="101"/>
                    </a:moveTo>
                    <a:lnTo>
                      <a:pt x="0" y="97"/>
                    </a:lnTo>
                    <a:moveTo>
                      <a:pt x="0" y="93"/>
                    </a:moveTo>
                    <a:lnTo>
                      <a:pt x="0" y="89"/>
                    </a:lnTo>
                    <a:moveTo>
                      <a:pt x="0" y="85"/>
                    </a:moveTo>
                    <a:lnTo>
                      <a:pt x="0" y="81"/>
                    </a:lnTo>
                    <a:moveTo>
                      <a:pt x="0" y="77"/>
                    </a:moveTo>
                    <a:lnTo>
                      <a:pt x="0" y="73"/>
                    </a:lnTo>
                    <a:moveTo>
                      <a:pt x="0" y="69"/>
                    </a:moveTo>
                    <a:lnTo>
                      <a:pt x="0" y="65"/>
                    </a:lnTo>
                    <a:moveTo>
                      <a:pt x="0" y="61"/>
                    </a:moveTo>
                    <a:lnTo>
                      <a:pt x="0" y="57"/>
                    </a:lnTo>
                    <a:moveTo>
                      <a:pt x="0" y="53"/>
                    </a:moveTo>
                    <a:lnTo>
                      <a:pt x="0" y="49"/>
                    </a:lnTo>
                    <a:moveTo>
                      <a:pt x="0" y="45"/>
                    </a:moveTo>
                    <a:lnTo>
                      <a:pt x="0" y="41"/>
                    </a:lnTo>
                    <a:moveTo>
                      <a:pt x="0" y="37"/>
                    </a:moveTo>
                    <a:lnTo>
                      <a:pt x="0" y="33"/>
                    </a:lnTo>
                    <a:moveTo>
                      <a:pt x="0" y="29"/>
                    </a:moveTo>
                    <a:lnTo>
                      <a:pt x="0" y="25"/>
                    </a:lnTo>
                    <a:moveTo>
                      <a:pt x="0" y="21"/>
                    </a:moveTo>
                    <a:lnTo>
                      <a:pt x="0" y="17"/>
                    </a:lnTo>
                    <a:moveTo>
                      <a:pt x="0" y="13"/>
                    </a:moveTo>
                    <a:lnTo>
                      <a:pt x="0" y="9"/>
                    </a:lnTo>
                    <a:moveTo>
                      <a:pt x="0" y="5"/>
                    </a:moveTo>
                    <a:lnTo>
                      <a:pt x="0" y="1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3" name="Line 1010">
              <a:extLst>
                <a:ext uri="{FF2B5EF4-FFF2-40B4-BE49-F238E27FC236}">
                  <a16:creationId xmlns:a16="http://schemas.microsoft.com/office/drawing/2014/main" id="{D866AF48-B629-34A1-3428-FE4756C4F9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8" y="306"/>
              <a:ext cx="0" cy="1513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Rectangle 1011">
              <a:extLst>
                <a:ext uri="{FF2B5EF4-FFF2-40B4-BE49-F238E27FC236}">
                  <a16:creationId xmlns:a16="http://schemas.microsoft.com/office/drawing/2014/main" id="{69BCFEF7-0001-B348-ABED-B749212F4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" y="1738"/>
              <a:ext cx="118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-4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1012">
              <a:extLst>
                <a:ext uri="{FF2B5EF4-FFF2-40B4-BE49-F238E27FC236}">
                  <a16:creationId xmlns:a16="http://schemas.microsoft.com/office/drawing/2014/main" id="{212C4457-0950-0984-8DB4-176EC280A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" y="1365"/>
              <a:ext cx="118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-2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1013">
              <a:extLst>
                <a:ext uri="{FF2B5EF4-FFF2-40B4-BE49-F238E27FC236}">
                  <a16:creationId xmlns:a16="http://schemas.microsoft.com/office/drawing/2014/main" id="{E9E97E68-9B00-C68C-92F7-B57215F26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992"/>
              <a:ext cx="89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1014">
              <a:extLst>
                <a:ext uri="{FF2B5EF4-FFF2-40B4-BE49-F238E27FC236}">
                  <a16:creationId xmlns:a16="http://schemas.microsoft.com/office/drawing/2014/main" id="{0C958B6D-E709-7C42-261A-EEAD9D707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618"/>
              <a:ext cx="89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Line 1015">
              <a:extLst>
                <a:ext uri="{FF2B5EF4-FFF2-40B4-BE49-F238E27FC236}">
                  <a16:creationId xmlns:a16="http://schemas.microsoft.com/office/drawing/2014/main" id="{2529365E-4C1E-290C-3B2C-4ED11CF24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" y="1775"/>
              <a:ext cx="16" cy="0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Line 1016">
              <a:extLst>
                <a:ext uri="{FF2B5EF4-FFF2-40B4-BE49-F238E27FC236}">
                  <a16:creationId xmlns:a16="http://schemas.microsoft.com/office/drawing/2014/main" id="{79CEC611-78C9-02AB-1523-9EB8405F18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" y="1401"/>
              <a:ext cx="16" cy="0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Line 1017">
              <a:extLst>
                <a:ext uri="{FF2B5EF4-FFF2-40B4-BE49-F238E27FC236}">
                  <a16:creationId xmlns:a16="http://schemas.microsoft.com/office/drawing/2014/main" id="{9CB6938F-CE55-45F8-C091-6E43FD385B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" y="1028"/>
              <a:ext cx="16" cy="0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Line 1018">
              <a:extLst>
                <a:ext uri="{FF2B5EF4-FFF2-40B4-BE49-F238E27FC236}">
                  <a16:creationId xmlns:a16="http://schemas.microsoft.com/office/drawing/2014/main" id="{0E01BB90-65E6-722C-689B-E1EC8BC612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" y="655"/>
              <a:ext cx="16" cy="0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Line 1019">
              <a:extLst>
                <a:ext uri="{FF2B5EF4-FFF2-40B4-BE49-F238E27FC236}">
                  <a16:creationId xmlns:a16="http://schemas.microsoft.com/office/drawing/2014/main" id="{3367AA56-B5BC-0AF6-E69A-5D96B66987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8" y="1819"/>
              <a:ext cx="1956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Line 1020">
              <a:extLst>
                <a:ext uri="{FF2B5EF4-FFF2-40B4-BE49-F238E27FC236}">
                  <a16:creationId xmlns:a16="http://schemas.microsoft.com/office/drawing/2014/main" id="{A2EBA3B0-CB0B-09A8-6AD7-A9BEB07E32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0" y="1819"/>
              <a:ext cx="0" cy="17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Line 1021">
              <a:extLst>
                <a:ext uri="{FF2B5EF4-FFF2-40B4-BE49-F238E27FC236}">
                  <a16:creationId xmlns:a16="http://schemas.microsoft.com/office/drawing/2014/main" id="{CA80CA3B-8D09-201D-1C43-DB4AF2F5F4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5" y="1819"/>
              <a:ext cx="0" cy="17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Line 1022">
              <a:extLst>
                <a:ext uri="{FF2B5EF4-FFF2-40B4-BE49-F238E27FC236}">
                  <a16:creationId xmlns:a16="http://schemas.microsoft.com/office/drawing/2014/main" id="{5B2CC818-4F77-68D6-DEB6-10B3DEC7A3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4" y="1819"/>
              <a:ext cx="0" cy="17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Line 1023">
              <a:extLst>
                <a:ext uri="{FF2B5EF4-FFF2-40B4-BE49-F238E27FC236}">
                  <a16:creationId xmlns:a16="http://schemas.microsoft.com/office/drawing/2014/main" id="{50524AD9-878F-EA6B-C5E8-9C612AB776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48" y="1819"/>
              <a:ext cx="0" cy="17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Rectangle 1024">
              <a:extLst>
                <a:ext uri="{FF2B5EF4-FFF2-40B4-BE49-F238E27FC236}">
                  <a16:creationId xmlns:a16="http://schemas.microsoft.com/office/drawing/2014/main" id="{5D5AAD35-AFD4-F108-17D1-2443A0D99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844"/>
              <a:ext cx="118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-6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1025">
              <a:extLst>
                <a:ext uri="{FF2B5EF4-FFF2-40B4-BE49-F238E27FC236}">
                  <a16:creationId xmlns:a16="http://schemas.microsoft.com/office/drawing/2014/main" id="{052FA957-0BA8-8529-EDB8-9F98B84B0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6" y="1844"/>
              <a:ext cx="118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-3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1026">
              <a:extLst>
                <a:ext uri="{FF2B5EF4-FFF2-40B4-BE49-F238E27FC236}">
                  <a16:creationId xmlns:a16="http://schemas.microsoft.com/office/drawing/2014/main" id="{74F23C6B-B37E-34C3-5FE1-D9004C39D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0" y="1844"/>
              <a:ext cx="88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1027">
              <a:extLst>
                <a:ext uri="{FF2B5EF4-FFF2-40B4-BE49-F238E27FC236}">
                  <a16:creationId xmlns:a16="http://schemas.microsoft.com/office/drawing/2014/main" id="{9E468289-35A2-52EC-434D-FE73247D7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4" y="1844"/>
              <a:ext cx="88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1028">
              <a:extLst>
                <a:ext uri="{FF2B5EF4-FFF2-40B4-BE49-F238E27FC236}">
                  <a16:creationId xmlns:a16="http://schemas.microsoft.com/office/drawing/2014/main" id="{713717BF-08EC-D05D-C083-9CB9ACBFA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4" y="1937"/>
              <a:ext cx="584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Dim1 (60.2%)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1029">
              <a:extLst>
                <a:ext uri="{FF2B5EF4-FFF2-40B4-BE49-F238E27FC236}">
                  <a16:creationId xmlns:a16="http://schemas.microsoft.com/office/drawing/2014/main" id="{EBFBC320-3335-7BB3-EEDF-1986AA887D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8" y="1004"/>
              <a:ext cx="584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Dim2 (22.2%)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1030">
              <a:extLst>
                <a:ext uri="{FF2B5EF4-FFF2-40B4-BE49-F238E27FC236}">
                  <a16:creationId xmlns:a16="http://schemas.microsoft.com/office/drawing/2014/main" id="{F8353E3E-AF18-59DA-07BF-E483A9AA9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" y="833"/>
              <a:ext cx="649" cy="4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4" name="Rectangle 1032">
              <a:extLst>
                <a:ext uri="{FF2B5EF4-FFF2-40B4-BE49-F238E27FC236}">
                  <a16:creationId xmlns:a16="http://schemas.microsoft.com/office/drawing/2014/main" id="{BE09B56A-8C0E-BFF0-6844-4CD9D598D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1012"/>
              <a:ext cx="8" cy="32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5" name="Rectangle 1033">
              <a:extLst>
                <a:ext uri="{FF2B5EF4-FFF2-40B4-BE49-F238E27FC236}">
                  <a16:creationId xmlns:a16="http://schemas.microsoft.com/office/drawing/2014/main" id="{9247BB1A-FEFE-3002-71BF-4055D82EC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1012"/>
              <a:ext cx="8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6" name="Rectangle 1034">
              <a:extLst>
                <a:ext uri="{FF2B5EF4-FFF2-40B4-BE49-F238E27FC236}">
                  <a16:creationId xmlns:a16="http://schemas.microsoft.com/office/drawing/2014/main" id="{71BCE501-E445-E2D9-ED2F-83D15DCA8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1040"/>
              <a:ext cx="8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7" name="Rectangle 1035">
              <a:extLst>
                <a:ext uri="{FF2B5EF4-FFF2-40B4-BE49-F238E27FC236}">
                  <a16:creationId xmlns:a16="http://schemas.microsoft.com/office/drawing/2014/main" id="{1BDC87D2-D726-0D06-A427-96630215F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6" y="1016"/>
              <a:ext cx="24" cy="8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8" name="Rectangle 1036">
              <a:extLst>
                <a:ext uri="{FF2B5EF4-FFF2-40B4-BE49-F238E27FC236}">
                  <a16:creationId xmlns:a16="http://schemas.microsoft.com/office/drawing/2014/main" id="{B74ADA9E-F9C7-3646-CB08-9E66E30CC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6" y="1032"/>
              <a:ext cx="24" cy="8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9" name="Rectangle 1037">
              <a:extLst>
                <a:ext uri="{FF2B5EF4-FFF2-40B4-BE49-F238E27FC236}">
                  <a16:creationId xmlns:a16="http://schemas.microsoft.com/office/drawing/2014/main" id="{E27B64F8-0658-0C0A-6658-411E0C763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024"/>
              <a:ext cx="32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0" name="Rectangle 1038">
              <a:extLst>
                <a:ext uri="{FF2B5EF4-FFF2-40B4-BE49-F238E27FC236}">
                  <a16:creationId xmlns:a16="http://schemas.microsoft.com/office/drawing/2014/main" id="{4CFCAB67-FEC3-05CE-252F-D25513109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028"/>
              <a:ext cx="32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1" name="Rectangle 1039">
              <a:extLst>
                <a:ext uri="{FF2B5EF4-FFF2-40B4-BE49-F238E27FC236}">
                  <a16:creationId xmlns:a16="http://schemas.microsoft.com/office/drawing/2014/main" id="{C5AEEA92-CF4E-AADE-C8BA-35B959148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028"/>
              <a:ext cx="32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2" name="Rectangle 1040">
              <a:extLst>
                <a:ext uri="{FF2B5EF4-FFF2-40B4-BE49-F238E27FC236}">
                  <a16:creationId xmlns:a16="http://schemas.microsoft.com/office/drawing/2014/main" id="{8F5B7A7A-34CC-FA59-30CC-66BA1BDC6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024"/>
              <a:ext cx="32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3" name="Rectangle 1041">
              <a:extLst>
                <a:ext uri="{FF2B5EF4-FFF2-40B4-BE49-F238E27FC236}">
                  <a16:creationId xmlns:a16="http://schemas.microsoft.com/office/drawing/2014/main" id="{F67EE1F6-84E4-39CE-9D60-AD9B71E4C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" y="988"/>
              <a:ext cx="86" cy="85"/>
            </a:xfrm>
            <a:prstGeom prst="rect">
              <a:avLst/>
            </a:prstGeom>
            <a:noFill/>
            <a:ln w="6350" cap="flat">
              <a:solidFill>
                <a:srgbClr val="1B9E7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4" name="Rectangle 1042">
              <a:extLst>
                <a:ext uri="{FF2B5EF4-FFF2-40B4-BE49-F238E27FC236}">
                  <a16:creationId xmlns:a16="http://schemas.microsoft.com/office/drawing/2014/main" id="{2B084F08-DBE1-7927-3AC8-DEBFC7DD2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1000"/>
              <a:ext cx="20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5" name="Rectangle 1043">
              <a:extLst>
                <a:ext uri="{FF2B5EF4-FFF2-40B4-BE49-F238E27FC236}">
                  <a16:creationId xmlns:a16="http://schemas.microsoft.com/office/drawing/2014/main" id="{61B335BD-502D-931A-27AE-BDB9131B3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1057"/>
              <a:ext cx="20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6" name="Rectangle 1044">
              <a:extLst>
                <a:ext uri="{FF2B5EF4-FFF2-40B4-BE49-F238E27FC236}">
                  <a16:creationId xmlns:a16="http://schemas.microsoft.com/office/drawing/2014/main" id="{981DC4AF-7490-D0AC-9B4B-EC7FCC0D3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004"/>
              <a:ext cx="36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7" name="Rectangle 1045">
              <a:extLst>
                <a:ext uri="{FF2B5EF4-FFF2-40B4-BE49-F238E27FC236}">
                  <a16:creationId xmlns:a16="http://schemas.microsoft.com/office/drawing/2014/main" id="{7D6D111E-CAFD-7DB4-08ED-54C9EF7BA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052"/>
              <a:ext cx="36" cy="5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8" name="Rectangle 1046">
              <a:extLst>
                <a:ext uri="{FF2B5EF4-FFF2-40B4-BE49-F238E27FC236}">
                  <a16:creationId xmlns:a16="http://schemas.microsoft.com/office/drawing/2014/main" id="{2C04BD5F-6DEB-D157-6862-F346C2343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8" y="1008"/>
              <a:ext cx="44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9" name="Rectangle 1047">
              <a:extLst>
                <a:ext uri="{FF2B5EF4-FFF2-40B4-BE49-F238E27FC236}">
                  <a16:creationId xmlns:a16="http://schemas.microsoft.com/office/drawing/2014/main" id="{8AB80949-B9D1-6034-A5CE-1624DDC24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8" y="1048"/>
              <a:ext cx="44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0" name="Rectangle 1048">
              <a:extLst>
                <a:ext uri="{FF2B5EF4-FFF2-40B4-BE49-F238E27FC236}">
                  <a16:creationId xmlns:a16="http://schemas.microsoft.com/office/drawing/2014/main" id="{68DB76A0-B9B7-D99E-4D2E-9D83C16A8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4" y="1012"/>
              <a:ext cx="52" cy="8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1" name="Rectangle 1049">
              <a:extLst>
                <a:ext uri="{FF2B5EF4-FFF2-40B4-BE49-F238E27FC236}">
                  <a16:creationId xmlns:a16="http://schemas.microsoft.com/office/drawing/2014/main" id="{4D873381-CBB0-A84B-4F94-30938E999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4" y="1040"/>
              <a:ext cx="52" cy="8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2" name="Rectangle 1050">
              <a:extLst>
                <a:ext uri="{FF2B5EF4-FFF2-40B4-BE49-F238E27FC236}">
                  <a16:creationId xmlns:a16="http://schemas.microsoft.com/office/drawing/2014/main" id="{C1F398D3-3D50-4DB7-97A5-31D46DEA1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1020"/>
              <a:ext cx="60" cy="8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3" name="Rectangle 1051">
              <a:extLst>
                <a:ext uri="{FF2B5EF4-FFF2-40B4-BE49-F238E27FC236}">
                  <a16:creationId xmlns:a16="http://schemas.microsoft.com/office/drawing/2014/main" id="{D9BC5C23-26EA-385D-50E4-78F42B33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1032"/>
              <a:ext cx="60" cy="8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4" name="Rectangle 1052">
              <a:extLst>
                <a:ext uri="{FF2B5EF4-FFF2-40B4-BE49-F238E27FC236}">
                  <a16:creationId xmlns:a16="http://schemas.microsoft.com/office/drawing/2014/main" id="{1C96BB80-D612-47E7-CFA8-84FB07BDC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1028"/>
              <a:ext cx="60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5" name="Rectangle 1053">
              <a:extLst>
                <a:ext uri="{FF2B5EF4-FFF2-40B4-BE49-F238E27FC236}">
                  <a16:creationId xmlns:a16="http://schemas.microsoft.com/office/drawing/2014/main" id="{B17C3FA2-F7AF-C733-AF03-4B82C7625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1028"/>
              <a:ext cx="60" cy="4"/>
            </a:xfrm>
            <a:prstGeom prst="rect">
              <a:avLst/>
            </a:prstGeom>
            <a:solidFill>
              <a:srgbClr val="1B9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6" name="Rectangle 1054">
              <a:extLst>
                <a:ext uri="{FF2B5EF4-FFF2-40B4-BE49-F238E27FC236}">
                  <a16:creationId xmlns:a16="http://schemas.microsoft.com/office/drawing/2014/main" id="{949641F5-F1C6-C3CE-287D-575D7FE10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1109"/>
              <a:ext cx="8" cy="33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7" name="Rectangle 1055">
              <a:extLst>
                <a:ext uri="{FF2B5EF4-FFF2-40B4-BE49-F238E27FC236}">
                  <a16:creationId xmlns:a16="http://schemas.microsoft.com/office/drawing/2014/main" id="{40520B21-CD5B-1A10-53B0-179DC7B05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1109"/>
              <a:ext cx="8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8" name="Rectangle 1056">
              <a:extLst>
                <a:ext uri="{FF2B5EF4-FFF2-40B4-BE49-F238E27FC236}">
                  <a16:creationId xmlns:a16="http://schemas.microsoft.com/office/drawing/2014/main" id="{EC8C3699-56C9-6C23-B50D-897207046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1138"/>
              <a:ext cx="8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9" name="Rectangle 1057">
              <a:extLst>
                <a:ext uri="{FF2B5EF4-FFF2-40B4-BE49-F238E27FC236}">
                  <a16:creationId xmlns:a16="http://schemas.microsoft.com/office/drawing/2014/main" id="{CC85C2EA-3F3F-AE43-0C5B-9989889ED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6" y="1113"/>
              <a:ext cx="24" cy="8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0" name="Rectangle 1058">
              <a:extLst>
                <a:ext uri="{FF2B5EF4-FFF2-40B4-BE49-F238E27FC236}">
                  <a16:creationId xmlns:a16="http://schemas.microsoft.com/office/drawing/2014/main" id="{9809A647-93EA-DDF7-C317-AEE607E42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6" y="1130"/>
              <a:ext cx="24" cy="8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1" name="Rectangle 1059">
              <a:extLst>
                <a:ext uri="{FF2B5EF4-FFF2-40B4-BE49-F238E27FC236}">
                  <a16:creationId xmlns:a16="http://schemas.microsoft.com/office/drawing/2014/main" id="{D5AE14F6-7B8A-308A-5434-18566A5A4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121"/>
              <a:ext cx="32" cy="5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2" name="Rectangle 1060">
              <a:extLst>
                <a:ext uri="{FF2B5EF4-FFF2-40B4-BE49-F238E27FC236}">
                  <a16:creationId xmlns:a16="http://schemas.microsoft.com/office/drawing/2014/main" id="{968F9CB1-096B-DCF2-CECA-EDE59897C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126"/>
              <a:ext cx="32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3" name="Rectangle 1061">
              <a:extLst>
                <a:ext uri="{FF2B5EF4-FFF2-40B4-BE49-F238E27FC236}">
                  <a16:creationId xmlns:a16="http://schemas.microsoft.com/office/drawing/2014/main" id="{606E2D52-907C-1C96-5DAE-92C972E1A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126"/>
              <a:ext cx="32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4" name="Rectangle 1062">
              <a:extLst>
                <a:ext uri="{FF2B5EF4-FFF2-40B4-BE49-F238E27FC236}">
                  <a16:creationId xmlns:a16="http://schemas.microsoft.com/office/drawing/2014/main" id="{E286133B-F2B0-D582-43FD-8085212B5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121"/>
              <a:ext cx="32" cy="5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5" name="Rectangle 1063">
              <a:extLst>
                <a:ext uri="{FF2B5EF4-FFF2-40B4-BE49-F238E27FC236}">
                  <a16:creationId xmlns:a16="http://schemas.microsoft.com/office/drawing/2014/main" id="{733A66E3-6E06-0900-FAB6-F04DC0001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" y="1081"/>
              <a:ext cx="86" cy="85"/>
            </a:xfrm>
            <a:prstGeom prst="rect">
              <a:avLst/>
            </a:prstGeom>
            <a:noFill/>
            <a:ln w="6350" cap="flat">
              <a:solidFill>
                <a:srgbClr val="D95F0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6" name="Rectangle 1064">
              <a:extLst>
                <a:ext uri="{FF2B5EF4-FFF2-40B4-BE49-F238E27FC236}">
                  <a16:creationId xmlns:a16="http://schemas.microsoft.com/office/drawing/2014/main" id="{46F1164C-54B8-856B-7583-4A51AE995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1097"/>
              <a:ext cx="20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7" name="Rectangle 1065">
              <a:extLst>
                <a:ext uri="{FF2B5EF4-FFF2-40B4-BE49-F238E27FC236}">
                  <a16:creationId xmlns:a16="http://schemas.microsoft.com/office/drawing/2014/main" id="{D193DA80-2834-9D22-EE42-86302EF29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1154"/>
              <a:ext cx="20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8" name="Rectangle 1066">
              <a:extLst>
                <a:ext uri="{FF2B5EF4-FFF2-40B4-BE49-F238E27FC236}">
                  <a16:creationId xmlns:a16="http://schemas.microsoft.com/office/drawing/2014/main" id="{AFEB7380-C554-970E-6911-DEA06875B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101"/>
              <a:ext cx="36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9" name="Rectangle 1067">
              <a:extLst>
                <a:ext uri="{FF2B5EF4-FFF2-40B4-BE49-F238E27FC236}">
                  <a16:creationId xmlns:a16="http://schemas.microsoft.com/office/drawing/2014/main" id="{90DBF144-C68E-E19A-B8AB-83AC347AF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150"/>
              <a:ext cx="36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0" name="Rectangle 1068">
              <a:extLst>
                <a:ext uri="{FF2B5EF4-FFF2-40B4-BE49-F238E27FC236}">
                  <a16:creationId xmlns:a16="http://schemas.microsoft.com/office/drawing/2014/main" id="{10E0F9B1-9ADA-02CC-5143-6915B8F32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8" y="1105"/>
              <a:ext cx="44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1" name="Rectangle 1069">
              <a:extLst>
                <a:ext uri="{FF2B5EF4-FFF2-40B4-BE49-F238E27FC236}">
                  <a16:creationId xmlns:a16="http://schemas.microsoft.com/office/drawing/2014/main" id="{13E4BD89-5333-A6F1-C62E-407387D89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8" y="1146"/>
              <a:ext cx="44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2" name="Rectangle 1070">
              <a:extLst>
                <a:ext uri="{FF2B5EF4-FFF2-40B4-BE49-F238E27FC236}">
                  <a16:creationId xmlns:a16="http://schemas.microsoft.com/office/drawing/2014/main" id="{B19A8679-AE76-1406-9B22-02D377D08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4" y="1109"/>
              <a:ext cx="52" cy="8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3" name="Rectangle 1071">
              <a:extLst>
                <a:ext uri="{FF2B5EF4-FFF2-40B4-BE49-F238E27FC236}">
                  <a16:creationId xmlns:a16="http://schemas.microsoft.com/office/drawing/2014/main" id="{2D6AAA95-7D62-4D02-14BF-C73C5295A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4" y="1138"/>
              <a:ext cx="52" cy="8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4" name="Rectangle 1072">
              <a:extLst>
                <a:ext uri="{FF2B5EF4-FFF2-40B4-BE49-F238E27FC236}">
                  <a16:creationId xmlns:a16="http://schemas.microsoft.com/office/drawing/2014/main" id="{6F171DB3-D0AC-720A-B497-12E74F762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1117"/>
              <a:ext cx="60" cy="9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5" name="Rectangle 1073">
              <a:extLst>
                <a:ext uri="{FF2B5EF4-FFF2-40B4-BE49-F238E27FC236}">
                  <a16:creationId xmlns:a16="http://schemas.microsoft.com/office/drawing/2014/main" id="{D9993D28-2393-EB32-F867-7D593D963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1130"/>
              <a:ext cx="60" cy="8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4" name="Rectangle 1074">
              <a:extLst>
                <a:ext uri="{FF2B5EF4-FFF2-40B4-BE49-F238E27FC236}">
                  <a16:creationId xmlns:a16="http://schemas.microsoft.com/office/drawing/2014/main" id="{99219063-9232-5ACF-AD25-3152B5778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1126"/>
              <a:ext cx="60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5" name="Rectangle 1075">
              <a:extLst>
                <a:ext uri="{FF2B5EF4-FFF2-40B4-BE49-F238E27FC236}">
                  <a16:creationId xmlns:a16="http://schemas.microsoft.com/office/drawing/2014/main" id="{8CAE0996-ABF9-52F7-BCAE-306C27707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1126"/>
              <a:ext cx="60" cy="4"/>
            </a:xfrm>
            <a:prstGeom prst="rect">
              <a:avLst/>
            </a:prstGeom>
            <a:solidFill>
              <a:srgbClr val="D95F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6" name="Rectangle 1076">
              <a:extLst>
                <a:ext uri="{FF2B5EF4-FFF2-40B4-BE49-F238E27FC236}">
                  <a16:creationId xmlns:a16="http://schemas.microsoft.com/office/drawing/2014/main" id="{B563C332-6347-CB61-9759-D59A478D3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1203"/>
              <a:ext cx="8" cy="32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7" name="Rectangle 1077">
              <a:extLst>
                <a:ext uri="{FF2B5EF4-FFF2-40B4-BE49-F238E27FC236}">
                  <a16:creationId xmlns:a16="http://schemas.microsoft.com/office/drawing/2014/main" id="{8BC77ED4-2A55-179E-372B-84A63625D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1203"/>
              <a:ext cx="8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8" name="Rectangle 1078">
              <a:extLst>
                <a:ext uri="{FF2B5EF4-FFF2-40B4-BE49-F238E27FC236}">
                  <a16:creationId xmlns:a16="http://schemas.microsoft.com/office/drawing/2014/main" id="{A73B6931-1871-F66C-277B-285821B3C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1231"/>
              <a:ext cx="8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9" name="Rectangle 1079">
              <a:extLst>
                <a:ext uri="{FF2B5EF4-FFF2-40B4-BE49-F238E27FC236}">
                  <a16:creationId xmlns:a16="http://schemas.microsoft.com/office/drawing/2014/main" id="{E052884E-CB8D-5EA9-00F6-899B32F1C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6" y="1207"/>
              <a:ext cx="24" cy="8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0" name="Rectangle 1080">
              <a:extLst>
                <a:ext uri="{FF2B5EF4-FFF2-40B4-BE49-F238E27FC236}">
                  <a16:creationId xmlns:a16="http://schemas.microsoft.com/office/drawing/2014/main" id="{A269204B-D530-0413-6259-E7846C8AA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6" y="1223"/>
              <a:ext cx="24" cy="8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1" name="Rectangle 1081">
              <a:extLst>
                <a:ext uri="{FF2B5EF4-FFF2-40B4-BE49-F238E27FC236}">
                  <a16:creationId xmlns:a16="http://schemas.microsoft.com/office/drawing/2014/main" id="{ED401FFE-AB94-EAE3-A25C-2E1290785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215"/>
              <a:ext cx="32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2" name="Rectangle 1082">
              <a:extLst>
                <a:ext uri="{FF2B5EF4-FFF2-40B4-BE49-F238E27FC236}">
                  <a16:creationId xmlns:a16="http://schemas.microsoft.com/office/drawing/2014/main" id="{A3C949B0-67C1-7FC6-366E-C34BAFA29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219"/>
              <a:ext cx="32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3" name="Rectangle 1083">
              <a:extLst>
                <a:ext uri="{FF2B5EF4-FFF2-40B4-BE49-F238E27FC236}">
                  <a16:creationId xmlns:a16="http://schemas.microsoft.com/office/drawing/2014/main" id="{8EB6A6BF-80B8-C45B-2448-B7020590A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219"/>
              <a:ext cx="32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4" name="Rectangle 1084">
              <a:extLst>
                <a:ext uri="{FF2B5EF4-FFF2-40B4-BE49-F238E27FC236}">
                  <a16:creationId xmlns:a16="http://schemas.microsoft.com/office/drawing/2014/main" id="{587117A6-5EF9-51C6-E0DB-8AAE5E191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215"/>
              <a:ext cx="32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8" name="Rectangle 1085">
              <a:extLst>
                <a:ext uri="{FF2B5EF4-FFF2-40B4-BE49-F238E27FC236}">
                  <a16:creationId xmlns:a16="http://schemas.microsoft.com/office/drawing/2014/main" id="{F6DA1325-597A-1713-5754-7F110A91D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" y="1174"/>
              <a:ext cx="86" cy="85"/>
            </a:xfrm>
            <a:prstGeom prst="rect">
              <a:avLst/>
            </a:prstGeom>
            <a:noFill/>
            <a:ln w="6350" cap="flat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9" name="Rectangle 1086">
              <a:extLst>
                <a:ext uri="{FF2B5EF4-FFF2-40B4-BE49-F238E27FC236}">
                  <a16:creationId xmlns:a16="http://schemas.microsoft.com/office/drawing/2014/main" id="{0940B146-8044-50F2-FC4A-B0C44E5B2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1190"/>
              <a:ext cx="20" cy="5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5" name="Rectangle 1087">
              <a:extLst>
                <a:ext uri="{FF2B5EF4-FFF2-40B4-BE49-F238E27FC236}">
                  <a16:creationId xmlns:a16="http://schemas.microsoft.com/office/drawing/2014/main" id="{BECE5CCB-4B44-A738-1251-F36DB304E0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1247"/>
              <a:ext cx="20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2" name="Rectangle 1088">
              <a:extLst>
                <a:ext uri="{FF2B5EF4-FFF2-40B4-BE49-F238E27FC236}">
                  <a16:creationId xmlns:a16="http://schemas.microsoft.com/office/drawing/2014/main" id="{6AEA6775-4E3B-4B4D-3F44-44B4931FF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195"/>
              <a:ext cx="36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6" name="Rectangle 1089">
              <a:extLst>
                <a:ext uri="{FF2B5EF4-FFF2-40B4-BE49-F238E27FC236}">
                  <a16:creationId xmlns:a16="http://schemas.microsoft.com/office/drawing/2014/main" id="{7F548A66-3DCC-B4FD-B9B7-C8A65256B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1243"/>
              <a:ext cx="36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7" name="Rectangle 1090">
              <a:extLst>
                <a:ext uri="{FF2B5EF4-FFF2-40B4-BE49-F238E27FC236}">
                  <a16:creationId xmlns:a16="http://schemas.microsoft.com/office/drawing/2014/main" id="{574EFCCB-3066-EA38-DC90-BED18891A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8" y="1199"/>
              <a:ext cx="44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8" name="Rectangle 1091">
              <a:extLst>
                <a:ext uri="{FF2B5EF4-FFF2-40B4-BE49-F238E27FC236}">
                  <a16:creationId xmlns:a16="http://schemas.microsoft.com/office/drawing/2014/main" id="{F72E24CB-C925-7F0D-444C-3C2A30FB7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8" y="1239"/>
              <a:ext cx="44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9" name="Rectangle 1092">
              <a:extLst>
                <a:ext uri="{FF2B5EF4-FFF2-40B4-BE49-F238E27FC236}">
                  <a16:creationId xmlns:a16="http://schemas.microsoft.com/office/drawing/2014/main" id="{5D18C1CA-648D-48CD-FC18-72D0C1434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4" y="1203"/>
              <a:ext cx="52" cy="8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0" name="Rectangle 1093">
              <a:extLst>
                <a:ext uri="{FF2B5EF4-FFF2-40B4-BE49-F238E27FC236}">
                  <a16:creationId xmlns:a16="http://schemas.microsoft.com/office/drawing/2014/main" id="{6BDE06D0-86B6-EB8C-F61B-D1D27B4A8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4" y="1231"/>
              <a:ext cx="52" cy="8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1" name="Rectangle 1094">
              <a:extLst>
                <a:ext uri="{FF2B5EF4-FFF2-40B4-BE49-F238E27FC236}">
                  <a16:creationId xmlns:a16="http://schemas.microsoft.com/office/drawing/2014/main" id="{D332E1A2-B1D5-77C5-6B57-8EDFAD33F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1211"/>
              <a:ext cx="60" cy="8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2" name="Rectangle 1095">
              <a:extLst>
                <a:ext uri="{FF2B5EF4-FFF2-40B4-BE49-F238E27FC236}">
                  <a16:creationId xmlns:a16="http://schemas.microsoft.com/office/drawing/2014/main" id="{9A9750BA-5663-D07B-7C2A-BC38FC554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1223"/>
              <a:ext cx="60" cy="8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3" name="Rectangle 1096">
              <a:extLst>
                <a:ext uri="{FF2B5EF4-FFF2-40B4-BE49-F238E27FC236}">
                  <a16:creationId xmlns:a16="http://schemas.microsoft.com/office/drawing/2014/main" id="{09B92C8E-1CBF-6112-50B6-EFA48BFF6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1219"/>
              <a:ext cx="60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4" name="Rectangle 1097">
              <a:extLst>
                <a:ext uri="{FF2B5EF4-FFF2-40B4-BE49-F238E27FC236}">
                  <a16:creationId xmlns:a16="http://schemas.microsoft.com/office/drawing/2014/main" id="{55450043-F96D-F567-F3F8-D9B19E68D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1219"/>
              <a:ext cx="60" cy="4"/>
            </a:xfrm>
            <a:prstGeom prst="rect">
              <a:avLst/>
            </a:prstGeom>
            <a:solidFill>
              <a:srgbClr val="75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5" name="Rectangle 1098">
              <a:extLst>
                <a:ext uri="{FF2B5EF4-FFF2-40B4-BE49-F238E27FC236}">
                  <a16:creationId xmlns:a16="http://schemas.microsoft.com/office/drawing/2014/main" id="{699F1DA4-AFBD-768E-1987-9399D8A05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7" y="992"/>
              <a:ext cx="422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Disturbed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06" name="Rectangle 1099">
              <a:extLst>
                <a:ext uri="{FF2B5EF4-FFF2-40B4-BE49-F238E27FC236}">
                  <a16:creationId xmlns:a16="http://schemas.microsoft.com/office/drawing/2014/main" id="{B24F377C-448A-00E5-2E6E-0EC5CA38E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7" y="1089"/>
              <a:ext cx="325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Natural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07" name="Rectangle 1100">
              <a:extLst>
                <a:ext uri="{FF2B5EF4-FFF2-40B4-BE49-F238E27FC236}">
                  <a16:creationId xmlns:a16="http://schemas.microsoft.com/office/drawing/2014/main" id="{A6C6733D-22C9-7E74-BA2F-43A6B142D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7" y="1182"/>
              <a:ext cx="560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Semi-Natural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39962C23-5964-0D6C-4A05-386694F4BC9F}"/>
              </a:ext>
            </a:extLst>
          </p:cNvPr>
          <p:cNvSpPr txBox="1"/>
          <p:nvPr/>
        </p:nvSpPr>
        <p:spPr>
          <a:xfrm>
            <a:off x="994216" y="337862"/>
            <a:ext cx="1061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/>
              <a:t>adonis2</a:t>
            </a:r>
          </a:p>
          <a:p>
            <a:pPr algn="ctr"/>
            <a:r>
              <a:rPr lang="fr-FR" sz="1000" dirty="0"/>
              <a:t>R</a:t>
            </a:r>
            <a:r>
              <a:rPr lang="fr-FR" sz="1000" baseline="30000" dirty="0"/>
              <a:t>2</a:t>
            </a:r>
            <a:r>
              <a:rPr lang="fr-FR" sz="1000" dirty="0"/>
              <a:t>=0.36</a:t>
            </a:r>
          </a:p>
        </p:txBody>
      </p:sp>
    </p:spTree>
    <p:extLst>
      <p:ext uri="{BB962C8B-B14F-4D97-AF65-F5344CB8AC3E}">
        <p14:creationId xmlns:p14="http://schemas.microsoft.com/office/powerpoint/2010/main" val="2735326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 59">
            <a:extLst>
              <a:ext uri="{FF2B5EF4-FFF2-40B4-BE49-F238E27FC236}">
                <a16:creationId xmlns:a16="http://schemas.microsoft.com/office/drawing/2014/main" id="{64D78166-E060-7413-72DB-B7E0560B60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119" b="32226"/>
          <a:stretch/>
        </p:blipFill>
        <p:spPr>
          <a:xfrm>
            <a:off x="942046" y="252180"/>
            <a:ext cx="4254423" cy="5145011"/>
          </a:xfrm>
          <a:prstGeom prst="rect">
            <a:avLst/>
          </a:prstGeom>
        </p:spPr>
      </p:pic>
      <p:sp>
        <p:nvSpPr>
          <p:cNvPr id="61" name="ZoneTexte 60">
            <a:extLst>
              <a:ext uri="{FF2B5EF4-FFF2-40B4-BE49-F238E27FC236}">
                <a16:creationId xmlns:a16="http://schemas.microsoft.com/office/drawing/2014/main" id="{84C7A3C6-A474-5406-2422-8E2E662C6F25}"/>
              </a:ext>
            </a:extLst>
          </p:cNvPr>
          <p:cNvSpPr txBox="1"/>
          <p:nvPr/>
        </p:nvSpPr>
        <p:spPr>
          <a:xfrm>
            <a:off x="4159405" y="491993"/>
            <a:ext cx="56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*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23CD48DF-CD2C-FEAC-6139-1744EEF832F5}"/>
              </a:ext>
            </a:extLst>
          </p:cNvPr>
          <p:cNvSpPr txBox="1"/>
          <p:nvPr/>
        </p:nvSpPr>
        <p:spPr>
          <a:xfrm>
            <a:off x="3144644" y="1926783"/>
            <a:ext cx="56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*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FC4B5CDA-1FA5-CF2D-8040-61363A632D19}"/>
              </a:ext>
            </a:extLst>
          </p:cNvPr>
          <p:cNvSpPr txBox="1"/>
          <p:nvPr/>
        </p:nvSpPr>
        <p:spPr>
          <a:xfrm>
            <a:off x="2467091" y="4387334"/>
            <a:ext cx="56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*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38582B6A-00A3-75CC-96E0-2C3D846960ED}"/>
              </a:ext>
            </a:extLst>
          </p:cNvPr>
          <p:cNvSpPr txBox="1"/>
          <p:nvPr/>
        </p:nvSpPr>
        <p:spPr>
          <a:xfrm>
            <a:off x="1898379" y="908307"/>
            <a:ext cx="56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ns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9B4AC822-8C15-01B0-44F4-255CC35F4707}"/>
              </a:ext>
            </a:extLst>
          </p:cNvPr>
          <p:cNvSpPr txBox="1"/>
          <p:nvPr/>
        </p:nvSpPr>
        <p:spPr>
          <a:xfrm>
            <a:off x="1898379" y="1397846"/>
            <a:ext cx="56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ns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382FCA33-0B39-56F2-E1ED-CF5325272FAA}"/>
              </a:ext>
            </a:extLst>
          </p:cNvPr>
          <p:cNvSpPr txBox="1"/>
          <p:nvPr/>
        </p:nvSpPr>
        <p:spPr>
          <a:xfrm>
            <a:off x="2006174" y="2403051"/>
            <a:ext cx="56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ns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9F39CDCF-6A2C-63F8-3690-7098FF5D54AB}"/>
              </a:ext>
            </a:extLst>
          </p:cNvPr>
          <p:cNvSpPr txBox="1"/>
          <p:nvPr/>
        </p:nvSpPr>
        <p:spPr>
          <a:xfrm>
            <a:off x="1997694" y="2892590"/>
            <a:ext cx="56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ns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C8479B57-8F56-4EDD-24E9-E6F4AB9C99D2}"/>
              </a:ext>
            </a:extLst>
          </p:cNvPr>
          <p:cNvSpPr txBox="1"/>
          <p:nvPr/>
        </p:nvSpPr>
        <p:spPr>
          <a:xfrm>
            <a:off x="1901050" y="3382129"/>
            <a:ext cx="56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ns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ECB3F21D-B9BF-B2CB-A76B-C1A10177282C}"/>
              </a:ext>
            </a:extLst>
          </p:cNvPr>
          <p:cNvSpPr txBox="1"/>
          <p:nvPr/>
        </p:nvSpPr>
        <p:spPr>
          <a:xfrm>
            <a:off x="1898379" y="3871668"/>
            <a:ext cx="56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ns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D8B94F27-6ACD-31A1-4318-4561FC64A954}"/>
              </a:ext>
            </a:extLst>
          </p:cNvPr>
          <p:cNvSpPr txBox="1"/>
          <p:nvPr/>
        </p:nvSpPr>
        <p:spPr>
          <a:xfrm>
            <a:off x="942046" y="5594482"/>
            <a:ext cx="45225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b="1"/>
              <a:t>Figure S4</a:t>
            </a:r>
            <a:r>
              <a:rPr lang="fr-FR" sz="1100" b="1" dirty="0"/>
              <a:t>. Fraction of variance </a:t>
            </a:r>
            <a:r>
              <a:rPr lang="fr-FR" sz="1100" b="1" dirty="0" err="1"/>
              <a:t>explaining</a:t>
            </a:r>
            <a:r>
              <a:rPr lang="fr-FR" sz="1100" b="1" dirty="0"/>
              <a:t> the plant </a:t>
            </a:r>
            <a:r>
              <a:rPr lang="fr-FR" sz="1100" b="1" dirty="0" err="1"/>
              <a:t>communities</a:t>
            </a:r>
            <a:r>
              <a:rPr lang="fr-FR" sz="1100" b="1" dirty="0"/>
              <a:t>.</a:t>
            </a:r>
          </a:p>
          <a:p>
            <a:pPr algn="just"/>
            <a:r>
              <a:rPr lang="en-US" sz="1100" dirty="0"/>
              <a:t>The corresponding fractions of variance explained by the RDA for each of the soil physicochemical properties. Random independent permutation test and Holm correction (p &lt; 0.05). 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663938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4902</TotalTime>
  <Words>411</Words>
  <Application>Microsoft Office PowerPoint</Application>
  <PresentationFormat>On-screen Show (4:3)</PresentationFormat>
  <Paragraphs>138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Thème Office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Stephane Boivin</dc:creator>
  <cp:lastModifiedBy>MDPI</cp:lastModifiedBy>
  <cp:revision>24</cp:revision>
  <dcterms:created xsi:type="dcterms:W3CDTF">2023-12-20T16:28:29Z</dcterms:created>
  <dcterms:modified xsi:type="dcterms:W3CDTF">2024-11-27T05:53:16Z</dcterms:modified>
</cp:coreProperties>
</file>