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209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70520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8100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0224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98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2789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005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90775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36019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8829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03904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5056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55248-F5F9-4763-888D-5C6993385063}" type="datetimeFigureOut">
              <a:rPr lang="zh-TW" altLang="en-US" smtClean="0"/>
              <a:t>2022/7/25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EAAA1-1049-4C11-8CCB-E0762F73FC1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2530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群組 11">
            <a:extLst>
              <a:ext uri="{FF2B5EF4-FFF2-40B4-BE49-F238E27FC236}">
                <a16:creationId xmlns:a16="http://schemas.microsoft.com/office/drawing/2014/main" id="{4DBD8A10-612F-2591-DFD4-0B508F056068}"/>
              </a:ext>
            </a:extLst>
          </p:cNvPr>
          <p:cNvGrpSpPr/>
          <p:nvPr/>
        </p:nvGrpSpPr>
        <p:grpSpPr>
          <a:xfrm>
            <a:off x="84657" y="379154"/>
            <a:ext cx="2486302" cy="1963325"/>
            <a:chOff x="84656" y="379154"/>
            <a:chExt cx="2855989" cy="2223911"/>
          </a:xfrm>
        </p:grpSpPr>
        <p:sp>
          <p:nvSpPr>
            <p:cNvPr id="25" name="文字方塊 24">
              <a:extLst>
                <a:ext uri="{FF2B5EF4-FFF2-40B4-BE49-F238E27FC236}">
                  <a16:creationId xmlns:a16="http://schemas.microsoft.com/office/drawing/2014/main" id="{0A2C3B94-DB7D-831A-26CF-0D63F3D5062A}"/>
                </a:ext>
              </a:extLst>
            </p:cNvPr>
            <p:cNvSpPr txBox="1"/>
            <p:nvPr/>
          </p:nvSpPr>
          <p:spPr>
            <a:xfrm>
              <a:off x="801545" y="2306732"/>
              <a:ext cx="1989057" cy="296333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r>
                <a:rPr lang="zh-TW" alt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RA-CAD </a:t>
              </a:r>
              <a:r>
                <a:rPr lang="zh-TW" alt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RA</a:t>
              </a:r>
              <a:endParaRPr lang="zh-TW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3" name="圖片 2">
              <a:extLst>
                <a:ext uri="{FF2B5EF4-FFF2-40B4-BE49-F238E27FC236}">
                  <a16:creationId xmlns:a16="http://schemas.microsoft.com/office/drawing/2014/main" id="{70A9CEF6-83D9-F0FA-684A-E0968903FEF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6266" y="559507"/>
              <a:ext cx="2594379" cy="1790382"/>
            </a:xfrm>
            <a:prstGeom prst="rect">
              <a:avLst/>
            </a:prstGeom>
          </p:spPr>
        </p:pic>
        <p:sp>
          <p:nvSpPr>
            <p:cNvPr id="24" name="文字方塊 23">
              <a:extLst>
                <a:ext uri="{FF2B5EF4-FFF2-40B4-BE49-F238E27FC236}">
                  <a16:creationId xmlns:a16="http://schemas.microsoft.com/office/drawing/2014/main" id="{226145D6-43C1-5969-00A0-6293EE4D26E8}"/>
                </a:ext>
              </a:extLst>
            </p:cNvPr>
            <p:cNvSpPr txBox="1"/>
            <p:nvPr/>
          </p:nvSpPr>
          <p:spPr>
            <a:xfrm rot="16200000">
              <a:off x="-77248" y="1398926"/>
              <a:ext cx="5854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g/mL</a:t>
              </a:r>
              <a:endParaRPr lang="zh-TW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6" name="文字方塊 25">
              <a:extLst>
                <a:ext uri="{FF2B5EF4-FFF2-40B4-BE49-F238E27FC236}">
                  <a16:creationId xmlns:a16="http://schemas.microsoft.com/office/drawing/2014/main" id="{327039D6-EE55-5CE1-1CA7-C6192D4302F7}"/>
                </a:ext>
              </a:extLst>
            </p:cNvPr>
            <p:cNvSpPr txBox="1"/>
            <p:nvPr/>
          </p:nvSpPr>
          <p:spPr>
            <a:xfrm>
              <a:off x="1165367" y="379154"/>
              <a:ext cx="123623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IgG anti-BSA</a:t>
              </a:r>
              <a:endParaRPr lang="zh-TW" altLang="en-US" sz="1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群組 12">
            <a:extLst>
              <a:ext uri="{FF2B5EF4-FFF2-40B4-BE49-F238E27FC236}">
                <a16:creationId xmlns:a16="http://schemas.microsoft.com/office/drawing/2014/main" id="{4F13BC7A-F749-4A7E-1E51-38A2512F9DF0}"/>
              </a:ext>
            </a:extLst>
          </p:cNvPr>
          <p:cNvGrpSpPr/>
          <p:nvPr/>
        </p:nvGrpSpPr>
        <p:grpSpPr>
          <a:xfrm>
            <a:off x="2892584" y="359939"/>
            <a:ext cx="2682237" cy="2066130"/>
            <a:chOff x="3150285" y="379154"/>
            <a:chExt cx="3059026" cy="2212861"/>
          </a:xfrm>
        </p:grpSpPr>
        <p:sp>
          <p:nvSpPr>
            <p:cNvPr id="27" name="文字方塊 26">
              <a:extLst>
                <a:ext uri="{FF2B5EF4-FFF2-40B4-BE49-F238E27FC236}">
                  <a16:creationId xmlns:a16="http://schemas.microsoft.com/office/drawing/2014/main" id="{BB84DEC2-8897-0502-273D-35A2B352693C}"/>
                </a:ext>
              </a:extLst>
            </p:cNvPr>
            <p:cNvSpPr txBox="1"/>
            <p:nvPr/>
          </p:nvSpPr>
          <p:spPr>
            <a:xfrm>
              <a:off x="3982056" y="2311826"/>
              <a:ext cx="1989057" cy="28018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r>
                <a:rPr lang="zh-TW" alt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</a:t>
              </a:r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RA-CAD  </a:t>
              </a:r>
              <a:r>
                <a:rPr lang="zh-TW" alt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</a:t>
              </a:r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RA</a:t>
              </a:r>
              <a:endParaRPr lang="zh-TW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5" name="圖片 4">
              <a:extLst>
                <a:ext uri="{FF2B5EF4-FFF2-40B4-BE49-F238E27FC236}">
                  <a16:creationId xmlns:a16="http://schemas.microsoft.com/office/drawing/2014/main" id="{A3247529-ABF8-D280-FDB7-546308ABE0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11833" y="559507"/>
              <a:ext cx="2697478" cy="1805110"/>
            </a:xfrm>
            <a:prstGeom prst="rect">
              <a:avLst/>
            </a:prstGeom>
          </p:spPr>
        </p:pic>
        <p:sp>
          <p:nvSpPr>
            <p:cNvPr id="34" name="文字方塊 33">
              <a:extLst>
                <a:ext uri="{FF2B5EF4-FFF2-40B4-BE49-F238E27FC236}">
                  <a16:creationId xmlns:a16="http://schemas.microsoft.com/office/drawing/2014/main" id="{B85FCFAD-6F9C-8A40-F991-0ADFD24222AF}"/>
                </a:ext>
              </a:extLst>
            </p:cNvPr>
            <p:cNvSpPr txBox="1"/>
            <p:nvPr/>
          </p:nvSpPr>
          <p:spPr>
            <a:xfrm>
              <a:off x="4086386" y="379154"/>
              <a:ext cx="16607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IgG anti-BSA</a:t>
              </a:r>
              <a:r>
                <a:rPr lang="zh-TW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HNE</a:t>
              </a:r>
              <a:endParaRPr lang="zh-TW" altLang="en-US" sz="1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0" name="矩形 39">
              <a:extLst>
                <a:ext uri="{FF2B5EF4-FFF2-40B4-BE49-F238E27FC236}">
                  <a16:creationId xmlns:a16="http://schemas.microsoft.com/office/drawing/2014/main" id="{FFE1CED3-7F6D-2F3C-01C5-AA8C02DFF59E}"/>
                </a:ext>
              </a:extLst>
            </p:cNvPr>
            <p:cNvSpPr/>
            <p:nvPr/>
          </p:nvSpPr>
          <p:spPr>
            <a:xfrm>
              <a:off x="4385612" y="624108"/>
              <a:ext cx="962790" cy="2164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23" name="文字方塊 22">
              <a:extLst>
                <a:ext uri="{FF2B5EF4-FFF2-40B4-BE49-F238E27FC236}">
                  <a16:creationId xmlns:a16="http://schemas.microsoft.com/office/drawing/2014/main" id="{EE23559E-2001-98F9-EAE7-65C9C8ADCAD2}"/>
                </a:ext>
              </a:extLst>
            </p:cNvPr>
            <p:cNvSpPr txBox="1"/>
            <p:nvPr/>
          </p:nvSpPr>
          <p:spPr>
            <a:xfrm>
              <a:off x="4465577" y="650268"/>
              <a:ext cx="882823" cy="296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TW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=0.0296</a:t>
              </a:r>
              <a:endParaRPr lang="zh-TW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1" name="文字方塊 40">
              <a:extLst>
                <a:ext uri="{FF2B5EF4-FFF2-40B4-BE49-F238E27FC236}">
                  <a16:creationId xmlns:a16="http://schemas.microsoft.com/office/drawing/2014/main" id="{1936CBCC-8A6B-87E0-E75F-BA56218219A1}"/>
                </a:ext>
              </a:extLst>
            </p:cNvPr>
            <p:cNvSpPr txBox="1"/>
            <p:nvPr/>
          </p:nvSpPr>
          <p:spPr>
            <a:xfrm rot="16200000">
              <a:off x="2988381" y="1323893"/>
              <a:ext cx="5854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g/mL</a:t>
              </a:r>
              <a:endParaRPr lang="zh-TW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群組 14">
            <a:extLst>
              <a:ext uri="{FF2B5EF4-FFF2-40B4-BE49-F238E27FC236}">
                <a16:creationId xmlns:a16="http://schemas.microsoft.com/office/drawing/2014/main" id="{F8D95E3B-7096-16E9-9D14-65CD35EDB237}"/>
              </a:ext>
            </a:extLst>
          </p:cNvPr>
          <p:cNvGrpSpPr/>
          <p:nvPr/>
        </p:nvGrpSpPr>
        <p:grpSpPr>
          <a:xfrm>
            <a:off x="2892583" y="2599324"/>
            <a:ext cx="2786016" cy="2263152"/>
            <a:chOff x="3215364" y="3338873"/>
            <a:chExt cx="3092160" cy="2396590"/>
          </a:xfrm>
        </p:grpSpPr>
        <p:sp>
          <p:nvSpPr>
            <p:cNvPr id="29" name="文字方塊 28">
              <a:extLst>
                <a:ext uri="{FF2B5EF4-FFF2-40B4-BE49-F238E27FC236}">
                  <a16:creationId xmlns:a16="http://schemas.microsoft.com/office/drawing/2014/main" id="{9582EC6A-7589-D833-98FA-11225EFB70D0}"/>
                </a:ext>
              </a:extLst>
            </p:cNvPr>
            <p:cNvSpPr txBox="1"/>
            <p:nvPr/>
          </p:nvSpPr>
          <p:spPr>
            <a:xfrm>
              <a:off x="4024727" y="5458428"/>
              <a:ext cx="2174818" cy="27703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HC</a:t>
              </a:r>
              <a:r>
                <a:rPr lang="zh-TW" alt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</a:t>
              </a:r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RA-CAD  </a:t>
              </a:r>
              <a:r>
                <a:rPr lang="zh-TW" alt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</a:t>
              </a:r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RA</a:t>
              </a:r>
              <a:endParaRPr lang="zh-TW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9" name="圖片 8">
              <a:extLst>
                <a:ext uri="{FF2B5EF4-FFF2-40B4-BE49-F238E27FC236}">
                  <a16:creationId xmlns:a16="http://schemas.microsoft.com/office/drawing/2014/main" id="{AE52B38C-A6A9-29CD-9317-126D9132BB1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511833" y="3485846"/>
              <a:ext cx="2795691" cy="2048782"/>
            </a:xfrm>
            <a:prstGeom prst="rect">
              <a:avLst/>
            </a:prstGeom>
          </p:spPr>
        </p:pic>
        <p:sp>
          <p:nvSpPr>
            <p:cNvPr id="11" name="矩形 10">
              <a:extLst>
                <a:ext uri="{FF2B5EF4-FFF2-40B4-BE49-F238E27FC236}">
                  <a16:creationId xmlns:a16="http://schemas.microsoft.com/office/drawing/2014/main" id="{72A43219-13B6-AF83-2D3D-CA4968C868B9}"/>
                </a:ext>
              </a:extLst>
            </p:cNvPr>
            <p:cNvSpPr/>
            <p:nvPr/>
          </p:nvSpPr>
          <p:spPr>
            <a:xfrm>
              <a:off x="4024727" y="3462937"/>
              <a:ext cx="1780346" cy="307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  <p:sp>
          <p:nvSpPr>
            <p:cNvPr id="30" name="文字方塊 29">
              <a:extLst>
                <a:ext uri="{FF2B5EF4-FFF2-40B4-BE49-F238E27FC236}">
                  <a16:creationId xmlns:a16="http://schemas.microsoft.com/office/drawing/2014/main" id="{AF95130F-72FE-6DCA-6F16-5CA10D8E1D4F}"/>
                </a:ext>
              </a:extLst>
            </p:cNvPr>
            <p:cNvSpPr txBox="1"/>
            <p:nvPr/>
          </p:nvSpPr>
          <p:spPr>
            <a:xfrm>
              <a:off x="4581886" y="3629854"/>
              <a:ext cx="927508" cy="293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TW" sz="1200" b="1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</a:t>
              </a:r>
              <a:r>
                <a:rPr lang="en-US" altLang="zh-TW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=0.0003</a:t>
              </a:r>
              <a:endParaRPr lang="zh-TW" alt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6" name="文字方塊 35">
              <a:extLst>
                <a:ext uri="{FF2B5EF4-FFF2-40B4-BE49-F238E27FC236}">
                  <a16:creationId xmlns:a16="http://schemas.microsoft.com/office/drawing/2014/main" id="{68E7BA62-6A72-C70B-6485-619A18B66196}"/>
                </a:ext>
              </a:extLst>
            </p:cNvPr>
            <p:cNvSpPr txBox="1"/>
            <p:nvPr/>
          </p:nvSpPr>
          <p:spPr>
            <a:xfrm>
              <a:off x="4137700" y="3338873"/>
              <a:ext cx="16912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IgM anti-BSA</a:t>
              </a:r>
              <a:r>
                <a:rPr lang="zh-TW" altLang="en-US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TW" sz="14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HNE</a:t>
              </a:r>
              <a:endParaRPr lang="zh-TW" altLang="en-US" sz="1400" b="1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8" name="直線接點 37">
              <a:extLst>
                <a:ext uri="{FF2B5EF4-FFF2-40B4-BE49-F238E27FC236}">
                  <a16:creationId xmlns:a16="http://schemas.microsoft.com/office/drawing/2014/main" id="{C7CE4C02-1922-E014-5CB4-DEDFC956A6A6}"/>
                </a:ext>
              </a:extLst>
            </p:cNvPr>
            <p:cNvCxnSpPr>
              <a:cxnSpLocks/>
            </p:cNvCxnSpPr>
            <p:nvPr/>
          </p:nvCxnSpPr>
          <p:spPr>
            <a:xfrm>
              <a:off x="4195078" y="3871263"/>
              <a:ext cx="1576476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字方塊 42">
              <a:extLst>
                <a:ext uri="{FF2B5EF4-FFF2-40B4-BE49-F238E27FC236}">
                  <a16:creationId xmlns:a16="http://schemas.microsoft.com/office/drawing/2014/main" id="{C5F2E250-CFFF-977D-DCFF-2E2C9425A52C}"/>
                </a:ext>
              </a:extLst>
            </p:cNvPr>
            <p:cNvSpPr txBox="1"/>
            <p:nvPr/>
          </p:nvSpPr>
          <p:spPr>
            <a:xfrm rot="16200000">
              <a:off x="3053460" y="4379433"/>
              <a:ext cx="58541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l-GR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TW" sz="11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g/mL</a:t>
              </a:r>
              <a:endParaRPr lang="zh-TW" alt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群組 15">
            <a:extLst>
              <a:ext uri="{FF2B5EF4-FFF2-40B4-BE49-F238E27FC236}">
                <a16:creationId xmlns:a16="http://schemas.microsoft.com/office/drawing/2014/main" id="{86E9815E-201B-DA15-7339-0298E3DEA187}"/>
              </a:ext>
            </a:extLst>
          </p:cNvPr>
          <p:cNvGrpSpPr/>
          <p:nvPr/>
        </p:nvGrpSpPr>
        <p:grpSpPr>
          <a:xfrm>
            <a:off x="20457" y="2566843"/>
            <a:ext cx="2879869" cy="2295633"/>
            <a:chOff x="31857" y="2513647"/>
            <a:chExt cx="2879869" cy="2295633"/>
          </a:xfrm>
        </p:grpSpPr>
        <p:grpSp>
          <p:nvGrpSpPr>
            <p:cNvPr id="14" name="群組 13">
              <a:extLst>
                <a:ext uri="{FF2B5EF4-FFF2-40B4-BE49-F238E27FC236}">
                  <a16:creationId xmlns:a16="http://schemas.microsoft.com/office/drawing/2014/main" id="{AC4E99B4-F0E2-D079-5FC4-CEC2E7E833C0}"/>
                </a:ext>
              </a:extLst>
            </p:cNvPr>
            <p:cNvGrpSpPr/>
            <p:nvPr/>
          </p:nvGrpSpPr>
          <p:grpSpPr>
            <a:xfrm>
              <a:off x="31857" y="2513647"/>
              <a:ext cx="2879869" cy="2295633"/>
              <a:chOff x="148642" y="3002940"/>
              <a:chExt cx="2879869" cy="2295633"/>
            </a:xfrm>
          </p:grpSpPr>
          <p:sp>
            <p:nvSpPr>
              <p:cNvPr id="28" name="文字方塊 27">
                <a:extLst>
                  <a:ext uri="{FF2B5EF4-FFF2-40B4-BE49-F238E27FC236}">
                    <a16:creationId xmlns:a16="http://schemas.microsoft.com/office/drawing/2014/main" id="{A708DF0A-BB32-07B9-F5A5-0B2F9A2194A8}"/>
                  </a:ext>
                </a:extLst>
              </p:cNvPr>
              <p:cNvSpPr txBox="1"/>
              <p:nvPr/>
            </p:nvSpPr>
            <p:spPr>
              <a:xfrm>
                <a:off x="878067" y="5036963"/>
                <a:ext cx="1989057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HC</a:t>
                </a:r>
                <a:r>
                  <a:rPr lang="zh-TW" altLang="en-US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</a:t>
                </a:r>
                <a:r>
                  <a:rPr lang="en-US" altLang="zh-TW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RA-CAD   </a:t>
                </a:r>
                <a:r>
                  <a:rPr lang="zh-TW" altLang="en-US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</a:t>
                </a:r>
                <a:r>
                  <a:rPr lang="en-US" altLang="zh-TW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RA</a:t>
                </a:r>
                <a:endParaRPr lang="zh-TW" alt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7" name="圖片 6">
                <a:extLst>
                  <a:ext uri="{FF2B5EF4-FFF2-40B4-BE49-F238E27FC236}">
                    <a16:creationId xmlns:a16="http://schemas.microsoft.com/office/drawing/2014/main" id="{C985A637-B4D7-9A7D-0250-2E7881C5BE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99928" y="3263122"/>
                <a:ext cx="2628583" cy="1850041"/>
              </a:xfrm>
              <a:prstGeom prst="rect">
                <a:avLst/>
              </a:prstGeom>
            </p:spPr>
          </p:pic>
          <p:sp>
            <p:nvSpPr>
              <p:cNvPr id="31" name="文字方塊 30">
                <a:extLst>
                  <a:ext uri="{FF2B5EF4-FFF2-40B4-BE49-F238E27FC236}">
                    <a16:creationId xmlns:a16="http://schemas.microsoft.com/office/drawing/2014/main" id="{4996A12B-E876-375B-7BB7-E2C745E310F8}"/>
                  </a:ext>
                </a:extLst>
              </p:cNvPr>
              <p:cNvSpPr txBox="1"/>
              <p:nvPr/>
            </p:nvSpPr>
            <p:spPr>
              <a:xfrm>
                <a:off x="1444292" y="3555235"/>
                <a:ext cx="80285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TW" sz="1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zh-TW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=0.0074</a:t>
                </a:r>
                <a:endParaRPr lang="zh-TW" alt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32" name="直線接點 31">
                <a:extLst>
                  <a:ext uri="{FF2B5EF4-FFF2-40B4-BE49-F238E27FC236}">
                    <a16:creationId xmlns:a16="http://schemas.microsoft.com/office/drawing/2014/main" id="{9BEAA4C6-2ED4-700F-B7D0-01620E1B41D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57483" y="3779848"/>
                <a:ext cx="1576476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文字方塊 34">
                <a:extLst>
                  <a:ext uri="{FF2B5EF4-FFF2-40B4-BE49-F238E27FC236}">
                    <a16:creationId xmlns:a16="http://schemas.microsoft.com/office/drawing/2014/main" id="{F0B2DFDA-5FAE-F867-2DB2-9438CD4A6201}"/>
                  </a:ext>
                </a:extLst>
              </p:cNvPr>
              <p:cNvSpPr txBox="1"/>
              <p:nvPr/>
            </p:nvSpPr>
            <p:spPr>
              <a:xfrm>
                <a:off x="1174120" y="3002940"/>
                <a:ext cx="126669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TW" sz="14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IgM anti-BSA</a:t>
                </a:r>
                <a:endParaRPr lang="zh-TW" altLang="en-US" sz="1400" b="1" baseline="30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2" name="文字方塊 41">
                <a:extLst>
                  <a:ext uri="{FF2B5EF4-FFF2-40B4-BE49-F238E27FC236}">
                    <a16:creationId xmlns:a16="http://schemas.microsoft.com/office/drawing/2014/main" id="{C1810740-F204-77D6-9B81-26BBE6C6EF19}"/>
                  </a:ext>
                </a:extLst>
              </p:cNvPr>
              <p:cNvSpPr txBox="1"/>
              <p:nvPr/>
            </p:nvSpPr>
            <p:spPr>
              <a:xfrm rot="16200000">
                <a:off x="-13262" y="3957967"/>
                <a:ext cx="585417" cy="2616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l-GR" altLang="zh-TW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μ</a:t>
                </a:r>
                <a:r>
                  <a:rPr lang="en-US" altLang="zh-TW" sz="11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g/mL</a:t>
                </a:r>
                <a:endParaRPr lang="zh-TW" altLang="en-US" sz="11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8" name="矩形 47">
              <a:extLst>
                <a:ext uri="{FF2B5EF4-FFF2-40B4-BE49-F238E27FC236}">
                  <a16:creationId xmlns:a16="http://schemas.microsoft.com/office/drawing/2014/main" id="{68D3A00F-C840-0783-7307-B7A7D911227C}"/>
                </a:ext>
              </a:extLst>
            </p:cNvPr>
            <p:cNvSpPr/>
            <p:nvPr/>
          </p:nvSpPr>
          <p:spPr>
            <a:xfrm>
              <a:off x="865637" y="2838705"/>
              <a:ext cx="1780346" cy="3077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/>
            </a:p>
          </p:txBody>
        </p:sp>
      </p:grpSp>
      <p:sp>
        <p:nvSpPr>
          <p:cNvPr id="50" name="文字方塊 49">
            <a:extLst>
              <a:ext uri="{FF2B5EF4-FFF2-40B4-BE49-F238E27FC236}">
                <a16:creationId xmlns:a16="http://schemas.microsoft.com/office/drawing/2014/main" id="{E44A31AA-FD21-8659-21DA-C08B2B713C94}"/>
              </a:ext>
            </a:extLst>
          </p:cNvPr>
          <p:cNvSpPr txBox="1"/>
          <p:nvPr/>
        </p:nvSpPr>
        <p:spPr>
          <a:xfrm>
            <a:off x="-13995" y="33662"/>
            <a:ext cx="4443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文字方塊 50">
            <a:extLst>
              <a:ext uri="{FF2B5EF4-FFF2-40B4-BE49-F238E27FC236}">
                <a16:creationId xmlns:a16="http://schemas.microsoft.com/office/drawing/2014/main" id="{344AB01C-6A5D-B558-7DD9-95247007214A}"/>
              </a:ext>
            </a:extLst>
          </p:cNvPr>
          <p:cNvSpPr txBox="1"/>
          <p:nvPr/>
        </p:nvSpPr>
        <p:spPr>
          <a:xfrm>
            <a:off x="11086" y="2426069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TW" altLang="en-U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270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</TotalTime>
  <Words>49</Words>
  <Application>Microsoft Office PowerPoint</Application>
  <PresentationFormat>A4 紙張 (210x297 公釐)</PresentationFormat>
  <Paragraphs>17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I-Jung, Tsai</dc:creator>
  <cp:lastModifiedBy>I-Jung, Tsai</cp:lastModifiedBy>
  <cp:revision>7</cp:revision>
  <dcterms:created xsi:type="dcterms:W3CDTF">2022-07-25T06:06:37Z</dcterms:created>
  <dcterms:modified xsi:type="dcterms:W3CDTF">2022-07-25T06:59:10Z</dcterms:modified>
</cp:coreProperties>
</file>