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50" d="100"/>
          <a:sy n="150" d="100"/>
        </p:scale>
        <p:origin x="1554" y="-46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052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00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022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9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78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00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077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601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882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390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056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5248-F5F9-4763-888D-5C6993385063}" type="datetimeFigureOut">
              <a:rPr lang="zh-TW" altLang="en-US" smtClean="0"/>
              <a:t>2022/8/7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253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圖片 57">
            <a:extLst>
              <a:ext uri="{FF2B5EF4-FFF2-40B4-BE49-F238E27FC236}">
                <a16:creationId xmlns:a16="http://schemas.microsoft.com/office/drawing/2014/main" id="{14ACC4A8-EE7D-4C5B-383A-20DF9356A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262302"/>
            <a:ext cx="2539658" cy="2160000"/>
          </a:xfrm>
          <a:prstGeom prst="rect">
            <a:avLst/>
          </a:prstGeom>
        </p:spPr>
      </p:pic>
      <p:pic>
        <p:nvPicPr>
          <p:cNvPr id="85" name="圖片 84">
            <a:extLst>
              <a:ext uri="{FF2B5EF4-FFF2-40B4-BE49-F238E27FC236}">
                <a16:creationId xmlns:a16="http://schemas.microsoft.com/office/drawing/2014/main" id="{AE67DAB7-3DB6-15C4-70FF-1A9B817E5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4236" y="297930"/>
            <a:ext cx="2743886" cy="2160000"/>
          </a:xfrm>
          <a:prstGeom prst="rect">
            <a:avLst/>
          </a:prstGeom>
        </p:spPr>
      </p:pic>
      <p:pic>
        <p:nvPicPr>
          <p:cNvPr id="94" name="圖片 93">
            <a:extLst>
              <a:ext uri="{FF2B5EF4-FFF2-40B4-BE49-F238E27FC236}">
                <a16:creationId xmlns:a16="http://schemas.microsoft.com/office/drawing/2014/main" id="{37D1827B-1F35-9AF4-B9FF-434EBF9DFE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29" y="2607651"/>
            <a:ext cx="2580110" cy="2160000"/>
          </a:xfrm>
          <a:prstGeom prst="rect">
            <a:avLst/>
          </a:prstGeom>
        </p:spPr>
      </p:pic>
      <p:pic>
        <p:nvPicPr>
          <p:cNvPr id="110" name="圖片 109">
            <a:extLst>
              <a:ext uri="{FF2B5EF4-FFF2-40B4-BE49-F238E27FC236}">
                <a16:creationId xmlns:a16="http://schemas.microsoft.com/office/drawing/2014/main" id="{9E493949-BD31-AF8D-3359-0B55DDB1AE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24236" y="2607651"/>
            <a:ext cx="2654457" cy="2160000"/>
          </a:xfrm>
          <a:prstGeom prst="rect">
            <a:avLst/>
          </a:prstGeom>
        </p:spPr>
      </p:pic>
      <p:pic>
        <p:nvPicPr>
          <p:cNvPr id="130" name="圖片 129">
            <a:extLst>
              <a:ext uri="{FF2B5EF4-FFF2-40B4-BE49-F238E27FC236}">
                <a16:creationId xmlns:a16="http://schemas.microsoft.com/office/drawing/2014/main" id="{6CB76DDA-8496-F4B1-4402-0B2F19E26D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100" y="7252733"/>
            <a:ext cx="2815504" cy="2160000"/>
          </a:xfrm>
          <a:prstGeom prst="rect">
            <a:avLst/>
          </a:prstGeom>
        </p:spPr>
      </p:pic>
      <p:pic>
        <p:nvPicPr>
          <p:cNvPr id="131" name="圖片 130">
            <a:extLst>
              <a:ext uri="{FF2B5EF4-FFF2-40B4-BE49-F238E27FC236}">
                <a16:creationId xmlns:a16="http://schemas.microsoft.com/office/drawing/2014/main" id="{AA9D3099-932D-4F5D-E424-449CEE3E36B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5287" y="7298349"/>
            <a:ext cx="2652835" cy="2160000"/>
          </a:xfrm>
          <a:prstGeom prst="rect">
            <a:avLst/>
          </a:prstGeom>
        </p:spPr>
      </p:pic>
      <p:sp>
        <p:nvSpPr>
          <p:cNvPr id="132" name="文字方塊 131">
            <a:extLst>
              <a:ext uri="{FF2B5EF4-FFF2-40B4-BE49-F238E27FC236}">
                <a16:creationId xmlns:a16="http://schemas.microsoft.com/office/drawing/2014/main" id="{F2B9EAE3-CB9B-9B47-3A12-3E16EAB8D458}"/>
              </a:ext>
            </a:extLst>
          </p:cNvPr>
          <p:cNvSpPr txBox="1"/>
          <p:nvPr/>
        </p:nvSpPr>
        <p:spPr>
          <a:xfrm>
            <a:off x="0" y="-6917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" name="文字方塊 132">
            <a:extLst>
              <a:ext uri="{FF2B5EF4-FFF2-40B4-BE49-F238E27FC236}">
                <a16:creationId xmlns:a16="http://schemas.microsoft.com/office/drawing/2014/main" id="{BFF69C8C-E478-CDFF-0D52-3511D2BF8BE0}"/>
              </a:ext>
            </a:extLst>
          </p:cNvPr>
          <p:cNvSpPr txBox="1"/>
          <p:nvPr/>
        </p:nvSpPr>
        <p:spPr>
          <a:xfrm>
            <a:off x="25081" y="2323233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文字方塊 133">
            <a:extLst>
              <a:ext uri="{FF2B5EF4-FFF2-40B4-BE49-F238E27FC236}">
                <a16:creationId xmlns:a16="http://schemas.microsoft.com/office/drawing/2014/main" id="{C87843CC-11FE-641B-09A5-5C6327BB36B2}"/>
              </a:ext>
            </a:extLst>
          </p:cNvPr>
          <p:cNvSpPr txBox="1"/>
          <p:nvPr/>
        </p:nvSpPr>
        <p:spPr>
          <a:xfrm>
            <a:off x="0" y="4759346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5" name="文字方塊 134">
            <a:extLst>
              <a:ext uri="{FF2B5EF4-FFF2-40B4-BE49-F238E27FC236}">
                <a16:creationId xmlns:a16="http://schemas.microsoft.com/office/drawing/2014/main" id="{CCCD828E-79C8-3A76-DA86-40EEC81AC189}"/>
              </a:ext>
            </a:extLst>
          </p:cNvPr>
          <p:cNvSpPr txBox="1"/>
          <p:nvPr/>
        </p:nvSpPr>
        <p:spPr>
          <a:xfrm>
            <a:off x="0" y="7066534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39BFEDE6-8574-7DDC-20F5-F903368DBD4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2176" y="4883977"/>
            <a:ext cx="2566638" cy="2182557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959D1DBE-603D-04FF-9D57-562B42CDB8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3143" y="4917372"/>
            <a:ext cx="2597121" cy="2200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27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>
            <a:extLst>
              <a:ext uri="{FF2B5EF4-FFF2-40B4-BE49-F238E27FC236}">
                <a16:creationId xmlns:a16="http://schemas.microsoft.com/office/drawing/2014/main" id="{4C34AA31-91E2-3127-DB09-217412CD27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" y="138572"/>
            <a:ext cx="2617280" cy="2160000"/>
          </a:xfrm>
          <a:prstGeom prst="rect">
            <a:avLst/>
          </a:prstGeom>
        </p:spPr>
      </p:pic>
      <p:pic>
        <p:nvPicPr>
          <p:cNvPr id="5" name="圖片 4">
            <a:extLst>
              <a:ext uri="{FF2B5EF4-FFF2-40B4-BE49-F238E27FC236}">
                <a16:creationId xmlns:a16="http://schemas.microsoft.com/office/drawing/2014/main" id="{AB4C90C6-64C4-88FA-F835-31953AF53F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9650" y="138572"/>
            <a:ext cx="2688904" cy="2160000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F82C342C-4D5A-2A1D-C21A-6F152F7672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" y="2466284"/>
            <a:ext cx="2712000" cy="2160000"/>
          </a:xfrm>
          <a:prstGeom prst="rect">
            <a:avLst/>
          </a:prstGeom>
        </p:spPr>
      </p:pic>
      <p:pic>
        <p:nvPicPr>
          <p:cNvPr id="7" name="圖片 6">
            <a:extLst>
              <a:ext uri="{FF2B5EF4-FFF2-40B4-BE49-F238E27FC236}">
                <a16:creationId xmlns:a16="http://schemas.microsoft.com/office/drawing/2014/main" id="{D2D60A37-3C86-5038-52F5-676DF8C2554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39650" y="2466284"/>
            <a:ext cx="2607853" cy="2160000"/>
          </a:xfrm>
          <a:prstGeom prst="rect">
            <a:avLst/>
          </a:prstGeom>
        </p:spPr>
      </p:pic>
      <p:pic>
        <p:nvPicPr>
          <p:cNvPr id="22" name="圖片 21">
            <a:extLst>
              <a:ext uri="{FF2B5EF4-FFF2-40B4-BE49-F238E27FC236}">
                <a16:creationId xmlns:a16="http://schemas.microsoft.com/office/drawing/2014/main" id="{1F4A53CD-7EB6-1A59-A2A6-F5C3DE3D9D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66" y="7160724"/>
            <a:ext cx="2777684" cy="2160000"/>
          </a:xfrm>
          <a:prstGeom prst="rect">
            <a:avLst/>
          </a:prstGeom>
        </p:spPr>
      </p:pic>
      <p:pic>
        <p:nvPicPr>
          <p:cNvPr id="32" name="圖片 31">
            <a:extLst>
              <a:ext uri="{FF2B5EF4-FFF2-40B4-BE49-F238E27FC236}">
                <a16:creationId xmlns:a16="http://schemas.microsoft.com/office/drawing/2014/main" id="{E4A234C1-13AA-8036-67E7-4096310D2A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09021" y="7160724"/>
            <a:ext cx="2794576" cy="2160000"/>
          </a:xfrm>
          <a:prstGeom prst="rect">
            <a:avLst/>
          </a:prstGeom>
        </p:spPr>
      </p:pic>
      <p:sp>
        <p:nvSpPr>
          <p:cNvPr id="33" name="文字方塊 32">
            <a:extLst>
              <a:ext uri="{FF2B5EF4-FFF2-40B4-BE49-F238E27FC236}">
                <a16:creationId xmlns:a16="http://schemas.microsoft.com/office/drawing/2014/main" id="{F95D711D-8A89-1897-7A2D-6D9ACE969391}"/>
              </a:ext>
            </a:extLst>
          </p:cNvPr>
          <p:cNvSpPr txBox="1"/>
          <p:nvPr/>
        </p:nvSpPr>
        <p:spPr>
          <a:xfrm>
            <a:off x="0" y="-69174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字方塊 33">
            <a:extLst>
              <a:ext uri="{FF2B5EF4-FFF2-40B4-BE49-F238E27FC236}">
                <a16:creationId xmlns:a16="http://schemas.microsoft.com/office/drawing/2014/main" id="{123EAFEA-97A2-E591-61BE-3C91234E0AB3}"/>
              </a:ext>
            </a:extLst>
          </p:cNvPr>
          <p:cNvSpPr txBox="1"/>
          <p:nvPr/>
        </p:nvSpPr>
        <p:spPr>
          <a:xfrm>
            <a:off x="25081" y="2323233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文字方塊 34">
            <a:extLst>
              <a:ext uri="{FF2B5EF4-FFF2-40B4-BE49-F238E27FC236}">
                <a16:creationId xmlns:a16="http://schemas.microsoft.com/office/drawing/2014/main" id="{BA24CE7D-2DCE-626F-C826-85DFF93FD166}"/>
              </a:ext>
            </a:extLst>
          </p:cNvPr>
          <p:cNvSpPr txBox="1"/>
          <p:nvPr/>
        </p:nvSpPr>
        <p:spPr>
          <a:xfrm>
            <a:off x="0" y="4759346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字方塊 35">
            <a:extLst>
              <a:ext uri="{FF2B5EF4-FFF2-40B4-BE49-F238E27FC236}">
                <a16:creationId xmlns:a16="http://schemas.microsoft.com/office/drawing/2014/main" id="{8A97880F-9783-AC89-74CC-6115E4E2066A}"/>
              </a:ext>
            </a:extLst>
          </p:cNvPr>
          <p:cNvSpPr txBox="1"/>
          <p:nvPr/>
        </p:nvSpPr>
        <p:spPr>
          <a:xfrm>
            <a:off x="0" y="7066534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00B58AE1-1916-8926-A338-E7FA9AFE6E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1282" y="4718514"/>
            <a:ext cx="2719052" cy="2188654"/>
          </a:xfrm>
          <a:prstGeom prst="rect">
            <a:avLst/>
          </a:prstGeom>
        </p:spPr>
      </p:pic>
      <p:pic>
        <p:nvPicPr>
          <p:cNvPr id="12" name="圖片 11">
            <a:extLst>
              <a:ext uri="{FF2B5EF4-FFF2-40B4-BE49-F238E27FC236}">
                <a16:creationId xmlns:a16="http://schemas.microsoft.com/office/drawing/2014/main" id="{A3D459BD-B47B-DDBE-D0DA-AE1E72930B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8976" y="4730707"/>
            <a:ext cx="2694666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97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8</Words>
  <Application>Microsoft Office PowerPoint</Application>
  <PresentationFormat>A4 紙張 (210x297 公釐)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佈景主題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I-Jung, Tsai</dc:creator>
  <cp:lastModifiedBy>I-Jung, Tsai</cp:lastModifiedBy>
  <cp:revision>7</cp:revision>
  <dcterms:created xsi:type="dcterms:W3CDTF">2022-07-25T06:06:37Z</dcterms:created>
  <dcterms:modified xsi:type="dcterms:W3CDTF">2022-08-07T09:27:46Z</dcterms:modified>
</cp:coreProperties>
</file>