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handoutMasterIdLst>
    <p:handoutMasterId r:id="rId3"/>
  </p:handoutMasterIdLst>
  <p:sldIdLst>
    <p:sldId id="271" r:id="rId2"/>
  </p:sldIdLst>
  <p:sldSz cx="5580063" cy="719931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37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013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EE938-FBAF-41A5-9CBD-803EBC9A2A4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43B9F-9201-4DCD-9EA7-C45637B8F5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983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505" y="1178222"/>
            <a:ext cx="4743054" cy="2506427"/>
          </a:xfrm>
        </p:spPr>
        <p:txBody>
          <a:bodyPr anchor="b"/>
          <a:lstStyle>
            <a:lvl1pPr algn="ctr">
              <a:defRPr sz="366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7508" y="3781306"/>
            <a:ext cx="4185047" cy="1738167"/>
          </a:xfrm>
        </p:spPr>
        <p:txBody>
          <a:bodyPr/>
          <a:lstStyle>
            <a:lvl1pPr marL="0" indent="0" algn="ctr">
              <a:buNone/>
              <a:defRPr sz="1464"/>
            </a:lvl1pPr>
            <a:lvl2pPr marL="278983" indent="0" algn="ctr">
              <a:buNone/>
              <a:defRPr sz="1220"/>
            </a:lvl2pPr>
            <a:lvl3pPr marL="557967" indent="0" algn="ctr">
              <a:buNone/>
              <a:defRPr sz="1098"/>
            </a:lvl3pPr>
            <a:lvl4pPr marL="836950" indent="0" algn="ctr">
              <a:buNone/>
              <a:defRPr sz="976"/>
            </a:lvl4pPr>
            <a:lvl5pPr marL="1115934" indent="0" algn="ctr">
              <a:buNone/>
              <a:defRPr sz="976"/>
            </a:lvl5pPr>
            <a:lvl6pPr marL="1394917" indent="0" algn="ctr">
              <a:buNone/>
              <a:defRPr sz="976"/>
            </a:lvl6pPr>
            <a:lvl7pPr marL="1673901" indent="0" algn="ctr">
              <a:buNone/>
              <a:defRPr sz="976"/>
            </a:lvl7pPr>
            <a:lvl8pPr marL="1952884" indent="0" algn="ctr">
              <a:buNone/>
              <a:defRPr sz="976"/>
            </a:lvl8pPr>
            <a:lvl9pPr marL="2231868" indent="0" algn="ctr">
              <a:buNone/>
              <a:defRPr sz="97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775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58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93233" y="383297"/>
            <a:ext cx="1203201" cy="610108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3630" y="383297"/>
            <a:ext cx="3539852" cy="610108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33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57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724" y="1794831"/>
            <a:ext cx="4812804" cy="2994714"/>
          </a:xfrm>
        </p:spPr>
        <p:txBody>
          <a:bodyPr anchor="b"/>
          <a:lstStyle>
            <a:lvl1pPr>
              <a:defRPr sz="366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724" y="4817876"/>
            <a:ext cx="4812804" cy="1574849"/>
          </a:xfrm>
        </p:spPr>
        <p:txBody>
          <a:bodyPr/>
          <a:lstStyle>
            <a:lvl1pPr marL="0" indent="0">
              <a:buNone/>
              <a:defRPr sz="1464">
                <a:solidFill>
                  <a:schemeClr val="tx1"/>
                </a:solidFill>
              </a:defRPr>
            </a:lvl1pPr>
            <a:lvl2pPr marL="278983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2pPr>
            <a:lvl3pPr marL="557967" indent="0">
              <a:buNone/>
              <a:defRPr sz="1098">
                <a:solidFill>
                  <a:schemeClr val="tx1">
                    <a:tint val="75000"/>
                  </a:schemeClr>
                </a:solidFill>
              </a:defRPr>
            </a:lvl3pPr>
            <a:lvl4pPr marL="836950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4pPr>
            <a:lvl5pPr marL="1115934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5pPr>
            <a:lvl6pPr marL="1394917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6pPr>
            <a:lvl7pPr marL="1673901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7pPr>
            <a:lvl8pPr marL="1952884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8pPr>
            <a:lvl9pPr marL="2231868" indent="0">
              <a:buNone/>
              <a:defRPr sz="9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03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3629" y="1916484"/>
            <a:ext cx="2371527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24907" y="1916484"/>
            <a:ext cx="2371527" cy="456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108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356" y="383299"/>
            <a:ext cx="4812804" cy="139153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357" y="1764832"/>
            <a:ext cx="2360628" cy="864917"/>
          </a:xfrm>
        </p:spPr>
        <p:txBody>
          <a:bodyPr anchor="b"/>
          <a:lstStyle>
            <a:lvl1pPr marL="0" indent="0">
              <a:buNone/>
              <a:defRPr sz="1464" b="1"/>
            </a:lvl1pPr>
            <a:lvl2pPr marL="278983" indent="0">
              <a:buNone/>
              <a:defRPr sz="1220" b="1"/>
            </a:lvl2pPr>
            <a:lvl3pPr marL="557967" indent="0">
              <a:buNone/>
              <a:defRPr sz="1098" b="1"/>
            </a:lvl3pPr>
            <a:lvl4pPr marL="836950" indent="0">
              <a:buNone/>
              <a:defRPr sz="976" b="1"/>
            </a:lvl4pPr>
            <a:lvl5pPr marL="1115934" indent="0">
              <a:buNone/>
              <a:defRPr sz="976" b="1"/>
            </a:lvl5pPr>
            <a:lvl6pPr marL="1394917" indent="0">
              <a:buNone/>
              <a:defRPr sz="976" b="1"/>
            </a:lvl6pPr>
            <a:lvl7pPr marL="1673901" indent="0">
              <a:buNone/>
              <a:defRPr sz="976" b="1"/>
            </a:lvl7pPr>
            <a:lvl8pPr marL="1952884" indent="0">
              <a:buNone/>
              <a:defRPr sz="976" b="1"/>
            </a:lvl8pPr>
            <a:lvl9pPr marL="2231868" indent="0">
              <a:buNone/>
              <a:defRPr sz="97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357" y="2629749"/>
            <a:ext cx="2360628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24907" y="1764832"/>
            <a:ext cx="2372254" cy="864917"/>
          </a:xfrm>
        </p:spPr>
        <p:txBody>
          <a:bodyPr anchor="b"/>
          <a:lstStyle>
            <a:lvl1pPr marL="0" indent="0">
              <a:buNone/>
              <a:defRPr sz="1464" b="1"/>
            </a:lvl1pPr>
            <a:lvl2pPr marL="278983" indent="0">
              <a:buNone/>
              <a:defRPr sz="1220" b="1"/>
            </a:lvl2pPr>
            <a:lvl3pPr marL="557967" indent="0">
              <a:buNone/>
              <a:defRPr sz="1098" b="1"/>
            </a:lvl3pPr>
            <a:lvl4pPr marL="836950" indent="0">
              <a:buNone/>
              <a:defRPr sz="976" b="1"/>
            </a:lvl4pPr>
            <a:lvl5pPr marL="1115934" indent="0">
              <a:buNone/>
              <a:defRPr sz="976" b="1"/>
            </a:lvl5pPr>
            <a:lvl6pPr marL="1394917" indent="0">
              <a:buNone/>
              <a:defRPr sz="976" b="1"/>
            </a:lvl6pPr>
            <a:lvl7pPr marL="1673901" indent="0">
              <a:buNone/>
              <a:defRPr sz="976" b="1"/>
            </a:lvl7pPr>
            <a:lvl8pPr marL="1952884" indent="0">
              <a:buNone/>
              <a:defRPr sz="976" b="1"/>
            </a:lvl8pPr>
            <a:lvl9pPr marL="2231868" indent="0">
              <a:buNone/>
              <a:defRPr sz="97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24907" y="2629749"/>
            <a:ext cx="2372254" cy="386796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25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0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480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356" y="479954"/>
            <a:ext cx="1799716" cy="1679840"/>
          </a:xfrm>
        </p:spPr>
        <p:txBody>
          <a:bodyPr anchor="b"/>
          <a:lstStyle>
            <a:lvl1pPr>
              <a:defRPr sz="19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2254" y="1036570"/>
            <a:ext cx="2824907" cy="5116178"/>
          </a:xfrm>
        </p:spPr>
        <p:txBody>
          <a:bodyPr/>
          <a:lstStyle>
            <a:lvl1pPr>
              <a:defRPr sz="1953"/>
            </a:lvl1pPr>
            <a:lvl2pPr>
              <a:defRPr sz="1709"/>
            </a:lvl2pPr>
            <a:lvl3pPr>
              <a:defRPr sz="1464"/>
            </a:lvl3pPr>
            <a:lvl4pPr>
              <a:defRPr sz="1220"/>
            </a:lvl4pPr>
            <a:lvl5pPr>
              <a:defRPr sz="1220"/>
            </a:lvl5pPr>
            <a:lvl6pPr>
              <a:defRPr sz="1220"/>
            </a:lvl6pPr>
            <a:lvl7pPr>
              <a:defRPr sz="1220"/>
            </a:lvl7pPr>
            <a:lvl8pPr>
              <a:defRPr sz="1220"/>
            </a:lvl8pPr>
            <a:lvl9pPr>
              <a:defRPr sz="122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356" y="2159794"/>
            <a:ext cx="1799716" cy="4001285"/>
          </a:xfrm>
        </p:spPr>
        <p:txBody>
          <a:bodyPr/>
          <a:lstStyle>
            <a:lvl1pPr marL="0" indent="0">
              <a:buNone/>
              <a:defRPr sz="976"/>
            </a:lvl1pPr>
            <a:lvl2pPr marL="278983" indent="0">
              <a:buNone/>
              <a:defRPr sz="854"/>
            </a:lvl2pPr>
            <a:lvl3pPr marL="557967" indent="0">
              <a:buNone/>
              <a:defRPr sz="732"/>
            </a:lvl3pPr>
            <a:lvl4pPr marL="836950" indent="0">
              <a:buNone/>
              <a:defRPr sz="610"/>
            </a:lvl4pPr>
            <a:lvl5pPr marL="1115934" indent="0">
              <a:buNone/>
              <a:defRPr sz="610"/>
            </a:lvl5pPr>
            <a:lvl6pPr marL="1394917" indent="0">
              <a:buNone/>
              <a:defRPr sz="610"/>
            </a:lvl6pPr>
            <a:lvl7pPr marL="1673901" indent="0">
              <a:buNone/>
              <a:defRPr sz="610"/>
            </a:lvl7pPr>
            <a:lvl8pPr marL="1952884" indent="0">
              <a:buNone/>
              <a:defRPr sz="610"/>
            </a:lvl8pPr>
            <a:lvl9pPr marL="2231868" indent="0">
              <a:buNone/>
              <a:defRPr sz="61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636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356" y="479954"/>
            <a:ext cx="1799716" cy="1679840"/>
          </a:xfrm>
        </p:spPr>
        <p:txBody>
          <a:bodyPr anchor="b"/>
          <a:lstStyle>
            <a:lvl1pPr>
              <a:defRPr sz="19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72254" y="1036570"/>
            <a:ext cx="2824907" cy="5116178"/>
          </a:xfrm>
        </p:spPr>
        <p:txBody>
          <a:bodyPr anchor="t"/>
          <a:lstStyle>
            <a:lvl1pPr marL="0" indent="0">
              <a:buNone/>
              <a:defRPr sz="1953"/>
            </a:lvl1pPr>
            <a:lvl2pPr marL="278983" indent="0">
              <a:buNone/>
              <a:defRPr sz="1709"/>
            </a:lvl2pPr>
            <a:lvl3pPr marL="557967" indent="0">
              <a:buNone/>
              <a:defRPr sz="1464"/>
            </a:lvl3pPr>
            <a:lvl4pPr marL="836950" indent="0">
              <a:buNone/>
              <a:defRPr sz="1220"/>
            </a:lvl4pPr>
            <a:lvl5pPr marL="1115934" indent="0">
              <a:buNone/>
              <a:defRPr sz="1220"/>
            </a:lvl5pPr>
            <a:lvl6pPr marL="1394917" indent="0">
              <a:buNone/>
              <a:defRPr sz="1220"/>
            </a:lvl6pPr>
            <a:lvl7pPr marL="1673901" indent="0">
              <a:buNone/>
              <a:defRPr sz="1220"/>
            </a:lvl7pPr>
            <a:lvl8pPr marL="1952884" indent="0">
              <a:buNone/>
              <a:defRPr sz="1220"/>
            </a:lvl8pPr>
            <a:lvl9pPr marL="2231868" indent="0">
              <a:buNone/>
              <a:defRPr sz="122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356" y="2159794"/>
            <a:ext cx="1799716" cy="4001285"/>
          </a:xfrm>
        </p:spPr>
        <p:txBody>
          <a:bodyPr/>
          <a:lstStyle>
            <a:lvl1pPr marL="0" indent="0">
              <a:buNone/>
              <a:defRPr sz="976"/>
            </a:lvl1pPr>
            <a:lvl2pPr marL="278983" indent="0">
              <a:buNone/>
              <a:defRPr sz="854"/>
            </a:lvl2pPr>
            <a:lvl3pPr marL="557967" indent="0">
              <a:buNone/>
              <a:defRPr sz="732"/>
            </a:lvl3pPr>
            <a:lvl4pPr marL="836950" indent="0">
              <a:buNone/>
              <a:defRPr sz="610"/>
            </a:lvl4pPr>
            <a:lvl5pPr marL="1115934" indent="0">
              <a:buNone/>
              <a:defRPr sz="610"/>
            </a:lvl5pPr>
            <a:lvl6pPr marL="1394917" indent="0">
              <a:buNone/>
              <a:defRPr sz="610"/>
            </a:lvl6pPr>
            <a:lvl7pPr marL="1673901" indent="0">
              <a:buNone/>
              <a:defRPr sz="610"/>
            </a:lvl7pPr>
            <a:lvl8pPr marL="1952884" indent="0">
              <a:buNone/>
              <a:defRPr sz="610"/>
            </a:lvl8pPr>
            <a:lvl9pPr marL="2231868" indent="0">
              <a:buNone/>
              <a:defRPr sz="61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426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3630" y="383299"/>
            <a:ext cx="4812804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630" y="1916484"/>
            <a:ext cx="4812804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3629" y="6672698"/>
            <a:ext cx="1255514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36279-3397-47F7-96BC-E57309EE5DE8}" type="datetimeFigureOut">
              <a:rPr kumimoji="1" lang="ja-JP" altLang="en-US" smtClean="0"/>
              <a:t>2023/5/9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48396" y="6672698"/>
            <a:ext cx="1883271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40920" y="6672698"/>
            <a:ext cx="1255514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3DC2D-8DC2-494B-9A1F-AD1B66C426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0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557967" rtl="0" eaLnBrk="1" latinLnBrk="0" hangingPunct="1">
        <a:lnSpc>
          <a:spcPct val="90000"/>
        </a:lnSpc>
        <a:spcBef>
          <a:spcPct val="0"/>
        </a:spcBef>
        <a:buNone/>
        <a:defRPr kumimoji="1" sz="268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9492" indent="-139492" algn="l" defTabSz="557967" rtl="0" eaLnBrk="1" latinLnBrk="0" hangingPunct="1">
        <a:lnSpc>
          <a:spcPct val="90000"/>
        </a:lnSpc>
        <a:spcBef>
          <a:spcPts val="610"/>
        </a:spcBef>
        <a:buFont typeface="Arial" panose="020B0604020202020204" pitchFamily="34" charset="0"/>
        <a:buChar char="•"/>
        <a:defRPr kumimoji="1" sz="1709" kern="1200">
          <a:solidFill>
            <a:schemeClr val="tx1"/>
          </a:solidFill>
          <a:latin typeface="+mn-lt"/>
          <a:ea typeface="+mn-ea"/>
          <a:cs typeface="+mn-cs"/>
        </a:defRPr>
      </a:lvl1pPr>
      <a:lvl2pPr marL="418475" indent="-139492" algn="l" defTabSz="557967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464" kern="1200">
          <a:solidFill>
            <a:schemeClr val="tx1"/>
          </a:solidFill>
          <a:latin typeface="+mn-lt"/>
          <a:ea typeface="+mn-ea"/>
          <a:cs typeface="+mn-cs"/>
        </a:defRPr>
      </a:lvl2pPr>
      <a:lvl3pPr marL="697459" indent="-139492" algn="l" defTabSz="557967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220" kern="1200">
          <a:solidFill>
            <a:schemeClr val="tx1"/>
          </a:solidFill>
          <a:latin typeface="+mn-lt"/>
          <a:ea typeface="+mn-ea"/>
          <a:cs typeface="+mn-cs"/>
        </a:defRPr>
      </a:lvl3pPr>
      <a:lvl4pPr marL="976442" indent="-139492" algn="l" defTabSz="557967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4pPr>
      <a:lvl5pPr marL="1255425" indent="-139492" algn="l" defTabSz="557967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5pPr>
      <a:lvl6pPr marL="1534409" indent="-139492" algn="l" defTabSz="557967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6pPr>
      <a:lvl7pPr marL="1813392" indent="-139492" algn="l" defTabSz="557967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7pPr>
      <a:lvl8pPr marL="2092376" indent="-139492" algn="l" defTabSz="557967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8pPr>
      <a:lvl9pPr marL="2371359" indent="-139492" algn="l" defTabSz="557967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7967" rtl="0" eaLnBrk="1" latinLnBrk="0" hangingPunct="1"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1pPr>
      <a:lvl2pPr marL="278983" algn="l" defTabSz="557967" rtl="0" eaLnBrk="1" latinLnBrk="0" hangingPunct="1"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2pPr>
      <a:lvl3pPr marL="557967" algn="l" defTabSz="557967" rtl="0" eaLnBrk="1" latinLnBrk="0" hangingPunct="1"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3pPr>
      <a:lvl4pPr marL="836950" algn="l" defTabSz="557967" rtl="0" eaLnBrk="1" latinLnBrk="0" hangingPunct="1"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4pPr>
      <a:lvl5pPr marL="1115934" algn="l" defTabSz="557967" rtl="0" eaLnBrk="1" latinLnBrk="0" hangingPunct="1"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5pPr>
      <a:lvl6pPr marL="1394917" algn="l" defTabSz="557967" rtl="0" eaLnBrk="1" latinLnBrk="0" hangingPunct="1"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6pPr>
      <a:lvl7pPr marL="1673901" algn="l" defTabSz="557967" rtl="0" eaLnBrk="1" latinLnBrk="0" hangingPunct="1"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7pPr>
      <a:lvl8pPr marL="1952884" algn="l" defTabSz="557967" rtl="0" eaLnBrk="1" latinLnBrk="0" hangingPunct="1"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8pPr>
      <a:lvl9pPr marL="2231868" algn="l" defTabSz="557967" rtl="0" eaLnBrk="1" latinLnBrk="0" hangingPunct="1">
        <a:defRPr kumimoji="1" sz="10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28DAE19-3893-AD8D-988C-AFA779A94CE9}"/>
              </a:ext>
            </a:extLst>
          </p:cNvPr>
          <p:cNvSpPr/>
          <p:nvPr/>
        </p:nvSpPr>
        <p:spPr>
          <a:xfrm>
            <a:off x="0" y="0"/>
            <a:ext cx="5580062" cy="10385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38570"/>
            <a:ext cx="5580063" cy="5560322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52958D-01A8-4BB1-B7BE-D54DE2BD040C}"/>
              </a:ext>
            </a:extLst>
          </p:cNvPr>
          <p:cNvSpPr txBox="1"/>
          <p:nvPr/>
        </p:nvSpPr>
        <p:spPr>
          <a:xfrm>
            <a:off x="686032" y="325781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HC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C52958D-01A8-4BB1-B7BE-D54DE2BD040C}"/>
              </a:ext>
            </a:extLst>
          </p:cNvPr>
          <p:cNvSpPr txBox="1"/>
          <p:nvPr/>
        </p:nvSpPr>
        <p:spPr>
          <a:xfrm>
            <a:off x="3436596" y="32578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CKD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659" y="798387"/>
            <a:ext cx="773115" cy="9321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C52958D-01A8-4BB1-B7BE-D54DE2BD040C}"/>
              </a:ext>
            </a:extLst>
          </p:cNvPr>
          <p:cNvSpPr txBox="1"/>
          <p:nvPr/>
        </p:nvSpPr>
        <p:spPr>
          <a:xfrm>
            <a:off x="279903" y="69110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0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C52958D-01A8-4BB1-B7BE-D54DE2BD040C}"/>
              </a:ext>
            </a:extLst>
          </p:cNvPr>
          <p:cNvSpPr txBox="1"/>
          <p:nvPr/>
        </p:nvSpPr>
        <p:spPr>
          <a:xfrm>
            <a:off x="1262184" y="691105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200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5534" y="798387"/>
            <a:ext cx="773115" cy="9321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3C52958D-01A8-4BB1-B7BE-D54DE2BD040C}"/>
              </a:ext>
            </a:extLst>
          </p:cNvPr>
          <p:cNvSpPr txBox="1"/>
          <p:nvPr/>
        </p:nvSpPr>
        <p:spPr>
          <a:xfrm>
            <a:off x="3093187" y="69110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0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2958D-01A8-4BB1-B7BE-D54DE2BD040C}"/>
              </a:ext>
            </a:extLst>
          </p:cNvPr>
          <p:cNvSpPr txBox="1"/>
          <p:nvPr/>
        </p:nvSpPr>
        <p:spPr>
          <a:xfrm>
            <a:off x="4053740" y="691105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160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C52958D-01A8-4BB1-B7BE-D54DE2BD040C}"/>
              </a:ext>
            </a:extLst>
          </p:cNvPr>
          <p:cNvSpPr txBox="1"/>
          <p:nvPr/>
        </p:nvSpPr>
        <p:spPr>
          <a:xfrm>
            <a:off x="4418176" y="706494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</a:rPr>
              <a:t>(mL/min/100</a:t>
            </a:r>
            <a:r>
              <a:rPr kumimoji="1" lang="ja-JP" altLang="en-US" sz="1200" dirty="0">
                <a:solidFill>
                  <a:schemeClr val="bg1"/>
                </a:solidFill>
              </a:rPr>
              <a:t> </a:t>
            </a:r>
            <a:r>
              <a:rPr kumimoji="1" lang="en-US" altLang="ja-JP" sz="1200" dirty="0">
                <a:solidFill>
                  <a:schemeClr val="bg1"/>
                </a:solidFill>
              </a:rPr>
              <a:t>g)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C3DF3D5-3EAF-5389-C162-6544D6CB1CAE}"/>
              </a:ext>
            </a:extLst>
          </p:cNvPr>
          <p:cNvSpPr txBox="1"/>
          <p:nvPr/>
        </p:nvSpPr>
        <p:spPr>
          <a:xfrm>
            <a:off x="0" y="6588205"/>
            <a:ext cx="558006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b="1" dirty="0">
                <a:latin typeface="Palatino Linotype" panose="02040502050505030304" pitchFamily="18" charset="0"/>
              </a:rPr>
              <a:t>F</a:t>
            </a:r>
            <a:r>
              <a:rPr lang="ja-JP" altLang="en-US" sz="1050" b="1" dirty="0">
                <a:latin typeface="Palatino Linotype" panose="02040502050505030304" pitchFamily="18" charset="0"/>
              </a:rPr>
              <a:t>igure </a:t>
            </a:r>
            <a:r>
              <a:rPr lang="en-US" altLang="ja-JP" sz="1050" b="1" dirty="0">
                <a:latin typeface="Palatino Linotype" panose="02040502050505030304" pitchFamily="18" charset="0"/>
              </a:rPr>
              <a:t>S</a:t>
            </a:r>
            <a:r>
              <a:rPr lang="ja-JP" altLang="en-US" sz="1050" b="1" dirty="0">
                <a:latin typeface="Palatino Linotype" panose="02040502050505030304" pitchFamily="18" charset="0"/>
              </a:rPr>
              <a:t>1. </a:t>
            </a:r>
            <a:r>
              <a:rPr lang="en-US" altLang="ja-JP" sz="1050" b="1" baseline="30000" dirty="0">
                <a:latin typeface="Palatino Linotype" panose="02040502050505030304" pitchFamily="18" charset="0"/>
              </a:rPr>
              <a:t>64</a:t>
            </a:r>
            <a:r>
              <a:rPr lang="ja-JP" altLang="en-US" sz="1050" dirty="0">
                <a:latin typeface="Palatino Linotype" panose="02040502050505030304" pitchFamily="18" charset="0"/>
              </a:rPr>
              <a:t>Cu-ATSM-PET images (RBF) of the early phases of all participants</a:t>
            </a:r>
            <a:r>
              <a:rPr lang="en-US" altLang="ja-JP" sz="1050" dirty="0">
                <a:latin typeface="Palatino Linotype" panose="02040502050505030304" pitchFamily="18" charset="0"/>
              </a:rPr>
              <a:t>. Patients with CKD have reduced RBF and their kidneys are atrophic. </a:t>
            </a:r>
            <a:endParaRPr lang="ja-JP" altLang="en-US" sz="105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334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560</TotalTime>
  <Words>49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Palatino Linotype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Naoki Takahashi</dc:creator>
  <cp:lastModifiedBy>Takahashi Naoki</cp:lastModifiedBy>
  <cp:revision>51</cp:revision>
  <cp:lastPrinted>2021-11-23T23:51:39Z</cp:lastPrinted>
  <dcterms:created xsi:type="dcterms:W3CDTF">2021-11-22T10:41:00Z</dcterms:created>
  <dcterms:modified xsi:type="dcterms:W3CDTF">2023-05-09T03:18:18Z</dcterms:modified>
</cp:coreProperties>
</file>