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Roboto Medium" panose="020B0604020202020204" charset="0"/>
      <p:regular r:id="rId4"/>
      <p:bold r:id="rId5"/>
      <p:italic r:id="rId6"/>
      <p:boldItalic r:id="rId7"/>
    </p:embeddedFont>
    <p:embeddedFont>
      <p:font typeface="Roboto Thin" panose="020B0604020202020204" charset="0"/>
      <p:regular r:id="rId8"/>
      <p:bold r:id="rId9"/>
      <p:italic r:id="rId10"/>
      <p:boldItalic r:id="rId11"/>
    </p:embeddedFont>
    <p:embeddedFont>
      <p:font typeface="Roboto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2cbcf737d_0_1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52cbcf737d_0_1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130710" y="3225325"/>
            <a:ext cx="8822050" cy="1823965"/>
            <a:chOff x="1593000" y="2224526"/>
            <a:chExt cx="5931987" cy="741600"/>
          </a:xfrm>
        </p:grpSpPr>
        <p:sp>
          <p:nvSpPr>
            <p:cNvPr id="55" name="Google Shape;55;p13"/>
            <p:cNvSpPr/>
            <p:nvPr/>
          </p:nvSpPr>
          <p:spPr>
            <a:xfrm>
              <a:off x="3702387" y="232258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MMR status</a:t>
              </a: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RAS status </a:t>
              </a: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BRAF status</a:t>
              </a: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>
              <a:outerShdw blurRad="71438" dist="28575" dir="2700000" algn="bl" rotWithShape="0">
                <a:srgbClr val="000000">
                  <a:alpha val="1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4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Stage IV 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4407140" y="2224526"/>
              <a:ext cx="2951700" cy="74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D3D3D"/>
                </a:buClr>
                <a:buSzPts val="1400"/>
                <a:buFont typeface="Roboto"/>
                <a:buChar char="●"/>
              </a:pP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Immunotherapy anti PD-1(Pembrolizumab )</a:t>
              </a:r>
            </a:p>
            <a:p>
              <a:pPr marL="139700" lvl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D3D3D"/>
                </a:buClr>
                <a:buSzPts val="1400"/>
              </a:pP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D3D3D"/>
                </a:buClr>
                <a:buSzPts val="1400"/>
                <a:buFont typeface="Roboto"/>
                <a:buChar char="●"/>
              </a:pPr>
              <a:r>
                <a:rPr lang="fr" dirty="0" smtClean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Anti-EGFR </a:t>
              </a: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for wild type status </a:t>
              </a: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D3D3D"/>
                </a:buClr>
                <a:buSzPts val="1400"/>
                <a:buFont typeface="Roboto"/>
                <a:buChar char="●"/>
              </a:pP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Anti-BRAF</a:t>
              </a:r>
              <a:r>
                <a:rPr lang="fr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/ </a:t>
              </a:r>
              <a:r>
                <a:rPr lang="fr" smtClean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anti-EGFR </a:t>
              </a: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for V600E mutation </a:t>
              </a: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62" name="Google Shape;62;p13"/>
          <p:cNvGrpSpPr/>
          <p:nvPr/>
        </p:nvGrpSpPr>
        <p:grpSpPr>
          <a:xfrm>
            <a:off x="130710" y="1855224"/>
            <a:ext cx="8860700" cy="1582688"/>
            <a:chOff x="1593000" y="2322568"/>
            <a:chExt cx="5957975" cy="643500"/>
          </a:xfrm>
        </p:grpSpPr>
        <p:sp>
          <p:nvSpPr>
            <p:cNvPr id="63" name="Google Shape;63;p13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MMR status </a:t>
              </a:r>
              <a:endParaRPr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>
              <a:outerShdw blurRad="71438" dist="28575" dir="2700000" algn="bl" rotWithShape="0">
                <a:srgbClr val="000000">
                  <a:alpha val="1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4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Stage II -III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4387850" y="2444604"/>
              <a:ext cx="2971200" cy="5214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17500">
                <a:lnSpc>
                  <a:spcPct val="115000"/>
                </a:lnSpc>
                <a:buClr>
                  <a:srgbClr val="3D3D3D"/>
                </a:buClr>
                <a:buSzPts val="1400"/>
                <a:buFont typeface="Roboto"/>
                <a:buChar char="●"/>
              </a:pP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Adjuvant chemotherapy </a:t>
              </a:r>
              <a:r>
                <a:rPr lang="fr" dirty="0" smtClean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for </a:t>
              </a: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d-MMR</a:t>
              </a: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0" name="Google Shape;70;p13"/>
          <p:cNvGrpSpPr/>
          <p:nvPr/>
        </p:nvGrpSpPr>
        <p:grpSpPr>
          <a:xfrm>
            <a:off x="130710" y="243967"/>
            <a:ext cx="8860700" cy="1582688"/>
            <a:chOff x="1593000" y="2322568"/>
            <a:chExt cx="5957975" cy="643500"/>
          </a:xfrm>
        </p:grpSpPr>
        <p:sp>
          <p:nvSpPr>
            <p:cNvPr id="71" name="Google Shape;71;p13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no need of biomarker 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>
              <a:outerShdw blurRad="71438" dist="28575" dir="2700000" algn="bl" rotWithShape="0">
                <a:srgbClr val="000000">
                  <a:alpha val="1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4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Stage I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111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D3D3D"/>
                </a:buClr>
                <a:buSzPts val="1300"/>
                <a:buFont typeface="Roboto"/>
                <a:buChar char="●"/>
              </a:pPr>
              <a:r>
                <a:rPr lang="fr" dirty="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Chirurgical treatment </a:t>
              </a:r>
              <a:endParaRPr dirty="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42</Words>
  <Application>Microsoft Office PowerPoint</Application>
  <PresentationFormat>Affichage à l'écran (16:9)</PresentationFormat>
  <Paragraphs>19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Roboto Medium</vt:lpstr>
      <vt:lpstr>Arial</vt:lpstr>
      <vt:lpstr>Roboto Thin</vt:lpstr>
      <vt:lpstr>Roboto</vt:lpstr>
      <vt:lpstr>Simple Light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GUITTON Theo</dc:creator>
  <cp:lastModifiedBy>GUITTON Theo</cp:lastModifiedBy>
  <cp:revision>5</cp:revision>
  <dcterms:modified xsi:type="dcterms:W3CDTF">2023-10-30T15:02:55Z</dcterms:modified>
</cp:coreProperties>
</file>