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"/>
  </p:notesMasterIdLst>
  <p:sldIdLst>
    <p:sldId id="257" r:id="rId2"/>
  </p:sldIdLst>
  <p:sldSz cx="12599988" cy="8999538"/>
  <p:notesSz cx="9939338" cy="6807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0" d="100"/>
          <a:sy n="60" d="100"/>
        </p:scale>
        <p:origin x="1445" y="8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7046" cy="3415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9992" y="1"/>
            <a:ext cx="4307046" cy="34154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582B5A-DD3E-4668-BD77-17360FAEF1C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362325" y="850900"/>
            <a:ext cx="3214688" cy="2297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3934" y="3275965"/>
            <a:ext cx="7951470" cy="268033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465659"/>
            <a:ext cx="4307046" cy="3415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9992" y="6465659"/>
            <a:ext cx="4307046" cy="3415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FFBCD3-4C18-400B-AF24-A2965CDB0D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091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4999" y="1472842"/>
            <a:ext cx="10709990" cy="3133172"/>
          </a:xfrm>
        </p:spPr>
        <p:txBody>
          <a:bodyPr anchor="b"/>
          <a:lstStyle>
            <a:lvl1pPr algn="ctr">
              <a:defRPr sz="787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4999" y="4726842"/>
            <a:ext cx="9449991" cy="2172804"/>
          </a:xfrm>
        </p:spPr>
        <p:txBody>
          <a:bodyPr/>
          <a:lstStyle>
            <a:lvl1pPr marL="0" indent="0" algn="ctr">
              <a:buNone/>
              <a:defRPr sz="3150"/>
            </a:lvl1pPr>
            <a:lvl2pPr marL="599984" indent="0" algn="ctr">
              <a:buNone/>
              <a:defRPr sz="2625"/>
            </a:lvl2pPr>
            <a:lvl3pPr marL="1199967" indent="0" algn="ctr">
              <a:buNone/>
              <a:defRPr sz="2362"/>
            </a:lvl3pPr>
            <a:lvl4pPr marL="1799951" indent="0" algn="ctr">
              <a:buNone/>
              <a:defRPr sz="2100"/>
            </a:lvl4pPr>
            <a:lvl5pPr marL="2399934" indent="0" algn="ctr">
              <a:buNone/>
              <a:defRPr sz="2100"/>
            </a:lvl5pPr>
            <a:lvl6pPr marL="2999918" indent="0" algn="ctr">
              <a:buNone/>
              <a:defRPr sz="2100"/>
            </a:lvl6pPr>
            <a:lvl7pPr marL="3599901" indent="0" algn="ctr">
              <a:buNone/>
              <a:defRPr sz="2100"/>
            </a:lvl7pPr>
            <a:lvl8pPr marL="4199885" indent="0" algn="ctr">
              <a:buNone/>
              <a:defRPr sz="2100"/>
            </a:lvl8pPr>
            <a:lvl9pPr marL="4799868" indent="0" algn="ctr">
              <a:buNone/>
              <a:defRPr sz="21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093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3500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16867" y="479142"/>
            <a:ext cx="2716872" cy="762669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250" y="479142"/>
            <a:ext cx="7993117" cy="762669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1656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632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687" y="2243638"/>
            <a:ext cx="10867490" cy="3743557"/>
          </a:xfrm>
        </p:spPr>
        <p:txBody>
          <a:bodyPr anchor="b"/>
          <a:lstStyle>
            <a:lvl1pPr>
              <a:defRPr sz="787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687" y="6022610"/>
            <a:ext cx="10867490" cy="1968648"/>
          </a:xfrm>
        </p:spPr>
        <p:txBody>
          <a:bodyPr/>
          <a:lstStyle>
            <a:lvl1pPr marL="0" indent="0">
              <a:buNone/>
              <a:defRPr sz="3150">
                <a:solidFill>
                  <a:schemeClr val="tx1"/>
                </a:solidFill>
              </a:defRPr>
            </a:lvl1pPr>
            <a:lvl2pPr marL="599984" indent="0">
              <a:buNone/>
              <a:defRPr sz="2625">
                <a:solidFill>
                  <a:schemeClr val="tx1">
                    <a:tint val="75000"/>
                  </a:schemeClr>
                </a:solidFill>
              </a:defRPr>
            </a:lvl2pPr>
            <a:lvl3pPr marL="1199967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3pPr>
            <a:lvl4pPr marL="17999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39993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299991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359990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419988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479986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6725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249" y="2395710"/>
            <a:ext cx="5354995" cy="571012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8744" y="2395710"/>
            <a:ext cx="5354995" cy="571012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8230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479144"/>
            <a:ext cx="10867490" cy="173949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7892" y="2206137"/>
            <a:ext cx="5330385" cy="1081194"/>
          </a:xfrm>
        </p:spPr>
        <p:txBody>
          <a:bodyPr anchor="b"/>
          <a:lstStyle>
            <a:lvl1pPr marL="0" indent="0">
              <a:buNone/>
              <a:defRPr sz="3150" b="1"/>
            </a:lvl1pPr>
            <a:lvl2pPr marL="599984" indent="0">
              <a:buNone/>
              <a:defRPr sz="2625" b="1"/>
            </a:lvl2pPr>
            <a:lvl3pPr marL="1199967" indent="0">
              <a:buNone/>
              <a:defRPr sz="2362" b="1"/>
            </a:lvl3pPr>
            <a:lvl4pPr marL="1799951" indent="0">
              <a:buNone/>
              <a:defRPr sz="2100" b="1"/>
            </a:lvl4pPr>
            <a:lvl5pPr marL="2399934" indent="0">
              <a:buNone/>
              <a:defRPr sz="2100" b="1"/>
            </a:lvl5pPr>
            <a:lvl6pPr marL="2999918" indent="0">
              <a:buNone/>
              <a:defRPr sz="2100" b="1"/>
            </a:lvl6pPr>
            <a:lvl7pPr marL="3599901" indent="0">
              <a:buNone/>
              <a:defRPr sz="2100" b="1"/>
            </a:lvl7pPr>
            <a:lvl8pPr marL="4199885" indent="0">
              <a:buNone/>
              <a:defRPr sz="2100" b="1"/>
            </a:lvl8pPr>
            <a:lvl9pPr marL="4799868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892" y="3287331"/>
            <a:ext cx="5330385" cy="483516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8745" y="2206137"/>
            <a:ext cx="5356636" cy="1081194"/>
          </a:xfrm>
        </p:spPr>
        <p:txBody>
          <a:bodyPr anchor="b"/>
          <a:lstStyle>
            <a:lvl1pPr marL="0" indent="0">
              <a:buNone/>
              <a:defRPr sz="3150" b="1"/>
            </a:lvl1pPr>
            <a:lvl2pPr marL="599984" indent="0">
              <a:buNone/>
              <a:defRPr sz="2625" b="1"/>
            </a:lvl2pPr>
            <a:lvl3pPr marL="1199967" indent="0">
              <a:buNone/>
              <a:defRPr sz="2362" b="1"/>
            </a:lvl3pPr>
            <a:lvl4pPr marL="1799951" indent="0">
              <a:buNone/>
              <a:defRPr sz="2100" b="1"/>
            </a:lvl4pPr>
            <a:lvl5pPr marL="2399934" indent="0">
              <a:buNone/>
              <a:defRPr sz="2100" b="1"/>
            </a:lvl5pPr>
            <a:lvl6pPr marL="2999918" indent="0">
              <a:buNone/>
              <a:defRPr sz="2100" b="1"/>
            </a:lvl6pPr>
            <a:lvl7pPr marL="3599901" indent="0">
              <a:buNone/>
              <a:defRPr sz="2100" b="1"/>
            </a:lvl7pPr>
            <a:lvl8pPr marL="4199885" indent="0">
              <a:buNone/>
              <a:defRPr sz="2100" b="1"/>
            </a:lvl8pPr>
            <a:lvl9pPr marL="4799868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8745" y="3287331"/>
            <a:ext cx="5356636" cy="483516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0271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7462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5888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599969"/>
            <a:ext cx="4063824" cy="2099892"/>
          </a:xfrm>
        </p:spPr>
        <p:txBody>
          <a:bodyPr anchor="b"/>
          <a:lstStyle>
            <a:lvl1pPr>
              <a:defRPr sz="419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6636" y="1295769"/>
            <a:ext cx="6378744" cy="6395505"/>
          </a:xfrm>
        </p:spPr>
        <p:txBody>
          <a:bodyPr/>
          <a:lstStyle>
            <a:lvl1pPr>
              <a:defRPr sz="4199"/>
            </a:lvl1pPr>
            <a:lvl2pPr>
              <a:defRPr sz="3674"/>
            </a:lvl2pPr>
            <a:lvl3pPr>
              <a:defRPr sz="3150"/>
            </a:lvl3pPr>
            <a:lvl4pPr>
              <a:defRPr sz="2625"/>
            </a:lvl4pPr>
            <a:lvl5pPr>
              <a:defRPr sz="2625"/>
            </a:lvl5pPr>
            <a:lvl6pPr>
              <a:defRPr sz="2625"/>
            </a:lvl6pPr>
            <a:lvl7pPr>
              <a:defRPr sz="2625"/>
            </a:lvl7pPr>
            <a:lvl8pPr>
              <a:defRPr sz="2625"/>
            </a:lvl8pPr>
            <a:lvl9pPr>
              <a:defRPr sz="26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7890" y="2699862"/>
            <a:ext cx="4063824" cy="5001827"/>
          </a:xfrm>
        </p:spPr>
        <p:txBody>
          <a:bodyPr/>
          <a:lstStyle>
            <a:lvl1pPr marL="0" indent="0">
              <a:buNone/>
              <a:defRPr sz="2100"/>
            </a:lvl1pPr>
            <a:lvl2pPr marL="599984" indent="0">
              <a:buNone/>
              <a:defRPr sz="1837"/>
            </a:lvl2pPr>
            <a:lvl3pPr marL="1199967" indent="0">
              <a:buNone/>
              <a:defRPr sz="1575"/>
            </a:lvl3pPr>
            <a:lvl4pPr marL="1799951" indent="0">
              <a:buNone/>
              <a:defRPr sz="1312"/>
            </a:lvl4pPr>
            <a:lvl5pPr marL="2399934" indent="0">
              <a:buNone/>
              <a:defRPr sz="1312"/>
            </a:lvl5pPr>
            <a:lvl6pPr marL="2999918" indent="0">
              <a:buNone/>
              <a:defRPr sz="1312"/>
            </a:lvl6pPr>
            <a:lvl7pPr marL="3599901" indent="0">
              <a:buNone/>
              <a:defRPr sz="1312"/>
            </a:lvl7pPr>
            <a:lvl8pPr marL="4199885" indent="0">
              <a:buNone/>
              <a:defRPr sz="1312"/>
            </a:lvl8pPr>
            <a:lvl9pPr marL="4799868" indent="0">
              <a:buNone/>
              <a:defRPr sz="131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2341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599969"/>
            <a:ext cx="4063824" cy="2099892"/>
          </a:xfrm>
        </p:spPr>
        <p:txBody>
          <a:bodyPr anchor="b"/>
          <a:lstStyle>
            <a:lvl1pPr>
              <a:defRPr sz="419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56636" y="1295769"/>
            <a:ext cx="6378744" cy="6395505"/>
          </a:xfrm>
        </p:spPr>
        <p:txBody>
          <a:bodyPr anchor="t"/>
          <a:lstStyle>
            <a:lvl1pPr marL="0" indent="0">
              <a:buNone/>
              <a:defRPr sz="4199"/>
            </a:lvl1pPr>
            <a:lvl2pPr marL="599984" indent="0">
              <a:buNone/>
              <a:defRPr sz="3674"/>
            </a:lvl2pPr>
            <a:lvl3pPr marL="1199967" indent="0">
              <a:buNone/>
              <a:defRPr sz="3150"/>
            </a:lvl3pPr>
            <a:lvl4pPr marL="1799951" indent="0">
              <a:buNone/>
              <a:defRPr sz="2625"/>
            </a:lvl4pPr>
            <a:lvl5pPr marL="2399934" indent="0">
              <a:buNone/>
              <a:defRPr sz="2625"/>
            </a:lvl5pPr>
            <a:lvl6pPr marL="2999918" indent="0">
              <a:buNone/>
              <a:defRPr sz="2625"/>
            </a:lvl6pPr>
            <a:lvl7pPr marL="3599901" indent="0">
              <a:buNone/>
              <a:defRPr sz="2625"/>
            </a:lvl7pPr>
            <a:lvl8pPr marL="4199885" indent="0">
              <a:buNone/>
              <a:defRPr sz="2625"/>
            </a:lvl8pPr>
            <a:lvl9pPr marL="4799868" indent="0">
              <a:buNone/>
              <a:defRPr sz="262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7890" y="2699862"/>
            <a:ext cx="4063824" cy="5001827"/>
          </a:xfrm>
        </p:spPr>
        <p:txBody>
          <a:bodyPr/>
          <a:lstStyle>
            <a:lvl1pPr marL="0" indent="0">
              <a:buNone/>
              <a:defRPr sz="2100"/>
            </a:lvl1pPr>
            <a:lvl2pPr marL="599984" indent="0">
              <a:buNone/>
              <a:defRPr sz="1837"/>
            </a:lvl2pPr>
            <a:lvl3pPr marL="1199967" indent="0">
              <a:buNone/>
              <a:defRPr sz="1575"/>
            </a:lvl3pPr>
            <a:lvl4pPr marL="1799951" indent="0">
              <a:buNone/>
              <a:defRPr sz="1312"/>
            </a:lvl4pPr>
            <a:lvl5pPr marL="2399934" indent="0">
              <a:buNone/>
              <a:defRPr sz="1312"/>
            </a:lvl5pPr>
            <a:lvl6pPr marL="2999918" indent="0">
              <a:buNone/>
              <a:defRPr sz="1312"/>
            </a:lvl6pPr>
            <a:lvl7pPr marL="3599901" indent="0">
              <a:buNone/>
              <a:defRPr sz="1312"/>
            </a:lvl7pPr>
            <a:lvl8pPr marL="4199885" indent="0">
              <a:buNone/>
              <a:defRPr sz="1312"/>
            </a:lvl8pPr>
            <a:lvl9pPr marL="4799868" indent="0">
              <a:buNone/>
              <a:defRPr sz="131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2557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6249" y="479144"/>
            <a:ext cx="10867490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49" y="2395710"/>
            <a:ext cx="10867490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6249" y="8341240"/>
            <a:ext cx="2834997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EB2C5-1B98-40B7-8EF6-224D9AFC85A9}" type="datetimeFigureOut">
              <a:rPr kumimoji="1" lang="ja-JP" altLang="en-US" smtClean="0"/>
              <a:t>2022/2/10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3746" y="8341240"/>
            <a:ext cx="4252496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98742" y="8341240"/>
            <a:ext cx="2834997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7305B-1C22-45C5-AA6D-D40BA3F977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2063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199967" rtl="0" eaLnBrk="1" latinLnBrk="0" hangingPunct="1">
        <a:lnSpc>
          <a:spcPct val="90000"/>
        </a:lnSpc>
        <a:spcBef>
          <a:spcPct val="0"/>
        </a:spcBef>
        <a:buNone/>
        <a:defRPr kumimoji="1" sz="577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9992" indent="-299992" algn="l" defTabSz="119996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kumimoji="1" sz="3674" kern="1200">
          <a:solidFill>
            <a:schemeClr val="tx1"/>
          </a:solidFill>
          <a:latin typeface="+mn-lt"/>
          <a:ea typeface="+mn-ea"/>
          <a:cs typeface="+mn-cs"/>
        </a:defRPr>
      </a:lvl1pPr>
      <a:lvl2pPr marL="899975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3150" kern="1200">
          <a:solidFill>
            <a:schemeClr val="tx1"/>
          </a:solidFill>
          <a:latin typeface="+mn-lt"/>
          <a:ea typeface="+mn-ea"/>
          <a:cs typeface="+mn-cs"/>
        </a:defRPr>
      </a:lvl2pPr>
      <a:lvl3pPr marL="1499959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2625" kern="1200">
          <a:solidFill>
            <a:schemeClr val="tx1"/>
          </a:solidFill>
          <a:latin typeface="+mn-lt"/>
          <a:ea typeface="+mn-ea"/>
          <a:cs typeface="+mn-cs"/>
        </a:defRPr>
      </a:lvl3pPr>
      <a:lvl4pPr marL="2099942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4pPr>
      <a:lvl5pPr marL="2699926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5pPr>
      <a:lvl6pPr marL="3299910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6pPr>
      <a:lvl7pPr marL="3899893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7pPr>
      <a:lvl8pPr marL="4499877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8pPr>
      <a:lvl9pPr marL="5099860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1pPr>
      <a:lvl2pPr marL="599984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2pPr>
      <a:lvl3pPr marL="1199967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799951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4pPr>
      <a:lvl5pPr marL="2399934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5pPr>
      <a:lvl6pPr marL="2999918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6pPr>
      <a:lvl7pPr marL="3599901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7pPr>
      <a:lvl8pPr marL="4199885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8pPr>
      <a:lvl9pPr marL="4799868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8229456-7408-4255-88CD-06CF87B82E40}"/>
              </a:ext>
            </a:extLst>
          </p:cNvPr>
          <p:cNvSpPr txBox="1"/>
          <p:nvPr/>
        </p:nvSpPr>
        <p:spPr>
          <a:xfrm>
            <a:off x="-6318" y="9472"/>
            <a:ext cx="3546997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ja-JP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Figure S1</a:t>
            </a:r>
            <a:endParaRPr lang="ja-JP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654D583-C730-44E9-8F70-B2AC8598BDCC}"/>
              </a:ext>
            </a:extLst>
          </p:cNvPr>
          <p:cNvGrpSpPr/>
          <p:nvPr/>
        </p:nvGrpSpPr>
        <p:grpSpPr>
          <a:xfrm>
            <a:off x="126039" y="607305"/>
            <a:ext cx="371254" cy="3847575"/>
            <a:chOff x="-8233653" y="718621"/>
            <a:chExt cx="1169279" cy="12118076"/>
          </a:xfrm>
        </p:grpSpPr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394CAAFF-B282-4B78-A7F5-E24003B9BEF6}"/>
                </a:ext>
              </a:extLst>
            </p:cNvPr>
            <p:cNvSpPr txBox="1"/>
            <p:nvPr/>
          </p:nvSpPr>
          <p:spPr>
            <a:xfrm>
              <a:off x="-8211442" y="718621"/>
              <a:ext cx="1147068" cy="12300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1938" b="1" dirty="0">
                  <a:latin typeface="Times New Roman" pitchFamily="18" charset="0"/>
                  <a:cs typeface="Times New Roman" pitchFamily="18" charset="0"/>
                </a:rPr>
                <a:t>A</a:t>
              </a:r>
              <a:endParaRPr lang="ja-JP" altLang="en-US" sz="1938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29A8367B-E6C2-4B8D-9711-4A60058430F2}"/>
                </a:ext>
              </a:extLst>
            </p:cNvPr>
            <p:cNvSpPr txBox="1"/>
            <p:nvPr/>
          </p:nvSpPr>
          <p:spPr>
            <a:xfrm>
              <a:off x="-8233653" y="11606627"/>
              <a:ext cx="1101633" cy="123007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1938" b="1" dirty="0">
                  <a:latin typeface="Times New Roman" pitchFamily="18" charset="0"/>
                  <a:cs typeface="Times New Roman" pitchFamily="18" charset="0"/>
                </a:rPr>
                <a:t>B</a:t>
              </a:r>
              <a:endParaRPr lang="ja-JP" altLang="en-US" sz="1938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7BDA673-96E5-4EA5-9D79-58ED2C6E7824}"/>
              </a:ext>
            </a:extLst>
          </p:cNvPr>
          <p:cNvGrpSpPr/>
          <p:nvPr/>
        </p:nvGrpSpPr>
        <p:grpSpPr>
          <a:xfrm>
            <a:off x="113643" y="2065101"/>
            <a:ext cx="646331" cy="1397134"/>
            <a:chOff x="-299" y="1468268"/>
            <a:chExt cx="646331" cy="1397134"/>
          </a:xfrm>
        </p:grpSpPr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1CF26C50-BA20-495A-B6DA-48A8B79240D2}"/>
                </a:ext>
              </a:extLst>
            </p:cNvPr>
            <p:cNvSpPr txBox="1"/>
            <p:nvPr/>
          </p:nvSpPr>
          <p:spPr>
            <a:xfrm>
              <a:off x="-299" y="1468268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6300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026DCEBB-99E9-4ECE-9CC1-B120B0D58F03}"/>
                </a:ext>
              </a:extLst>
            </p:cNvPr>
            <p:cNvSpPr txBox="1"/>
            <p:nvPr/>
          </p:nvSpPr>
          <p:spPr>
            <a:xfrm>
              <a:off x="345950" y="249607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1F46EA6E-588E-4479-B432-6B19A33580D6}"/>
                </a:ext>
              </a:extLst>
            </p:cNvPr>
            <p:cNvSpPr txBox="1"/>
            <p:nvPr/>
          </p:nvSpPr>
          <p:spPr>
            <a:xfrm>
              <a:off x="-299" y="2159205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2100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4204CF02-DA1A-45C3-9D69-D44E6702E388}"/>
                </a:ext>
              </a:extLst>
            </p:cNvPr>
            <p:cNvSpPr txBox="1"/>
            <p:nvPr/>
          </p:nvSpPr>
          <p:spPr>
            <a:xfrm>
              <a:off x="-299" y="1816563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4200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4C2FD800-6CC7-4DB6-A6E1-0063CB645571}"/>
              </a:ext>
            </a:extLst>
          </p:cNvPr>
          <p:cNvGrpSpPr/>
          <p:nvPr/>
        </p:nvGrpSpPr>
        <p:grpSpPr>
          <a:xfrm>
            <a:off x="1932316" y="3383299"/>
            <a:ext cx="502500" cy="738815"/>
            <a:chOff x="1615945" y="5183695"/>
            <a:chExt cx="502500" cy="1518058"/>
          </a:xfrm>
        </p:grpSpPr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9A695F92-2E1C-44EB-B66D-2F4BEF33519D}"/>
                </a:ext>
              </a:extLst>
            </p:cNvPr>
            <p:cNvSpPr txBox="1"/>
            <p:nvPr/>
          </p:nvSpPr>
          <p:spPr>
            <a:xfrm>
              <a:off x="1702947" y="5183695"/>
              <a:ext cx="415498" cy="75887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4CC79239-EC4A-4F59-BD0C-B9F172596693}"/>
                </a:ext>
              </a:extLst>
            </p:cNvPr>
            <p:cNvSpPr txBox="1"/>
            <p:nvPr/>
          </p:nvSpPr>
          <p:spPr>
            <a:xfrm>
              <a:off x="1615945" y="5942879"/>
              <a:ext cx="300082" cy="75887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4F5C62D3-3D5C-4064-8BC0-C870808C2CE9}"/>
              </a:ext>
            </a:extLst>
          </p:cNvPr>
          <p:cNvGrpSpPr/>
          <p:nvPr/>
        </p:nvGrpSpPr>
        <p:grpSpPr>
          <a:xfrm>
            <a:off x="2579084" y="3405969"/>
            <a:ext cx="445486" cy="741332"/>
            <a:chOff x="2468067" y="5516634"/>
            <a:chExt cx="445486" cy="741332"/>
          </a:xfrm>
        </p:grpSpPr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D397102B-80C8-44EF-ABEB-1C96FF55CA85}"/>
                </a:ext>
              </a:extLst>
            </p:cNvPr>
            <p:cNvSpPr txBox="1"/>
            <p:nvPr/>
          </p:nvSpPr>
          <p:spPr>
            <a:xfrm>
              <a:off x="2510815" y="5516634"/>
              <a:ext cx="40273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18C073FB-7A96-4EB0-8576-998DF8555277}"/>
                </a:ext>
              </a:extLst>
            </p:cNvPr>
            <p:cNvSpPr txBox="1"/>
            <p:nvPr/>
          </p:nvSpPr>
          <p:spPr>
            <a:xfrm>
              <a:off x="2468067" y="5888634"/>
              <a:ext cx="30008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416AC066-2BE7-44BB-8A12-D2ABA7ECC7A6}"/>
              </a:ext>
            </a:extLst>
          </p:cNvPr>
          <p:cNvSpPr txBox="1"/>
          <p:nvPr/>
        </p:nvSpPr>
        <p:spPr>
          <a:xfrm>
            <a:off x="1132774" y="3383303"/>
            <a:ext cx="40273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159486F9-32A3-410A-A103-302544F402A4}"/>
              </a:ext>
            </a:extLst>
          </p:cNvPr>
          <p:cNvGrpSpPr/>
          <p:nvPr/>
        </p:nvGrpSpPr>
        <p:grpSpPr>
          <a:xfrm>
            <a:off x="6779009" y="3407983"/>
            <a:ext cx="623344" cy="737412"/>
            <a:chOff x="2434042" y="5475968"/>
            <a:chExt cx="623344" cy="737412"/>
          </a:xfrm>
        </p:grpSpPr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FC3FF88A-AAC4-4113-8205-1A7846449B19}"/>
                </a:ext>
              </a:extLst>
            </p:cNvPr>
            <p:cNvSpPr txBox="1"/>
            <p:nvPr/>
          </p:nvSpPr>
          <p:spPr>
            <a:xfrm>
              <a:off x="2468763" y="5475968"/>
              <a:ext cx="588623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32.2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808E9AEA-DB6F-410A-B358-0F46AD3FF9F3}"/>
                </a:ext>
              </a:extLst>
            </p:cNvPr>
            <p:cNvSpPr txBox="1"/>
            <p:nvPr/>
          </p:nvSpPr>
          <p:spPr>
            <a:xfrm>
              <a:off x="2434042" y="5844048"/>
              <a:ext cx="41549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8AC3A515-B438-403C-83A1-9C0C9998ADB9}"/>
              </a:ext>
            </a:extLst>
          </p:cNvPr>
          <p:cNvSpPr txBox="1"/>
          <p:nvPr/>
        </p:nvSpPr>
        <p:spPr>
          <a:xfrm>
            <a:off x="6244412" y="3407983"/>
            <a:ext cx="30008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EBCB7BAB-AA79-4628-9884-797EB505DB2B}"/>
              </a:ext>
            </a:extLst>
          </p:cNvPr>
          <p:cNvGrpSpPr/>
          <p:nvPr/>
        </p:nvGrpSpPr>
        <p:grpSpPr>
          <a:xfrm>
            <a:off x="4958152" y="2075900"/>
            <a:ext cx="646331" cy="1402553"/>
            <a:chOff x="5837" y="1440395"/>
            <a:chExt cx="646331" cy="1402553"/>
          </a:xfrm>
        </p:grpSpPr>
        <p:sp>
          <p:nvSpPr>
            <p:cNvPr id="111" name="テキスト ボックス 110">
              <a:extLst>
                <a:ext uri="{FF2B5EF4-FFF2-40B4-BE49-F238E27FC236}">
                  <a16:creationId xmlns:a16="http://schemas.microsoft.com/office/drawing/2014/main" id="{3C81128A-9F42-440E-8A16-4EDB50295E5F}"/>
                </a:ext>
              </a:extLst>
            </p:cNvPr>
            <p:cNvSpPr txBox="1"/>
            <p:nvPr/>
          </p:nvSpPr>
          <p:spPr>
            <a:xfrm>
              <a:off x="5837" y="1440395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6300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B6EB7291-34A6-4CA9-9710-5364D25F2E06}"/>
                </a:ext>
              </a:extLst>
            </p:cNvPr>
            <p:cNvSpPr txBox="1"/>
            <p:nvPr/>
          </p:nvSpPr>
          <p:spPr>
            <a:xfrm>
              <a:off x="352086" y="247361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テキスト ボックス 112">
              <a:extLst>
                <a:ext uri="{FF2B5EF4-FFF2-40B4-BE49-F238E27FC236}">
                  <a16:creationId xmlns:a16="http://schemas.microsoft.com/office/drawing/2014/main" id="{3C799CEF-5790-461A-B248-1725A9D7E6B3}"/>
                </a:ext>
              </a:extLst>
            </p:cNvPr>
            <p:cNvSpPr txBox="1"/>
            <p:nvPr/>
          </p:nvSpPr>
          <p:spPr>
            <a:xfrm>
              <a:off x="5837" y="2126675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2100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テキスト ボックス 113">
              <a:extLst>
                <a:ext uri="{FF2B5EF4-FFF2-40B4-BE49-F238E27FC236}">
                  <a16:creationId xmlns:a16="http://schemas.microsoft.com/office/drawing/2014/main" id="{A68D13CA-DFD3-40BC-90B6-B2BFD5EF0D28}"/>
                </a:ext>
              </a:extLst>
            </p:cNvPr>
            <p:cNvSpPr txBox="1"/>
            <p:nvPr/>
          </p:nvSpPr>
          <p:spPr>
            <a:xfrm>
              <a:off x="5837" y="1781644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4200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D390C24C-0D60-44CF-B59C-A385299274C1}"/>
              </a:ext>
            </a:extLst>
          </p:cNvPr>
          <p:cNvGrpSpPr/>
          <p:nvPr/>
        </p:nvGrpSpPr>
        <p:grpSpPr>
          <a:xfrm>
            <a:off x="8561583" y="2064433"/>
            <a:ext cx="646331" cy="1396162"/>
            <a:chOff x="7246" y="1391400"/>
            <a:chExt cx="646331" cy="1396162"/>
          </a:xfrm>
        </p:grpSpPr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A6CF5D60-36A5-4D31-B9EE-AA2837E2E5B8}"/>
                </a:ext>
              </a:extLst>
            </p:cNvPr>
            <p:cNvSpPr txBox="1"/>
            <p:nvPr/>
          </p:nvSpPr>
          <p:spPr>
            <a:xfrm>
              <a:off x="7246" y="139140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6300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" name="テキスト ボックス 116">
              <a:extLst>
                <a:ext uri="{FF2B5EF4-FFF2-40B4-BE49-F238E27FC236}">
                  <a16:creationId xmlns:a16="http://schemas.microsoft.com/office/drawing/2014/main" id="{2B7DB969-C1FB-4D5D-88CC-92516E6C6DDE}"/>
                </a:ext>
              </a:extLst>
            </p:cNvPr>
            <p:cNvSpPr txBox="1"/>
            <p:nvPr/>
          </p:nvSpPr>
          <p:spPr>
            <a:xfrm>
              <a:off x="353495" y="241823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" name="テキスト ボックス 117">
              <a:extLst>
                <a:ext uri="{FF2B5EF4-FFF2-40B4-BE49-F238E27FC236}">
                  <a16:creationId xmlns:a16="http://schemas.microsoft.com/office/drawing/2014/main" id="{90903C1E-F609-4D0B-9AA0-24D7A228D329}"/>
                </a:ext>
              </a:extLst>
            </p:cNvPr>
            <p:cNvSpPr txBox="1"/>
            <p:nvPr/>
          </p:nvSpPr>
          <p:spPr>
            <a:xfrm>
              <a:off x="7246" y="2073909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2100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" name="テキスト ボックス 118">
              <a:extLst>
                <a:ext uri="{FF2B5EF4-FFF2-40B4-BE49-F238E27FC236}">
                  <a16:creationId xmlns:a16="http://schemas.microsoft.com/office/drawing/2014/main" id="{21B30F70-016E-4731-A497-C290AAF2D8CE}"/>
                </a:ext>
              </a:extLst>
            </p:cNvPr>
            <p:cNvSpPr txBox="1"/>
            <p:nvPr/>
          </p:nvSpPr>
          <p:spPr>
            <a:xfrm>
              <a:off x="7246" y="1734234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4200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BD403943-8127-436B-B953-973B05686E2F}"/>
              </a:ext>
            </a:extLst>
          </p:cNvPr>
          <p:cNvGrpSpPr/>
          <p:nvPr/>
        </p:nvGrpSpPr>
        <p:grpSpPr>
          <a:xfrm>
            <a:off x="8592633" y="5540370"/>
            <a:ext cx="646331" cy="1466021"/>
            <a:chOff x="4768" y="1391383"/>
            <a:chExt cx="646331" cy="1466021"/>
          </a:xfrm>
        </p:grpSpPr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3D8CA851-5BE3-49FA-A178-1F913A77E761}"/>
                </a:ext>
              </a:extLst>
            </p:cNvPr>
            <p:cNvSpPr txBox="1"/>
            <p:nvPr/>
          </p:nvSpPr>
          <p:spPr>
            <a:xfrm>
              <a:off x="4768" y="1391383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2400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" name="テキスト ボックス 124">
              <a:extLst>
                <a:ext uri="{FF2B5EF4-FFF2-40B4-BE49-F238E27FC236}">
                  <a16:creationId xmlns:a16="http://schemas.microsoft.com/office/drawing/2014/main" id="{CDCBB394-F14F-4656-ABD5-EBBCC7EBCA41}"/>
                </a:ext>
              </a:extLst>
            </p:cNvPr>
            <p:cNvSpPr txBox="1"/>
            <p:nvPr/>
          </p:nvSpPr>
          <p:spPr>
            <a:xfrm>
              <a:off x="351017" y="248807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16FC13AA-BC81-499B-A513-74C668CE88F6}"/>
                </a:ext>
              </a:extLst>
            </p:cNvPr>
            <p:cNvSpPr txBox="1"/>
            <p:nvPr/>
          </p:nvSpPr>
          <p:spPr>
            <a:xfrm>
              <a:off x="120184" y="2120769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7BD97634-6A89-4FD6-AEDD-45B767136D94}"/>
                </a:ext>
              </a:extLst>
            </p:cNvPr>
            <p:cNvSpPr txBox="1"/>
            <p:nvPr/>
          </p:nvSpPr>
          <p:spPr>
            <a:xfrm>
              <a:off x="4768" y="1751322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1600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1AC5288-9079-47CD-9BDD-2EB275263A50}"/>
              </a:ext>
            </a:extLst>
          </p:cNvPr>
          <p:cNvGrpSpPr/>
          <p:nvPr/>
        </p:nvGrpSpPr>
        <p:grpSpPr>
          <a:xfrm>
            <a:off x="624875" y="1591619"/>
            <a:ext cx="3459975" cy="369332"/>
            <a:chOff x="492523" y="1395092"/>
            <a:chExt cx="3459975" cy="369332"/>
          </a:xfrm>
        </p:grpSpPr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B181AE8C-0253-4E0E-A884-6D45DF09CD72}"/>
                </a:ext>
              </a:extLst>
            </p:cNvPr>
            <p:cNvSpPr txBox="1"/>
            <p:nvPr/>
          </p:nvSpPr>
          <p:spPr>
            <a:xfrm>
              <a:off x="492523" y="139509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79766B8B-252A-483B-9DE8-652A478A0FB8}"/>
                </a:ext>
              </a:extLst>
            </p:cNvPr>
            <p:cNvSpPr txBox="1"/>
            <p:nvPr/>
          </p:nvSpPr>
          <p:spPr>
            <a:xfrm>
              <a:off x="1956572" y="139509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75C77602-1EBE-4B0F-A16F-184D79FBD969}"/>
                </a:ext>
              </a:extLst>
            </p:cNvPr>
            <p:cNvSpPr txBox="1"/>
            <p:nvPr/>
          </p:nvSpPr>
          <p:spPr>
            <a:xfrm>
              <a:off x="3421583" y="139509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95B4995-B5A8-4529-AE05-D9D19CAB9147}"/>
              </a:ext>
            </a:extLst>
          </p:cNvPr>
          <p:cNvGrpSpPr/>
          <p:nvPr/>
        </p:nvGrpSpPr>
        <p:grpSpPr>
          <a:xfrm>
            <a:off x="847409" y="4701444"/>
            <a:ext cx="4108793" cy="276999"/>
            <a:chOff x="643807" y="4501847"/>
            <a:chExt cx="4108793" cy="276999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BCC901D5-7B5E-43D8-A08E-D7BBE88C2D16}"/>
                </a:ext>
              </a:extLst>
            </p:cNvPr>
            <p:cNvSpPr txBox="1"/>
            <p:nvPr/>
          </p:nvSpPr>
          <p:spPr>
            <a:xfrm>
              <a:off x="643807" y="4501847"/>
              <a:ext cx="1008000" cy="27699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ja-JP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D5S818</a:t>
              </a:r>
              <a:endParaRPr kumimoji="1" lang="ja-JP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テキスト ボックス 92">
              <a:extLst>
                <a:ext uri="{FF2B5EF4-FFF2-40B4-BE49-F238E27FC236}">
                  <a16:creationId xmlns:a16="http://schemas.microsoft.com/office/drawing/2014/main" id="{94E7D2FB-E7B2-4225-99E7-274137E26D75}"/>
                </a:ext>
              </a:extLst>
            </p:cNvPr>
            <p:cNvSpPr txBox="1"/>
            <p:nvPr/>
          </p:nvSpPr>
          <p:spPr>
            <a:xfrm>
              <a:off x="1636457" y="4501847"/>
              <a:ext cx="764953" cy="27699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ja-JP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D13S317</a:t>
              </a:r>
              <a:endParaRPr kumimoji="1" lang="ja-JP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3" name="テキスト ボックス 132">
              <a:extLst>
                <a:ext uri="{FF2B5EF4-FFF2-40B4-BE49-F238E27FC236}">
                  <a16:creationId xmlns:a16="http://schemas.microsoft.com/office/drawing/2014/main" id="{6A62B513-2DE4-4EC6-89FA-014513F4FFBF}"/>
                </a:ext>
              </a:extLst>
            </p:cNvPr>
            <p:cNvSpPr txBox="1"/>
            <p:nvPr/>
          </p:nvSpPr>
          <p:spPr>
            <a:xfrm>
              <a:off x="2375135" y="4501847"/>
              <a:ext cx="792000" cy="27699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ja-JP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D7S820</a:t>
              </a:r>
              <a:endParaRPr kumimoji="1" lang="ja-JP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4" name="テキスト ボックス 133">
              <a:extLst>
                <a:ext uri="{FF2B5EF4-FFF2-40B4-BE49-F238E27FC236}">
                  <a16:creationId xmlns:a16="http://schemas.microsoft.com/office/drawing/2014/main" id="{D1EFA487-D5A1-49A6-AE4D-7D59D78AE266}"/>
                </a:ext>
              </a:extLst>
            </p:cNvPr>
            <p:cNvSpPr txBox="1"/>
            <p:nvPr/>
          </p:nvSpPr>
          <p:spPr>
            <a:xfrm>
              <a:off x="3157309" y="4501847"/>
              <a:ext cx="828000" cy="27699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ja-JP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D16S539</a:t>
              </a:r>
              <a:endParaRPr kumimoji="1" lang="ja-JP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5" name="テキスト ボックス 134">
              <a:extLst>
                <a:ext uri="{FF2B5EF4-FFF2-40B4-BE49-F238E27FC236}">
                  <a16:creationId xmlns:a16="http://schemas.microsoft.com/office/drawing/2014/main" id="{C2DE5C33-502D-4EEE-B8CA-20D9EA4BEEC6}"/>
                </a:ext>
              </a:extLst>
            </p:cNvPr>
            <p:cNvSpPr txBox="1"/>
            <p:nvPr/>
          </p:nvSpPr>
          <p:spPr>
            <a:xfrm>
              <a:off x="3986043" y="4501847"/>
              <a:ext cx="766557" cy="27699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ja-JP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CSF1PO</a:t>
              </a:r>
              <a:endParaRPr kumimoji="1" lang="ja-JP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8D4F078B-ED40-4A74-9369-D974A9EA430D}"/>
              </a:ext>
            </a:extLst>
          </p:cNvPr>
          <p:cNvGrpSpPr/>
          <p:nvPr/>
        </p:nvGrpSpPr>
        <p:grpSpPr>
          <a:xfrm>
            <a:off x="781330" y="1207524"/>
            <a:ext cx="4170235" cy="276999"/>
            <a:chOff x="643807" y="4501847"/>
            <a:chExt cx="4170235" cy="276999"/>
          </a:xfrm>
        </p:grpSpPr>
        <p:sp>
          <p:nvSpPr>
            <p:cNvPr id="137" name="テキスト ボックス 136">
              <a:extLst>
                <a:ext uri="{FF2B5EF4-FFF2-40B4-BE49-F238E27FC236}">
                  <a16:creationId xmlns:a16="http://schemas.microsoft.com/office/drawing/2014/main" id="{7793BDFB-228F-478D-A60A-1EE355091233}"/>
                </a:ext>
              </a:extLst>
            </p:cNvPr>
            <p:cNvSpPr txBox="1"/>
            <p:nvPr/>
          </p:nvSpPr>
          <p:spPr>
            <a:xfrm>
              <a:off x="643807" y="4501847"/>
              <a:ext cx="1008000" cy="27699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ja-JP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D5S818</a:t>
              </a:r>
              <a:endParaRPr kumimoji="1" lang="ja-JP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4A796EDA-C80E-40CF-91B3-62E4F4A545AA}"/>
                </a:ext>
              </a:extLst>
            </p:cNvPr>
            <p:cNvSpPr txBox="1"/>
            <p:nvPr/>
          </p:nvSpPr>
          <p:spPr>
            <a:xfrm>
              <a:off x="1636457" y="4501847"/>
              <a:ext cx="764953" cy="27699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ja-JP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D13S317</a:t>
              </a:r>
              <a:endParaRPr kumimoji="1" lang="ja-JP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9" name="テキスト ボックス 138">
              <a:extLst>
                <a:ext uri="{FF2B5EF4-FFF2-40B4-BE49-F238E27FC236}">
                  <a16:creationId xmlns:a16="http://schemas.microsoft.com/office/drawing/2014/main" id="{7D918AB4-202F-47DB-881C-C392395BE134}"/>
                </a:ext>
              </a:extLst>
            </p:cNvPr>
            <p:cNvSpPr txBox="1"/>
            <p:nvPr/>
          </p:nvSpPr>
          <p:spPr>
            <a:xfrm>
              <a:off x="2375135" y="4501847"/>
              <a:ext cx="792000" cy="27699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ja-JP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D7S820</a:t>
              </a:r>
              <a:endParaRPr kumimoji="1" lang="ja-JP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0" name="テキスト ボックス 139">
              <a:extLst>
                <a:ext uri="{FF2B5EF4-FFF2-40B4-BE49-F238E27FC236}">
                  <a16:creationId xmlns:a16="http://schemas.microsoft.com/office/drawing/2014/main" id="{C62D57FC-4D4C-460F-9CF2-D401D332DFDA}"/>
                </a:ext>
              </a:extLst>
            </p:cNvPr>
            <p:cNvSpPr txBox="1"/>
            <p:nvPr/>
          </p:nvSpPr>
          <p:spPr>
            <a:xfrm>
              <a:off x="3157309" y="4501847"/>
              <a:ext cx="828000" cy="27699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ja-JP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D16S539</a:t>
              </a:r>
              <a:endParaRPr kumimoji="1" lang="ja-JP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1" name="テキスト ボックス 140">
              <a:extLst>
                <a:ext uri="{FF2B5EF4-FFF2-40B4-BE49-F238E27FC236}">
                  <a16:creationId xmlns:a16="http://schemas.microsoft.com/office/drawing/2014/main" id="{F45BD29D-FAA5-42E9-8DC6-1E30F7EEA1D5}"/>
                </a:ext>
              </a:extLst>
            </p:cNvPr>
            <p:cNvSpPr txBox="1"/>
            <p:nvPr/>
          </p:nvSpPr>
          <p:spPr>
            <a:xfrm>
              <a:off x="3986042" y="4501847"/>
              <a:ext cx="828000" cy="27699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ja-JP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CSF1PO</a:t>
              </a:r>
              <a:endParaRPr kumimoji="1" lang="ja-JP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7ADACDE2-C28A-464C-A10F-0F83951561DA}"/>
              </a:ext>
            </a:extLst>
          </p:cNvPr>
          <p:cNvGrpSpPr/>
          <p:nvPr/>
        </p:nvGrpSpPr>
        <p:grpSpPr>
          <a:xfrm>
            <a:off x="6478642" y="4689858"/>
            <a:ext cx="2114227" cy="276999"/>
            <a:chOff x="6299959" y="966555"/>
            <a:chExt cx="2114227" cy="276999"/>
          </a:xfrm>
        </p:grpSpPr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94F62981-F49C-4A43-B685-B587C54D9C40}"/>
                </a:ext>
              </a:extLst>
            </p:cNvPr>
            <p:cNvSpPr txBox="1"/>
            <p:nvPr/>
          </p:nvSpPr>
          <p:spPr>
            <a:xfrm>
              <a:off x="6299959" y="966555"/>
              <a:ext cx="864000" cy="27699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ja-JP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TH01</a:t>
              </a:r>
              <a:endParaRPr kumimoji="1" lang="ja-JP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6" name="テキスト ボックス 145">
              <a:extLst>
                <a:ext uri="{FF2B5EF4-FFF2-40B4-BE49-F238E27FC236}">
                  <a16:creationId xmlns:a16="http://schemas.microsoft.com/office/drawing/2014/main" id="{A83F665F-EB8C-4FC0-AB78-4B06B8702D53}"/>
                </a:ext>
              </a:extLst>
            </p:cNvPr>
            <p:cNvSpPr txBox="1"/>
            <p:nvPr/>
          </p:nvSpPr>
          <p:spPr>
            <a:xfrm>
              <a:off x="7154186" y="966555"/>
              <a:ext cx="1260000" cy="27699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ja-JP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D21S11</a:t>
              </a:r>
              <a:endParaRPr kumimoji="1" lang="ja-JP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71676EA2-FB16-4B56-B0F8-0B98156FA4EF}"/>
              </a:ext>
            </a:extLst>
          </p:cNvPr>
          <p:cNvGrpSpPr/>
          <p:nvPr/>
        </p:nvGrpSpPr>
        <p:grpSpPr>
          <a:xfrm>
            <a:off x="6520919" y="1194504"/>
            <a:ext cx="2114227" cy="276999"/>
            <a:chOff x="6299959" y="966555"/>
            <a:chExt cx="2114227" cy="276999"/>
          </a:xfrm>
        </p:grpSpPr>
        <p:sp>
          <p:nvSpPr>
            <p:cNvPr id="148" name="テキスト ボックス 147">
              <a:extLst>
                <a:ext uri="{FF2B5EF4-FFF2-40B4-BE49-F238E27FC236}">
                  <a16:creationId xmlns:a16="http://schemas.microsoft.com/office/drawing/2014/main" id="{4309A93F-5F9C-41A8-AB85-4339FEA0F692}"/>
                </a:ext>
              </a:extLst>
            </p:cNvPr>
            <p:cNvSpPr txBox="1"/>
            <p:nvPr/>
          </p:nvSpPr>
          <p:spPr>
            <a:xfrm>
              <a:off x="6299959" y="966555"/>
              <a:ext cx="864000" cy="27699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ja-JP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TH01</a:t>
              </a:r>
              <a:endParaRPr kumimoji="1" lang="ja-JP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" name="テキスト ボックス 148">
              <a:extLst>
                <a:ext uri="{FF2B5EF4-FFF2-40B4-BE49-F238E27FC236}">
                  <a16:creationId xmlns:a16="http://schemas.microsoft.com/office/drawing/2014/main" id="{55E518A6-011D-4E01-8382-05378CDFDE48}"/>
                </a:ext>
              </a:extLst>
            </p:cNvPr>
            <p:cNvSpPr txBox="1"/>
            <p:nvPr/>
          </p:nvSpPr>
          <p:spPr>
            <a:xfrm>
              <a:off x="7154186" y="966555"/>
              <a:ext cx="1260000" cy="27699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ja-JP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D21S11</a:t>
              </a:r>
              <a:endParaRPr kumimoji="1" lang="ja-JP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C8A05662-55D0-4444-A8B7-4C2B063AF7B2}"/>
              </a:ext>
            </a:extLst>
          </p:cNvPr>
          <p:cNvGrpSpPr/>
          <p:nvPr/>
        </p:nvGrpSpPr>
        <p:grpSpPr>
          <a:xfrm>
            <a:off x="9188013" y="4689883"/>
            <a:ext cx="3096823" cy="277200"/>
            <a:chOff x="9043111" y="920282"/>
            <a:chExt cx="3096823" cy="277200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75C886C2-4DCA-4164-8BC1-C27B513AE476}"/>
                </a:ext>
              </a:extLst>
            </p:cNvPr>
            <p:cNvGrpSpPr/>
            <p:nvPr/>
          </p:nvGrpSpPr>
          <p:grpSpPr>
            <a:xfrm>
              <a:off x="9043111" y="920282"/>
              <a:ext cx="1836823" cy="277200"/>
              <a:chOff x="6309045" y="957751"/>
              <a:chExt cx="1836823" cy="266613"/>
            </a:xfrm>
          </p:grpSpPr>
          <p:sp>
            <p:nvSpPr>
              <p:cNvPr id="142" name="テキスト ボックス 141">
                <a:extLst>
                  <a:ext uri="{FF2B5EF4-FFF2-40B4-BE49-F238E27FC236}">
                    <a16:creationId xmlns:a16="http://schemas.microsoft.com/office/drawing/2014/main" id="{0792095F-A761-4619-9592-ED64A8B15655}"/>
                  </a:ext>
                </a:extLst>
              </p:cNvPr>
              <p:cNvSpPr txBox="1"/>
              <p:nvPr/>
            </p:nvSpPr>
            <p:spPr>
              <a:xfrm>
                <a:off x="6309045" y="957751"/>
                <a:ext cx="216000" cy="266613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tx1"/>
                </a:solidFill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kumimoji="1" lang="en-US" altLang="ja-JP" sz="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AMEL</a:t>
                </a:r>
                <a:endParaRPr kumimoji="1" lang="ja-JP" altLang="en-US" sz="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" name="テキスト ボックス 142">
                <a:extLst>
                  <a:ext uri="{FF2B5EF4-FFF2-40B4-BE49-F238E27FC236}">
                    <a16:creationId xmlns:a16="http://schemas.microsoft.com/office/drawing/2014/main" id="{5540B8DC-B113-434A-A337-5EDA758C6819}"/>
                  </a:ext>
                </a:extLst>
              </p:cNvPr>
              <p:cNvSpPr txBox="1"/>
              <p:nvPr/>
            </p:nvSpPr>
            <p:spPr>
              <a:xfrm>
                <a:off x="6525868" y="957751"/>
                <a:ext cx="1620000" cy="266419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tx1"/>
                </a:solidFill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kumimoji="1" lang="en-US" altLang="ja-JP" sz="12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vWA</a:t>
                </a:r>
                <a:endParaRPr kumimoji="1" lang="ja-JP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50" name="テキスト ボックス 149">
              <a:extLst>
                <a:ext uri="{FF2B5EF4-FFF2-40B4-BE49-F238E27FC236}">
                  <a16:creationId xmlns:a16="http://schemas.microsoft.com/office/drawing/2014/main" id="{2AF3D889-0CFB-4812-B42C-D35B8117BFE9}"/>
                </a:ext>
              </a:extLst>
            </p:cNvPr>
            <p:cNvSpPr txBox="1"/>
            <p:nvPr/>
          </p:nvSpPr>
          <p:spPr>
            <a:xfrm>
              <a:off x="10879934" y="920283"/>
              <a:ext cx="1260000" cy="27699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ja-JP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TPOX</a:t>
              </a:r>
              <a:endParaRPr kumimoji="1" lang="ja-JP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69D0BF14-D674-4782-ADF2-D3A68B53B10D}"/>
              </a:ext>
            </a:extLst>
          </p:cNvPr>
          <p:cNvGrpSpPr/>
          <p:nvPr/>
        </p:nvGrpSpPr>
        <p:grpSpPr>
          <a:xfrm>
            <a:off x="5453463" y="1599392"/>
            <a:ext cx="2625785" cy="369332"/>
            <a:chOff x="447842" y="1395092"/>
            <a:chExt cx="2625785" cy="369332"/>
          </a:xfrm>
        </p:grpSpPr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F1B7371D-F16F-452F-8030-E9FD2C9344F3}"/>
                </a:ext>
              </a:extLst>
            </p:cNvPr>
            <p:cNvSpPr txBox="1"/>
            <p:nvPr/>
          </p:nvSpPr>
          <p:spPr>
            <a:xfrm>
              <a:off x="447842" y="139509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" name="テキスト ボックス 152">
              <a:extLst>
                <a:ext uri="{FF2B5EF4-FFF2-40B4-BE49-F238E27FC236}">
                  <a16:creationId xmlns:a16="http://schemas.microsoft.com/office/drawing/2014/main" id="{17DBDA26-1C87-4D8D-9C2B-14F867B4977A}"/>
                </a:ext>
              </a:extLst>
            </p:cNvPr>
            <p:cNvSpPr txBox="1"/>
            <p:nvPr/>
          </p:nvSpPr>
          <p:spPr>
            <a:xfrm>
              <a:off x="1486224" y="139509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" name="テキスト ボックス 153">
              <a:extLst>
                <a:ext uri="{FF2B5EF4-FFF2-40B4-BE49-F238E27FC236}">
                  <a16:creationId xmlns:a16="http://schemas.microsoft.com/office/drawing/2014/main" id="{CDC0022F-CFC1-4D39-872A-9049545261BE}"/>
                </a:ext>
              </a:extLst>
            </p:cNvPr>
            <p:cNvSpPr txBox="1"/>
            <p:nvPr/>
          </p:nvSpPr>
          <p:spPr>
            <a:xfrm>
              <a:off x="2542712" y="139509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61650AAB-EF96-4A48-9623-72AC159BA08E}"/>
              </a:ext>
            </a:extLst>
          </p:cNvPr>
          <p:cNvGrpSpPr/>
          <p:nvPr/>
        </p:nvGrpSpPr>
        <p:grpSpPr>
          <a:xfrm>
            <a:off x="9059030" y="1592010"/>
            <a:ext cx="2738557" cy="369332"/>
            <a:chOff x="494857" y="1395092"/>
            <a:chExt cx="2738557" cy="369332"/>
          </a:xfrm>
        </p:grpSpPr>
        <p:sp>
          <p:nvSpPr>
            <p:cNvPr id="159" name="テキスト ボックス 158">
              <a:extLst>
                <a:ext uri="{FF2B5EF4-FFF2-40B4-BE49-F238E27FC236}">
                  <a16:creationId xmlns:a16="http://schemas.microsoft.com/office/drawing/2014/main" id="{92042AFA-80AD-4D5A-B619-F1B4A9A8270F}"/>
                </a:ext>
              </a:extLst>
            </p:cNvPr>
            <p:cNvSpPr txBox="1"/>
            <p:nvPr/>
          </p:nvSpPr>
          <p:spPr>
            <a:xfrm>
              <a:off x="494857" y="139509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0" name="テキスト ボックス 159">
              <a:extLst>
                <a:ext uri="{FF2B5EF4-FFF2-40B4-BE49-F238E27FC236}">
                  <a16:creationId xmlns:a16="http://schemas.microsoft.com/office/drawing/2014/main" id="{68123DEA-218F-47F6-9B58-53571B1082B9}"/>
                </a:ext>
              </a:extLst>
            </p:cNvPr>
            <p:cNvSpPr txBox="1"/>
            <p:nvPr/>
          </p:nvSpPr>
          <p:spPr>
            <a:xfrm>
              <a:off x="1602685" y="139509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1" name="テキスト ボックス 160">
              <a:extLst>
                <a:ext uri="{FF2B5EF4-FFF2-40B4-BE49-F238E27FC236}">
                  <a16:creationId xmlns:a16="http://schemas.microsoft.com/office/drawing/2014/main" id="{9F5D34C5-E587-4EFA-8AAC-2A513B1CA9F7}"/>
                </a:ext>
              </a:extLst>
            </p:cNvPr>
            <p:cNvSpPr txBox="1"/>
            <p:nvPr/>
          </p:nvSpPr>
          <p:spPr>
            <a:xfrm>
              <a:off x="2702499" y="139509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6855DA03-26EC-4A13-8C9B-34A22E314805}"/>
              </a:ext>
            </a:extLst>
          </p:cNvPr>
          <p:cNvGrpSpPr/>
          <p:nvPr/>
        </p:nvGrpSpPr>
        <p:grpSpPr>
          <a:xfrm>
            <a:off x="9179006" y="1206709"/>
            <a:ext cx="3096823" cy="277200"/>
            <a:chOff x="9043111" y="920282"/>
            <a:chExt cx="3096823" cy="277200"/>
          </a:xfrm>
        </p:grpSpPr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454DEE1F-9C6E-404B-AF67-AFAC8AC2DDC8}"/>
                </a:ext>
              </a:extLst>
            </p:cNvPr>
            <p:cNvGrpSpPr/>
            <p:nvPr/>
          </p:nvGrpSpPr>
          <p:grpSpPr>
            <a:xfrm>
              <a:off x="9043111" y="920282"/>
              <a:ext cx="1836823" cy="277200"/>
              <a:chOff x="6309045" y="957751"/>
              <a:chExt cx="1836823" cy="266613"/>
            </a:xfrm>
          </p:grpSpPr>
          <p:sp>
            <p:nvSpPr>
              <p:cNvPr id="168" name="テキスト ボックス 167">
                <a:extLst>
                  <a:ext uri="{FF2B5EF4-FFF2-40B4-BE49-F238E27FC236}">
                    <a16:creationId xmlns:a16="http://schemas.microsoft.com/office/drawing/2014/main" id="{666F9A94-78EF-46A5-8048-3407FE58078D}"/>
                  </a:ext>
                </a:extLst>
              </p:cNvPr>
              <p:cNvSpPr txBox="1"/>
              <p:nvPr/>
            </p:nvSpPr>
            <p:spPr>
              <a:xfrm>
                <a:off x="6309045" y="957751"/>
                <a:ext cx="216000" cy="266613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tx1"/>
                </a:solidFill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kumimoji="1" lang="en-US" altLang="ja-JP" sz="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AMEL</a:t>
                </a:r>
                <a:endParaRPr kumimoji="1" lang="ja-JP" altLang="en-US" sz="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9" name="テキスト ボックス 168">
                <a:extLst>
                  <a:ext uri="{FF2B5EF4-FFF2-40B4-BE49-F238E27FC236}">
                    <a16:creationId xmlns:a16="http://schemas.microsoft.com/office/drawing/2014/main" id="{5D8CBA9F-75E3-407E-9ABB-24C610C380B0}"/>
                  </a:ext>
                </a:extLst>
              </p:cNvPr>
              <p:cNvSpPr txBox="1"/>
              <p:nvPr/>
            </p:nvSpPr>
            <p:spPr>
              <a:xfrm>
                <a:off x="6525868" y="957751"/>
                <a:ext cx="1620000" cy="266419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tx1"/>
                </a:solidFill>
              </a:ln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kumimoji="1" lang="en-US" altLang="ja-JP" sz="1200" b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vWA</a:t>
                </a:r>
                <a:endParaRPr kumimoji="1" lang="ja-JP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67" name="テキスト ボックス 166">
              <a:extLst>
                <a:ext uri="{FF2B5EF4-FFF2-40B4-BE49-F238E27FC236}">
                  <a16:creationId xmlns:a16="http://schemas.microsoft.com/office/drawing/2014/main" id="{EBDC01F1-4DF3-4A78-B12C-B9843E999021}"/>
                </a:ext>
              </a:extLst>
            </p:cNvPr>
            <p:cNvSpPr txBox="1"/>
            <p:nvPr/>
          </p:nvSpPr>
          <p:spPr>
            <a:xfrm>
              <a:off x="10879934" y="920283"/>
              <a:ext cx="1260000" cy="27699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kumimoji="1" lang="en-US" altLang="ja-JP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TPOX</a:t>
              </a:r>
              <a:endParaRPr kumimoji="1" lang="ja-JP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7DE9B3A-DC01-4155-AE2B-68172CB16E3E}"/>
              </a:ext>
            </a:extLst>
          </p:cNvPr>
          <p:cNvGrpSpPr/>
          <p:nvPr/>
        </p:nvGrpSpPr>
        <p:grpSpPr>
          <a:xfrm>
            <a:off x="9154313" y="3407851"/>
            <a:ext cx="409078" cy="739763"/>
            <a:chOff x="9255717" y="3135359"/>
            <a:chExt cx="409078" cy="739763"/>
          </a:xfrm>
        </p:grpSpPr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DE2F7CB4-B95E-4DE5-845A-0EF6DEC58E7F}"/>
                </a:ext>
              </a:extLst>
            </p:cNvPr>
            <p:cNvSpPr txBox="1"/>
            <p:nvPr/>
          </p:nvSpPr>
          <p:spPr>
            <a:xfrm>
              <a:off x="9376795" y="3135359"/>
              <a:ext cx="28800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4" name="テキスト ボックス 163">
              <a:extLst>
                <a:ext uri="{FF2B5EF4-FFF2-40B4-BE49-F238E27FC236}">
                  <a16:creationId xmlns:a16="http://schemas.microsoft.com/office/drawing/2014/main" id="{CF8CB61D-0F46-40FC-838C-3BF73ABC7E6F}"/>
                </a:ext>
              </a:extLst>
            </p:cNvPr>
            <p:cNvSpPr txBox="1"/>
            <p:nvPr/>
          </p:nvSpPr>
          <p:spPr>
            <a:xfrm>
              <a:off x="9255717" y="3505790"/>
              <a:ext cx="3513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AA5D1F1-E53F-4F7B-BB9A-D00E0ACB5DEC}"/>
              </a:ext>
            </a:extLst>
          </p:cNvPr>
          <p:cNvGrpSpPr/>
          <p:nvPr/>
        </p:nvGrpSpPr>
        <p:grpSpPr>
          <a:xfrm>
            <a:off x="9573626" y="3405969"/>
            <a:ext cx="479226" cy="737462"/>
            <a:chOff x="9675032" y="3122484"/>
            <a:chExt cx="479226" cy="737462"/>
          </a:xfrm>
        </p:grpSpPr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4A8C2168-3AAB-403C-8643-1EBAD1182C53}"/>
                </a:ext>
              </a:extLst>
            </p:cNvPr>
            <p:cNvSpPr txBox="1"/>
            <p:nvPr/>
          </p:nvSpPr>
          <p:spPr>
            <a:xfrm>
              <a:off x="9794258" y="3122484"/>
              <a:ext cx="36000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17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8" name="テキスト ボックス 187">
              <a:extLst>
                <a:ext uri="{FF2B5EF4-FFF2-40B4-BE49-F238E27FC236}">
                  <a16:creationId xmlns:a16="http://schemas.microsoft.com/office/drawing/2014/main" id="{9C0D8F82-08AC-4103-B88E-4377A15E5D56}"/>
                </a:ext>
              </a:extLst>
            </p:cNvPr>
            <p:cNvSpPr txBox="1"/>
            <p:nvPr/>
          </p:nvSpPr>
          <p:spPr>
            <a:xfrm>
              <a:off x="9675032" y="3490614"/>
              <a:ext cx="36000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14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9142BC42-5C6A-4932-A8D5-DFA1013488DB}"/>
              </a:ext>
            </a:extLst>
          </p:cNvPr>
          <p:cNvGrpSpPr/>
          <p:nvPr/>
        </p:nvGrpSpPr>
        <p:grpSpPr>
          <a:xfrm>
            <a:off x="3335354" y="3405969"/>
            <a:ext cx="489939" cy="696581"/>
            <a:chOff x="2640065" y="5516634"/>
            <a:chExt cx="489939" cy="696581"/>
          </a:xfrm>
        </p:grpSpPr>
        <p:sp>
          <p:nvSpPr>
            <p:cNvPr id="190" name="テキスト ボックス 189">
              <a:extLst>
                <a:ext uri="{FF2B5EF4-FFF2-40B4-BE49-F238E27FC236}">
                  <a16:creationId xmlns:a16="http://schemas.microsoft.com/office/drawing/2014/main" id="{0CD753A1-571F-4ED4-9FAC-D1431BEFABA8}"/>
                </a:ext>
              </a:extLst>
            </p:cNvPr>
            <p:cNvSpPr txBox="1"/>
            <p:nvPr/>
          </p:nvSpPr>
          <p:spPr>
            <a:xfrm>
              <a:off x="2727266" y="5516634"/>
              <a:ext cx="40273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1" name="テキスト ボックス 190">
              <a:extLst>
                <a:ext uri="{FF2B5EF4-FFF2-40B4-BE49-F238E27FC236}">
                  <a16:creationId xmlns:a16="http://schemas.microsoft.com/office/drawing/2014/main" id="{412F5A3B-508A-4C1A-A6F5-CD106BE84693}"/>
                </a:ext>
              </a:extLst>
            </p:cNvPr>
            <p:cNvSpPr txBox="1"/>
            <p:nvPr/>
          </p:nvSpPr>
          <p:spPr>
            <a:xfrm>
              <a:off x="2640065" y="5889215"/>
              <a:ext cx="415498" cy="324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56" name="図 155">
            <a:extLst>
              <a:ext uri="{FF2B5EF4-FFF2-40B4-BE49-F238E27FC236}">
                <a16:creationId xmlns:a16="http://schemas.microsoft.com/office/drawing/2014/main" id="{6E2492FD-7BB5-45F3-8A0A-E234803855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02" t="18167" r="1284" b="48031"/>
          <a:stretch/>
        </p:blipFill>
        <p:spPr>
          <a:xfrm>
            <a:off x="5593335" y="1935683"/>
            <a:ext cx="3039440" cy="1375002"/>
          </a:xfrm>
          <a:prstGeom prst="rect">
            <a:avLst/>
          </a:prstGeom>
        </p:spPr>
      </p:pic>
      <p:pic>
        <p:nvPicPr>
          <p:cNvPr id="157" name="図 156">
            <a:extLst>
              <a:ext uri="{FF2B5EF4-FFF2-40B4-BE49-F238E27FC236}">
                <a16:creationId xmlns:a16="http://schemas.microsoft.com/office/drawing/2014/main" id="{30F076BD-A5A4-44AA-B6E5-E317582FD1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943" t="17348" r="1487" b="48363"/>
          <a:stretch/>
        </p:blipFill>
        <p:spPr>
          <a:xfrm>
            <a:off x="731170" y="1919114"/>
            <a:ext cx="4258138" cy="1386498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ACE8C6B-D94D-4BF9-B1D1-A4593891643A}"/>
              </a:ext>
            </a:extLst>
          </p:cNvPr>
          <p:cNvGrpSpPr/>
          <p:nvPr/>
        </p:nvGrpSpPr>
        <p:grpSpPr>
          <a:xfrm>
            <a:off x="4175415" y="3405969"/>
            <a:ext cx="460227" cy="692387"/>
            <a:chOff x="4043063" y="3176638"/>
            <a:chExt cx="460227" cy="692387"/>
          </a:xfrm>
        </p:grpSpPr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7B143E68-B0D8-4681-991F-FA0086C9B02F}"/>
                </a:ext>
              </a:extLst>
            </p:cNvPr>
            <p:cNvSpPr txBox="1"/>
            <p:nvPr/>
          </p:nvSpPr>
          <p:spPr>
            <a:xfrm>
              <a:off x="4087792" y="3176638"/>
              <a:ext cx="415498" cy="324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3" name="テキスト ボックス 162">
              <a:extLst>
                <a:ext uri="{FF2B5EF4-FFF2-40B4-BE49-F238E27FC236}">
                  <a16:creationId xmlns:a16="http://schemas.microsoft.com/office/drawing/2014/main" id="{7EDD3735-7758-43E3-B3BD-53ED73543571}"/>
                </a:ext>
              </a:extLst>
            </p:cNvPr>
            <p:cNvSpPr txBox="1"/>
            <p:nvPr/>
          </p:nvSpPr>
          <p:spPr>
            <a:xfrm>
              <a:off x="4043063" y="3499693"/>
              <a:ext cx="40273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76" name="図 175">
            <a:extLst>
              <a:ext uri="{FF2B5EF4-FFF2-40B4-BE49-F238E27FC236}">
                <a16:creationId xmlns:a16="http://schemas.microsoft.com/office/drawing/2014/main" id="{3673E285-44AF-401E-BC8F-3BB90C7F466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611" t="18039" r="1593" b="48502"/>
          <a:stretch/>
        </p:blipFill>
        <p:spPr>
          <a:xfrm>
            <a:off x="9195781" y="1937270"/>
            <a:ext cx="3245424" cy="1356177"/>
          </a:xfrm>
          <a:prstGeom prst="rect">
            <a:avLst/>
          </a:prstGeom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B23EA08-2F03-4017-8AC3-A96F516422F0}"/>
              </a:ext>
            </a:extLst>
          </p:cNvPr>
          <p:cNvGrpSpPr/>
          <p:nvPr/>
        </p:nvGrpSpPr>
        <p:grpSpPr>
          <a:xfrm>
            <a:off x="11060158" y="3407851"/>
            <a:ext cx="514398" cy="691404"/>
            <a:chOff x="11406180" y="3153972"/>
            <a:chExt cx="514398" cy="691404"/>
          </a:xfrm>
        </p:grpSpPr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137841AE-90A4-4DD8-B42C-8A731873B3D9}"/>
                </a:ext>
              </a:extLst>
            </p:cNvPr>
            <p:cNvSpPr txBox="1"/>
            <p:nvPr/>
          </p:nvSpPr>
          <p:spPr>
            <a:xfrm>
              <a:off x="11517840" y="3153972"/>
              <a:ext cx="40273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7" name="テキスト ボックス 186">
              <a:extLst>
                <a:ext uri="{FF2B5EF4-FFF2-40B4-BE49-F238E27FC236}">
                  <a16:creationId xmlns:a16="http://schemas.microsoft.com/office/drawing/2014/main" id="{24EBC7AA-0EC7-4DE8-B08A-86595C22A34F}"/>
                </a:ext>
              </a:extLst>
            </p:cNvPr>
            <p:cNvSpPr txBox="1"/>
            <p:nvPr/>
          </p:nvSpPr>
          <p:spPr>
            <a:xfrm>
              <a:off x="11406180" y="3521376"/>
              <a:ext cx="300082" cy="324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92" name="図 191">
            <a:extLst>
              <a:ext uri="{FF2B5EF4-FFF2-40B4-BE49-F238E27FC236}">
                <a16:creationId xmlns:a16="http://schemas.microsoft.com/office/drawing/2014/main" id="{07956426-F23B-4AC9-ABFB-CB07D229E1A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591" t="38769" r="30143" b="46717"/>
          <a:stretch/>
        </p:blipFill>
        <p:spPr>
          <a:xfrm>
            <a:off x="5607860" y="5419590"/>
            <a:ext cx="3032088" cy="1400631"/>
          </a:xfrm>
          <a:prstGeom prst="rect">
            <a:avLst/>
          </a:prstGeom>
        </p:spPr>
      </p:pic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B1DB86B0-9252-489A-8659-63CB9929D85E}"/>
              </a:ext>
            </a:extLst>
          </p:cNvPr>
          <p:cNvGrpSpPr/>
          <p:nvPr/>
        </p:nvGrpSpPr>
        <p:grpSpPr>
          <a:xfrm>
            <a:off x="6798310" y="6916010"/>
            <a:ext cx="623344" cy="736192"/>
            <a:chOff x="2434042" y="5475968"/>
            <a:chExt cx="623344" cy="736192"/>
          </a:xfrm>
        </p:grpSpPr>
        <p:sp>
          <p:nvSpPr>
            <p:cNvPr id="194" name="テキスト ボックス 193">
              <a:extLst>
                <a:ext uri="{FF2B5EF4-FFF2-40B4-BE49-F238E27FC236}">
                  <a16:creationId xmlns:a16="http://schemas.microsoft.com/office/drawing/2014/main" id="{643FBB29-207F-4D21-8968-B7B0380350E6}"/>
                </a:ext>
              </a:extLst>
            </p:cNvPr>
            <p:cNvSpPr txBox="1"/>
            <p:nvPr/>
          </p:nvSpPr>
          <p:spPr>
            <a:xfrm>
              <a:off x="2468763" y="5475968"/>
              <a:ext cx="588623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32.2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5" name="テキスト ボックス 194">
              <a:extLst>
                <a:ext uri="{FF2B5EF4-FFF2-40B4-BE49-F238E27FC236}">
                  <a16:creationId xmlns:a16="http://schemas.microsoft.com/office/drawing/2014/main" id="{5A7EEBE1-21EF-40DD-8F14-DB4A2796D181}"/>
                </a:ext>
              </a:extLst>
            </p:cNvPr>
            <p:cNvSpPr txBox="1"/>
            <p:nvPr/>
          </p:nvSpPr>
          <p:spPr>
            <a:xfrm>
              <a:off x="2434042" y="5842828"/>
              <a:ext cx="41549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96" name="テキスト ボックス 195">
            <a:extLst>
              <a:ext uri="{FF2B5EF4-FFF2-40B4-BE49-F238E27FC236}">
                <a16:creationId xmlns:a16="http://schemas.microsoft.com/office/drawing/2014/main" id="{EB5D80ED-B38F-4078-A9D2-29313BD87303}"/>
              </a:ext>
            </a:extLst>
          </p:cNvPr>
          <p:cNvSpPr txBox="1"/>
          <p:nvPr/>
        </p:nvSpPr>
        <p:spPr>
          <a:xfrm>
            <a:off x="6256569" y="6916010"/>
            <a:ext cx="30008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31276B1A-8E74-446B-AAD9-899B89C465C5}"/>
              </a:ext>
            </a:extLst>
          </p:cNvPr>
          <p:cNvGrpSpPr/>
          <p:nvPr/>
        </p:nvGrpSpPr>
        <p:grpSpPr>
          <a:xfrm>
            <a:off x="5463951" y="5116009"/>
            <a:ext cx="2605463" cy="369332"/>
            <a:chOff x="447842" y="1395092"/>
            <a:chExt cx="2605463" cy="369332"/>
          </a:xfrm>
        </p:grpSpPr>
        <p:sp>
          <p:nvSpPr>
            <p:cNvPr id="198" name="テキスト ボックス 197">
              <a:extLst>
                <a:ext uri="{FF2B5EF4-FFF2-40B4-BE49-F238E27FC236}">
                  <a16:creationId xmlns:a16="http://schemas.microsoft.com/office/drawing/2014/main" id="{EC236490-027C-4CD1-9B39-3967D99FFB16}"/>
                </a:ext>
              </a:extLst>
            </p:cNvPr>
            <p:cNvSpPr txBox="1"/>
            <p:nvPr/>
          </p:nvSpPr>
          <p:spPr>
            <a:xfrm>
              <a:off x="447842" y="139509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9" name="テキスト ボックス 198">
              <a:extLst>
                <a:ext uri="{FF2B5EF4-FFF2-40B4-BE49-F238E27FC236}">
                  <a16:creationId xmlns:a16="http://schemas.microsoft.com/office/drawing/2014/main" id="{9BEC3586-7AD2-48CC-98A1-835A2FB32673}"/>
                </a:ext>
              </a:extLst>
            </p:cNvPr>
            <p:cNvSpPr txBox="1"/>
            <p:nvPr/>
          </p:nvSpPr>
          <p:spPr>
            <a:xfrm>
              <a:off x="1486224" y="139509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0" name="テキスト ボックス 199">
              <a:extLst>
                <a:ext uri="{FF2B5EF4-FFF2-40B4-BE49-F238E27FC236}">
                  <a16:creationId xmlns:a16="http://schemas.microsoft.com/office/drawing/2014/main" id="{8BFCC99D-AF91-442E-8193-F561AE078844}"/>
                </a:ext>
              </a:extLst>
            </p:cNvPr>
            <p:cNvSpPr txBox="1"/>
            <p:nvPr/>
          </p:nvSpPr>
          <p:spPr>
            <a:xfrm>
              <a:off x="2522390" y="139509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0A5F8E9F-433D-4B73-8A9A-899ECE7B5086}"/>
              </a:ext>
            </a:extLst>
          </p:cNvPr>
          <p:cNvGrpSpPr/>
          <p:nvPr/>
        </p:nvGrpSpPr>
        <p:grpSpPr>
          <a:xfrm>
            <a:off x="4973864" y="5563003"/>
            <a:ext cx="646331" cy="1431493"/>
            <a:chOff x="5837" y="1411455"/>
            <a:chExt cx="646331" cy="1431493"/>
          </a:xfrm>
        </p:grpSpPr>
        <p:sp>
          <p:nvSpPr>
            <p:cNvPr id="202" name="テキスト ボックス 201">
              <a:extLst>
                <a:ext uri="{FF2B5EF4-FFF2-40B4-BE49-F238E27FC236}">
                  <a16:creationId xmlns:a16="http://schemas.microsoft.com/office/drawing/2014/main" id="{F528E785-D257-460A-9584-E8EBD4CAD444}"/>
                </a:ext>
              </a:extLst>
            </p:cNvPr>
            <p:cNvSpPr txBox="1"/>
            <p:nvPr/>
          </p:nvSpPr>
          <p:spPr>
            <a:xfrm>
              <a:off x="5837" y="1411455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2400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3" name="テキスト ボックス 202">
              <a:extLst>
                <a:ext uri="{FF2B5EF4-FFF2-40B4-BE49-F238E27FC236}">
                  <a16:creationId xmlns:a16="http://schemas.microsoft.com/office/drawing/2014/main" id="{5C23DD3D-F788-4635-A44B-D21D535D3CB1}"/>
                </a:ext>
              </a:extLst>
            </p:cNvPr>
            <p:cNvSpPr txBox="1"/>
            <p:nvPr/>
          </p:nvSpPr>
          <p:spPr>
            <a:xfrm>
              <a:off x="352086" y="247361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4" name="テキスト ボックス 203">
              <a:extLst>
                <a:ext uri="{FF2B5EF4-FFF2-40B4-BE49-F238E27FC236}">
                  <a16:creationId xmlns:a16="http://schemas.microsoft.com/office/drawing/2014/main" id="{1F03BDF4-28A9-4B0B-875B-04218BFF459F}"/>
                </a:ext>
              </a:extLst>
            </p:cNvPr>
            <p:cNvSpPr txBox="1"/>
            <p:nvPr/>
          </p:nvSpPr>
          <p:spPr>
            <a:xfrm>
              <a:off x="121253" y="2126675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5" name="テキスト ボックス 204">
              <a:extLst>
                <a:ext uri="{FF2B5EF4-FFF2-40B4-BE49-F238E27FC236}">
                  <a16:creationId xmlns:a16="http://schemas.microsoft.com/office/drawing/2014/main" id="{9CD66D55-DBEE-489D-9958-CCC707D82958}"/>
                </a:ext>
              </a:extLst>
            </p:cNvPr>
            <p:cNvSpPr txBox="1"/>
            <p:nvPr/>
          </p:nvSpPr>
          <p:spPr>
            <a:xfrm>
              <a:off x="5837" y="176428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1600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06" name="図 205">
            <a:extLst>
              <a:ext uri="{FF2B5EF4-FFF2-40B4-BE49-F238E27FC236}">
                <a16:creationId xmlns:a16="http://schemas.microsoft.com/office/drawing/2014/main" id="{7B3608F4-0E71-4734-AF75-4571F3A24BC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818" t="18030" r="1276" b="48045"/>
          <a:stretch/>
        </p:blipFill>
        <p:spPr>
          <a:xfrm>
            <a:off x="734583" y="5418778"/>
            <a:ext cx="4238757" cy="1400631"/>
          </a:xfrm>
          <a:prstGeom prst="rect">
            <a:avLst/>
          </a:prstGeom>
        </p:spPr>
      </p:pic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8BFFF4C6-1F95-4838-B583-73BB8C4B8755}"/>
              </a:ext>
            </a:extLst>
          </p:cNvPr>
          <p:cNvGrpSpPr/>
          <p:nvPr/>
        </p:nvGrpSpPr>
        <p:grpSpPr>
          <a:xfrm>
            <a:off x="1878048" y="6925333"/>
            <a:ext cx="568301" cy="739966"/>
            <a:chOff x="1550144" y="5183695"/>
            <a:chExt cx="568301" cy="1520423"/>
          </a:xfrm>
        </p:grpSpPr>
        <p:sp>
          <p:nvSpPr>
            <p:cNvPr id="208" name="テキスト ボックス 207">
              <a:extLst>
                <a:ext uri="{FF2B5EF4-FFF2-40B4-BE49-F238E27FC236}">
                  <a16:creationId xmlns:a16="http://schemas.microsoft.com/office/drawing/2014/main" id="{AED518C4-622A-45F7-A862-6A4AF302A492}"/>
                </a:ext>
              </a:extLst>
            </p:cNvPr>
            <p:cNvSpPr txBox="1"/>
            <p:nvPr/>
          </p:nvSpPr>
          <p:spPr>
            <a:xfrm>
              <a:off x="1702947" y="5183695"/>
              <a:ext cx="415498" cy="75887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テキスト ボックス 208">
              <a:extLst>
                <a:ext uri="{FF2B5EF4-FFF2-40B4-BE49-F238E27FC236}">
                  <a16:creationId xmlns:a16="http://schemas.microsoft.com/office/drawing/2014/main" id="{CA7707BF-60A2-4A32-92CB-E1A9140D01E9}"/>
                </a:ext>
              </a:extLst>
            </p:cNvPr>
            <p:cNvSpPr txBox="1"/>
            <p:nvPr/>
          </p:nvSpPr>
          <p:spPr>
            <a:xfrm>
              <a:off x="1550144" y="5945244"/>
              <a:ext cx="300082" cy="75887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1EEF9B57-A69C-40DE-8551-589A45B3F909}"/>
              </a:ext>
            </a:extLst>
          </p:cNvPr>
          <p:cNvGrpSpPr/>
          <p:nvPr/>
        </p:nvGrpSpPr>
        <p:grpSpPr>
          <a:xfrm>
            <a:off x="2578005" y="6923455"/>
            <a:ext cx="454562" cy="739063"/>
            <a:chOff x="2458991" y="5516634"/>
            <a:chExt cx="454562" cy="739063"/>
          </a:xfrm>
        </p:grpSpPr>
        <p:sp>
          <p:nvSpPr>
            <p:cNvPr id="211" name="テキスト ボックス 210">
              <a:extLst>
                <a:ext uri="{FF2B5EF4-FFF2-40B4-BE49-F238E27FC236}">
                  <a16:creationId xmlns:a16="http://schemas.microsoft.com/office/drawing/2014/main" id="{C79DB8AF-A700-4579-BF1F-B6C50CD2EE50}"/>
                </a:ext>
              </a:extLst>
            </p:cNvPr>
            <p:cNvSpPr txBox="1"/>
            <p:nvPr/>
          </p:nvSpPr>
          <p:spPr>
            <a:xfrm>
              <a:off x="2510815" y="5516634"/>
              <a:ext cx="40273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2" name="テキスト ボックス 211">
              <a:extLst>
                <a:ext uri="{FF2B5EF4-FFF2-40B4-BE49-F238E27FC236}">
                  <a16:creationId xmlns:a16="http://schemas.microsoft.com/office/drawing/2014/main" id="{39C53ACB-D184-4253-AB0C-A350FBBF5D26}"/>
                </a:ext>
              </a:extLst>
            </p:cNvPr>
            <p:cNvSpPr txBox="1"/>
            <p:nvPr/>
          </p:nvSpPr>
          <p:spPr>
            <a:xfrm>
              <a:off x="2458991" y="5886365"/>
              <a:ext cx="30008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3" name="テキスト ボックス 212">
            <a:extLst>
              <a:ext uri="{FF2B5EF4-FFF2-40B4-BE49-F238E27FC236}">
                <a16:creationId xmlns:a16="http://schemas.microsoft.com/office/drawing/2014/main" id="{DA7F48BA-DDD7-4245-A3BF-DD6C8CC95F99}"/>
              </a:ext>
            </a:extLst>
          </p:cNvPr>
          <p:cNvSpPr txBox="1"/>
          <p:nvPr/>
        </p:nvSpPr>
        <p:spPr>
          <a:xfrm>
            <a:off x="1130693" y="6919200"/>
            <a:ext cx="40273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0A3F3F05-9A18-4DCF-B648-556F7403275F}"/>
              </a:ext>
            </a:extLst>
          </p:cNvPr>
          <p:cNvGrpSpPr/>
          <p:nvPr/>
        </p:nvGrpSpPr>
        <p:grpSpPr>
          <a:xfrm>
            <a:off x="3287350" y="6923455"/>
            <a:ext cx="525157" cy="694312"/>
            <a:chOff x="2523163" y="5516634"/>
            <a:chExt cx="525157" cy="694312"/>
          </a:xfrm>
        </p:grpSpPr>
        <p:sp>
          <p:nvSpPr>
            <p:cNvPr id="215" name="テキスト ボックス 214">
              <a:extLst>
                <a:ext uri="{FF2B5EF4-FFF2-40B4-BE49-F238E27FC236}">
                  <a16:creationId xmlns:a16="http://schemas.microsoft.com/office/drawing/2014/main" id="{F540F431-34AB-46BF-BEE0-23C3F1EE0B7E}"/>
                </a:ext>
              </a:extLst>
            </p:cNvPr>
            <p:cNvSpPr txBox="1"/>
            <p:nvPr/>
          </p:nvSpPr>
          <p:spPr>
            <a:xfrm>
              <a:off x="2645582" y="5516634"/>
              <a:ext cx="40273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6" name="テキスト ボックス 215">
              <a:extLst>
                <a:ext uri="{FF2B5EF4-FFF2-40B4-BE49-F238E27FC236}">
                  <a16:creationId xmlns:a16="http://schemas.microsoft.com/office/drawing/2014/main" id="{661596F4-3AA1-461E-AAA4-82C396ED9B87}"/>
                </a:ext>
              </a:extLst>
            </p:cNvPr>
            <p:cNvSpPr txBox="1"/>
            <p:nvPr/>
          </p:nvSpPr>
          <p:spPr>
            <a:xfrm>
              <a:off x="2523163" y="5886946"/>
              <a:ext cx="415498" cy="324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40FC7BEF-F5BD-4616-A982-53C521360088}"/>
              </a:ext>
            </a:extLst>
          </p:cNvPr>
          <p:cNvGrpSpPr/>
          <p:nvPr/>
        </p:nvGrpSpPr>
        <p:grpSpPr>
          <a:xfrm>
            <a:off x="4093376" y="6923455"/>
            <a:ext cx="504521" cy="695807"/>
            <a:chOff x="3976079" y="3176638"/>
            <a:chExt cx="504521" cy="695807"/>
          </a:xfrm>
        </p:grpSpPr>
        <p:sp>
          <p:nvSpPr>
            <p:cNvPr id="218" name="テキスト ボックス 217">
              <a:extLst>
                <a:ext uri="{FF2B5EF4-FFF2-40B4-BE49-F238E27FC236}">
                  <a16:creationId xmlns:a16="http://schemas.microsoft.com/office/drawing/2014/main" id="{12F1744B-98AC-4C33-9DFF-6B2631AC9463}"/>
                </a:ext>
              </a:extLst>
            </p:cNvPr>
            <p:cNvSpPr txBox="1"/>
            <p:nvPr/>
          </p:nvSpPr>
          <p:spPr>
            <a:xfrm>
              <a:off x="4065102" y="3176638"/>
              <a:ext cx="415498" cy="324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9" name="テキスト ボックス 218">
              <a:extLst>
                <a:ext uri="{FF2B5EF4-FFF2-40B4-BE49-F238E27FC236}">
                  <a16:creationId xmlns:a16="http://schemas.microsoft.com/office/drawing/2014/main" id="{693906DB-43F7-41FF-9FD6-10FF59A5257A}"/>
                </a:ext>
              </a:extLst>
            </p:cNvPr>
            <p:cNvSpPr txBox="1"/>
            <p:nvPr/>
          </p:nvSpPr>
          <p:spPr>
            <a:xfrm>
              <a:off x="3976079" y="3503113"/>
              <a:ext cx="40273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DA52DF26-C47D-4CDF-815E-A0F9188E0E67}"/>
              </a:ext>
            </a:extLst>
          </p:cNvPr>
          <p:cNvGrpSpPr/>
          <p:nvPr/>
        </p:nvGrpSpPr>
        <p:grpSpPr>
          <a:xfrm>
            <a:off x="101225" y="5545274"/>
            <a:ext cx="646331" cy="1431493"/>
            <a:chOff x="5837" y="1411455"/>
            <a:chExt cx="646331" cy="1431493"/>
          </a:xfrm>
        </p:grpSpPr>
        <p:sp>
          <p:nvSpPr>
            <p:cNvPr id="221" name="テキスト ボックス 220">
              <a:extLst>
                <a:ext uri="{FF2B5EF4-FFF2-40B4-BE49-F238E27FC236}">
                  <a16:creationId xmlns:a16="http://schemas.microsoft.com/office/drawing/2014/main" id="{1559D8A5-899A-4694-ABB4-F2570A770E7E}"/>
                </a:ext>
              </a:extLst>
            </p:cNvPr>
            <p:cNvSpPr txBox="1"/>
            <p:nvPr/>
          </p:nvSpPr>
          <p:spPr>
            <a:xfrm>
              <a:off x="5837" y="1411455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2400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2" name="テキスト ボックス 221">
              <a:extLst>
                <a:ext uri="{FF2B5EF4-FFF2-40B4-BE49-F238E27FC236}">
                  <a16:creationId xmlns:a16="http://schemas.microsoft.com/office/drawing/2014/main" id="{11B57BFD-0B98-4346-B23D-7715D0388E2E}"/>
                </a:ext>
              </a:extLst>
            </p:cNvPr>
            <p:cNvSpPr txBox="1"/>
            <p:nvPr/>
          </p:nvSpPr>
          <p:spPr>
            <a:xfrm>
              <a:off x="352086" y="247361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3" name="テキスト ボックス 222">
              <a:extLst>
                <a:ext uri="{FF2B5EF4-FFF2-40B4-BE49-F238E27FC236}">
                  <a16:creationId xmlns:a16="http://schemas.microsoft.com/office/drawing/2014/main" id="{5281FE0F-F115-4D5A-9F8A-8621D75409B0}"/>
                </a:ext>
              </a:extLst>
            </p:cNvPr>
            <p:cNvSpPr txBox="1"/>
            <p:nvPr/>
          </p:nvSpPr>
          <p:spPr>
            <a:xfrm>
              <a:off x="121253" y="2126675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4" name="テキスト ボックス 223">
              <a:extLst>
                <a:ext uri="{FF2B5EF4-FFF2-40B4-BE49-F238E27FC236}">
                  <a16:creationId xmlns:a16="http://schemas.microsoft.com/office/drawing/2014/main" id="{3DAB89CE-9E86-448E-B4A8-7C7714F81522}"/>
                </a:ext>
              </a:extLst>
            </p:cNvPr>
            <p:cNvSpPr txBox="1"/>
            <p:nvPr/>
          </p:nvSpPr>
          <p:spPr>
            <a:xfrm>
              <a:off x="5837" y="176428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1600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5" name="グループ化 224">
            <a:extLst>
              <a:ext uri="{FF2B5EF4-FFF2-40B4-BE49-F238E27FC236}">
                <a16:creationId xmlns:a16="http://schemas.microsoft.com/office/drawing/2014/main" id="{7C3E646F-AD1C-429A-8979-3E13DA03D691}"/>
              </a:ext>
            </a:extLst>
          </p:cNvPr>
          <p:cNvGrpSpPr/>
          <p:nvPr/>
        </p:nvGrpSpPr>
        <p:grpSpPr>
          <a:xfrm>
            <a:off x="631229" y="5091515"/>
            <a:ext cx="3426310" cy="369332"/>
            <a:chOff x="502023" y="1395092"/>
            <a:chExt cx="3426310" cy="369332"/>
          </a:xfrm>
        </p:grpSpPr>
        <p:sp>
          <p:nvSpPr>
            <p:cNvPr id="226" name="テキスト ボックス 225">
              <a:extLst>
                <a:ext uri="{FF2B5EF4-FFF2-40B4-BE49-F238E27FC236}">
                  <a16:creationId xmlns:a16="http://schemas.microsoft.com/office/drawing/2014/main" id="{02E5A9B9-AA64-4595-A595-650067275F8C}"/>
                </a:ext>
              </a:extLst>
            </p:cNvPr>
            <p:cNvSpPr txBox="1"/>
            <p:nvPr/>
          </p:nvSpPr>
          <p:spPr>
            <a:xfrm>
              <a:off x="502023" y="139509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7" name="テキスト ボックス 226">
              <a:extLst>
                <a:ext uri="{FF2B5EF4-FFF2-40B4-BE49-F238E27FC236}">
                  <a16:creationId xmlns:a16="http://schemas.microsoft.com/office/drawing/2014/main" id="{3196A54B-EE75-422C-A8C8-BA5114404E76}"/>
                </a:ext>
              </a:extLst>
            </p:cNvPr>
            <p:cNvSpPr txBox="1"/>
            <p:nvPr/>
          </p:nvSpPr>
          <p:spPr>
            <a:xfrm>
              <a:off x="1943870" y="139509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8" name="テキスト ボックス 227">
              <a:extLst>
                <a:ext uri="{FF2B5EF4-FFF2-40B4-BE49-F238E27FC236}">
                  <a16:creationId xmlns:a16="http://schemas.microsoft.com/office/drawing/2014/main" id="{AF08EADF-60F1-4F1B-9FF6-5BF3FFC3CEA9}"/>
                </a:ext>
              </a:extLst>
            </p:cNvPr>
            <p:cNvSpPr txBox="1"/>
            <p:nvPr/>
          </p:nvSpPr>
          <p:spPr>
            <a:xfrm>
              <a:off x="3397418" y="139509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29" name="図 228">
            <a:extLst>
              <a:ext uri="{FF2B5EF4-FFF2-40B4-BE49-F238E27FC236}">
                <a16:creationId xmlns:a16="http://schemas.microsoft.com/office/drawing/2014/main" id="{E26414C5-63E3-476F-8E7B-2E461249B38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801" t="18455" b="44252"/>
          <a:stretch/>
        </p:blipFill>
        <p:spPr>
          <a:xfrm>
            <a:off x="9226618" y="5395498"/>
            <a:ext cx="3206934" cy="1434372"/>
          </a:xfrm>
          <a:prstGeom prst="rect">
            <a:avLst/>
          </a:prstGeom>
        </p:spPr>
      </p:pic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EA8A2A03-0716-4595-B91E-8C0FB12A33AB}"/>
              </a:ext>
            </a:extLst>
          </p:cNvPr>
          <p:cNvGrpSpPr/>
          <p:nvPr/>
        </p:nvGrpSpPr>
        <p:grpSpPr>
          <a:xfrm>
            <a:off x="9073914" y="5094408"/>
            <a:ext cx="2751425" cy="369332"/>
            <a:chOff x="447842" y="1395092"/>
            <a:chExt cx="2751425" cy="369332"/>
          </a:xfrm>
        </p:grpSpPr>
        <p:sp>
          <p:nvSpPr>
            <p:cNvPr id="231" name="テキスト ボックス 230">
              <a:extLst>
                <a:ext uri="{FF2B5EF4-FFF2-40B4-BE49-F238E27FC236}">
                  <a16:creationId xmlns:a16="http://schemas.microsoft.com/office/drawing/2014/main" id="{52AAFE1C-A2AA-4BC5-AA81-17EB2DBBB0C0}"/>
                </a:ext>
              </a:extLst>
            </p:cNvPr>
            <p:cNvSpPr txBox="1"/>
            <p:nvPr/>
          </p:nvSpPr>
          <p:spPr>
            <a:xfrm>
              <a:off x="447842" y="139509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2" name="テキスト ボックス 231">
              <a:extLst>
                <a:ext uri="{FF2B5EF4-FFF2-40B4-BE49-F238E27FC236}">
                  <a16:creationId xmlns:a16="http://schemas.microsoft.com/office/drawing/2014/main" id="{7F0A6E38-E380-4C47-B29E-8BA4D4F02456}"/>
                </a:ext>
              </a:extLst>
            </p:cNvPr>
            <p:cNvSpPr txBox="1"/>
            <p:nvPr/>
          </p:nvSpPr>
          <p:spPr>
            <a:xfrm>
              <a:off x="1563498" y="139509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3" name="テキスト ボックス 232">
              <a:extLst>
                <a:ext uri="{FF2B5EF4-FFF2-40B4-BE49-F238E27FC236}">
                  <a16:creationId xmlns:a16="http://schemas.microsoft.com/office/drawing/2014/main" id="{DB71D13C-2683-4654-973B-2E210E35CD12}"/>
                </a:ext>
              </a:extLst>
            </p:cNvPr>
            <p:cNvSpPr txBox="1"/>
            <p:nvPr/>
          </p:nvSpPr>
          <p:spPr>
            <a:xfrm>
              <a:off x="2668352" y="139509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300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FFF478A8-59A3-459C-9D08-9A01BDF2B99A}"/>
              </a:ext>
            </a:extLst>
          </p:cNvPr>
          <p:cNvGrpSpPr/>
          <p:nvPr/>
        </p:nvGrpSpPr>
        <p:grpSpPr>
          <a:xfrm>
            <a:off x="9176683" y="6911009"/>
            <a:ext cx="451361" cy="742041"/>
            <a:chOff x="9192909" y="3135359"/>
            <a:chExt cx="451361" cy="742041"/>
          </a:xfrm>
        </p:grpSpPr>
        <p:sp>
          <p:nvSpPr>
            <p:cNvPr id="235" name="テキスト ボックス 234">
              <a:extLst>
                <a:ext uri="{FF2B5EF4-FFF2-40B4-BE49-F238E27FC236}">
                  <a16:creationId xmlns:a16="http://schemas.microsoft.com/office/drawing/2014/main" id="{9E3C3CAD-A66C-4386-BEA6-AEA6C893E131}"/>
                </a:ext>
              </a:extLst>
            </p:cNvPr>
            <p:cNvSpPr txBox="1"/>
            <p:nvPr/>
          </p:nvSpPr>
          <p:spPr>
            <a:xfrm>
              <a:off x="9292891" y="3135359"/>
              <a:ext cx="3513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6" name="テキスト ボックス 235">
              <a:extLst>
                <a:ext uri="{FF2B5EF4-FFF2-40B4-BE49-F238E27FC236}">
                  <a16:creationId xmlns:a16="http://schemas.microsoft.com/office/drawing/2014/main" id="{71051C84-BC1C-42BB-B866-5BD0C55CD42B}"/>
                </a:ext>
              </a:extLst>
            </p:cNvPr>
            <p:cNvSpPr txBox="1"/>
            <p:nvPr/>
          </p:nvSpPr>
          <p:spPr>
            <a:xfrm>
              <a:off x="9192909" y="3508068"/>
              <a:ext cx="3513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5C168438-AA36-48D3-B013-AEF2A1EA73DE}"/>
              </a:ext>
            </a:extLst>
          </p:cNvPr>
          <p:cNvGrpSpPr/>
          <p:nvPr/>
        </p:nvGrpSpPr>
        <p:grpSpPr>
          <a:xfrm>
            <a:off x="9586896" y="6933675"/>
            <a:ext cx="530543" cy="739009"/>
            <a:chOff x="9609750" y="3122484"/>
            <a:chExt cx="530543" cy="739009"/>
          </a:xfrm>
        </p:grpSpPr>
        <p:sp>
          <p:nvSpPr>
            <p:cNvPr id="238" name="テキスト ボックス 237">
              <a:extLst>
                <a:ext uri="{FF2B5EF4-FFF2-40B4-BE49-F238E27FC236}">
                  <a16:creationId xmlns:a16="http://schemas.microsoft.com/office/drawing/2014/main" id="{FC45741C-B3C1-451D-BA00-86CF2E2D4C27}"/>
                </a:ext>
              </a:extLst>
            </p:cNvPr>
            <p:cNvSpPr txBox="1"/>
            <p:nvPr/>
          </p:nvSpPr>
          <p:spPr>
            <a:xfrm>
              <a:off x="9724795" y="3122484"/>
              <a:ext cx="41549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17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9" name="テキスト ボックス 238">
              <a:extLst>
                <a:ext uri="{FF2B5EF4-FFF2-40B4-BE49-F238E27FC236}">
                  <a16:creationId xmlns:a16="http://schemas.microsoft.com/office/drawing/2014/main" id="{B9C447D8-E445-4E38-9C3A-6BE6EA8AF7D0}"/>
                </a:ext>
              </a:extLst>
            </p:cNvPr>
            <p:cNvSpPr txBox="1"/>
            <p:nvPr/>
          </p:nvSpPr>
          <p:spPr>
            <a:xfrm>
              <a:off x="9609750" y="3492161"/>
              <a:ext cx="41549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14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23984AF3-AE31-4B4E-8C8A-05C4D3BCEE11}"/>
              </a:ext>
            </a:extLst>
          </p:cNvPr>
          <p:cNvGrpSpPr/>
          <p:nvPr/>
        </p:nvGrpSpPr>
        <p:grpSpPr>
          <a:xfrm>
            <a:off x="11072450" y="6911009"/>
            <a:ext cx="474642" cy="698030"/>
            <a:chOff x="11445936" y="3153972"/>
            <a:chExt cx="474642" cy="698030"/>
          </a:xfrm>
        </p:grpSpPr>
        <p:sp>
          <p:nvSpPr>
            <p:cNvPr id="241" name="テキスト ボックス 240">
              <a:extLst>
                <a:ext uri="{FF2B5EF4-FFF2-40B4-BE49-F238E27FC236}">
                  <a16:creationId xmlns:a16="http://schemas.microsoft.com/office/drawing/2014/main" id="{3470C3D9-2EF0-42BE-A7E9-031831BBD69C}"/>
                </a:ext>
              </a:extLst>
            </p:cNvPr>
            <p:cNvSpPr txBox="1"/>
            <p:nvPr/>
          </p:nvSpPr>
          <p:spPr>
            <a:xfrm>
              <a:off x="11517840" y="3153972"/>
              <a:ext cx="40273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11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2" name="テキスト ボックス 241">
              <a:extLst>
                <a:ext uri="{FF2B5EF4-FFF2-40B4-BE49-F238E27FC236}">
                  <a16:creationId xmlns:a16="http://schemas.microsoft.com/office/drawing/2014/main" id="{6FF54A4D-83F4-4A8C-A96D-D9769411C91F}"/>
                </a:ext>
              </a:extLst>
            </p:cNvPr>
            <p:cNvSpPr txBox="1"/>
            <p:nvPr/>
          </p:nvSpPr>
          <p:spPr>
            <a:xfrm>
              <a:off x="11445936" y="3528002"/>
              <a:ext cx="300082" cy="324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ja-JP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ja-JP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5905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1063</TotalTime>
  <Words>103</Words>
  <Application>Microsoft Office PowerPoint</Application>
  <PresentationFormat>Custom</PresentationFormat>
  <Paragraphs>101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游ゴシック</vt:lpstr>
      <vt:lpstr>Arial</vt:lpstr>
      <vt:lpstr>Calibri</vt:lpstr>
      <vt:lpstr>Calibri Light</vt:lpstr>
      <vt:lpstr>Times New Roman</vt:lpstr>
      <vt:lpstr>Office テーマ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野口 玲</dc:creator>
  <cp:lastModifiedBy>MDPI-06</cp:lastModifiedBy>
  <cp:revision>61</cp:revision>
  <cp:lastPrinted>2020-06-22T05:05:20Z</cp:lastPrinted>
  <dcterms:created xsi:type="dcterms:W3CDTF">2020-02-13T09:05:59Z</dcterms:created>
  <dcterms:modified xsi:type="dcterms:W3CDTF">2022-02-10T15:05:27Z</dcterms:modified>
</cp:coreProperties>
</file>