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64" r:id="rId2"/>
  </p:sldIdLst>
  <p:sldSz cx="13208000" cy="259207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33" autoAdjust="0"/>
    <p:restoredTop sz="90814" autoAdjust="0"/>
  </p:normalViewPr>
  <p:slideViewPr>
    <p:cSldViewPr snapToGrid="0" showGuides="1">
      <p:cViewPr>
        <p:scale>
          <a:sx n="33" d="100"/>
          <a:sy n="33" d="100"/>
        </p:scale>
        <p:origin x="1824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82B5A-DD3E-4668-BD77-17360FAEF1C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49525" y="1243013"/>
            <a:ext cx="17081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FBCD3-4C18-400B-AF24-A2965CDB0D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09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49525" y="1243013"/>
            <a:ext cx="1708150" cy="33543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9FAAE1-458A-4A5F-AFCB-B21E8D1CF4E5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2726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4242116"/>
            <a:ext cx="11226800" cy="9024244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1000" y="13614370"/>
            <a:ext cx="9906000" cy="6258167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311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04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51976" y="1380037"/>
            <a:ext cx="2847975" cy="2196659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8051" y="1380037"/>
            <a:ext cx="8378825" cy="2196659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5036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79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172" y="6462182"/>
            <a:ext cx="11391900" cy="10782289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1172" y="17346476"/>
            <a:ext cx="11391900" cy="5670151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/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19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8050" y="6900186"/>
            <a:ext cx="5613400" cy="164464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86550" y="6900186"/>
            <a:ext cx="5613400" cy="1644644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37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1380043"/>
            <a:ext cx="11391900" cy="50101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772" y="6354174"/>
            <a:ext cx="5587602" cy="3114082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9772" y="9468256"/>
            <a:ext cx="5587602" cy="139263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6551" y="6354174"/>
            <a:ext cx="5615120" cy="3114082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86551" y="9468256"/>
            <a:ext cx="5615120" cy="139263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2211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01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82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1728047"/>
            <a:ext cx="4259924" cy="6048163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15120" y="3732107"/>
            <a:ext cx="6686550" cy="18420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7776210"/>
            <a:ext cx="4259924" cy="14406391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35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770" y="1728047"/>
            <a:ext cx="4259924" cy="6048163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15120" y="3732107"/>
            <a:ext cx="6686550" cy="18420497"/>
          </a:xfrm>
        </p:spPr>
        <p:txBody>
          <a:bodyPr anchor="t"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9770" y="7776210"/>
            <a:ext cx="4259924" cy="14406391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56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8050" y="1380043"/>
            <a:ext cx="11391900" cy="50101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8050" y="6900186"/>
            <a:ext cx="11391900" cy="164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8050" y="24024655"/>
            <a:ext cx="2971800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75150" y="24024655"/>
            <a:ext cx="4457700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8150" y="24024655"/>
            <a:ext cx="2971800" cy="138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273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テキスト ボックス 175">
            <a:extLst>
              <a:ext uri="{FF2B5EF4-FFF2-40B4-BE49-F238E27FC236}">
                <a16:creationId xmlns:a16="http://schemas.microsoft.com/office/drawing/2014/main" id="{DED07804-8A36-48AD-A8DC-82C69170D7D2}"/>
              </a:ext>
            </a:extLst>
          </p:cNvPr>
          <p:cNvSpPr txBox="1"/>
          <p:nvPr/>
        </p:nvSpPr>
        <p:spPr>
          <a:xfrm>
            <a:off x="1343" y="0"/>
            <a:ext cx="507600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ja-JP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ja-JP" altLang="en-US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テキスト ボックス 240">
            <a:extLst>
              <a:ext uri="{FF2B5EF4-FFF2-40B4-BE49-F238E27FC236}">
                <a16:creationId xmlns:a16="http://schemas.microsoft.com/office/drawing/2014/main" id="{00D5664D-ED17-4760-8B84-3830FFA20861}"/>
              </a:ext>
            </a:extLst>
          </p:cNvPr>
          <p:cNvSpPr txBox="1"/>
          <p:nvPr/>
        </p:nvSpPr>
        <p:spPr>
          <a:xfrm>
            <a:off x="5470757" y="13915449"/>
            <a:ext cx="299954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Homoharringtonine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0AD16E0-A15D-4774-9884-3850487B1134}"/>
              </a:ext>
            </a:extLst>
          </p:cNvPr>
          <p:cNvGrpSpPr/>
          <p:nvPr/>
        </p:nvGrpSpPr>
        <p:grpSpPr>
          <a:xfrm>
            <a:off x="5089685" y="13617286"/>
            <a:ext cx="3705952" cy="400110"/>
            <a:chOff x="4854722" y="2325877"/>
            <a:chExt cx="3705952" cy="400110"/>
          </a:xfrm>
        </p:grpSpPr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C45325E2-CC0D-4C14-9B4F-5E0D16E59707}"/>
                </a:ext>
              </a:extLst>
            </p:cNvPr>
            <p:cNvSpPr txBox="1"/>
            <p:nvPr/>
          </p:nvSpPr>
          <p:spPr>
            <a:xfrm>
              <a:off x="4854722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9" name="テキスト ボックス 278">
              <a:extLst>
                <a:ext uri="{FF2B5EF4-FFF2-40B4-BE49-F238E27FC236}">
                  <a16:creationId xmlns:a16="http://schemas.microsoft.com/office/drawing/2014/main" id="{9632C8CE-6294-4CC5-BCD5-7A5ECA28CD0C}"/>
                </a:ext>
              </a:extLst>
            </p:cNvPr>
            <p:cNvSpPr txBox="1"/>
            <p:nvPr/>
          </p:nvSpPr>
          <p:spPr>
            <a:xfrm>
              <a:off x="5904244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6" name="テキスト ボックス 295">
              <a:extLst>
                <a:ext uri="{FF2B5EF4-FFF2-40B4-BE49-F238E27FC236}">
                  <a16:creationId xmlns:a16="http://schemas.microsoft.com/office/drawing/2014/main" id="{3DE8344D-F28F-488B-996A-1BEF218EA57E}"/>
                </a:ext>
              </a:extLst>
            </p:cNvPr>
            <p:cNvSpPr txBox="1"/>
            <p:nvPr/>
          </p:nvSpPr>
          <p:spPr>
            <a:xfrm>
              <a:off x="698199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3" name="テキスト ボックス 312">
              <a:extLst>
                <a:ext uri="{FF2B5EF4-FFF2-40B4-BE49-F238E27FC236}">
                  <a16:creationId xmlns:a16="http://schemas.microsoft.com/office/drawing/2014/main" id="{67539553-B7C6-4DA0-B949-10EA233BD859}"/>
                </a:ext>
              </a:extLst>
            </p:cNvPr>
            <p:cNvSpPr txBox="1"/>
            <p:nvPr/>
          </p:nvSpPr>
          <p:spPr>
            <a:xfrm>
              <a:off x="8034568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8" name="テキスト ボックス 327">
            <a:extLst>
              <a:ext uri="{FF2B5EF4-FFF2-40B4-BE49-F238E27FC236}">
                <a16:creationId xmlns:a16="http://schemas.microsoft.com/office/drawing/2014/main" id="{3D7A65D2-BE0F-46AF-B283-680D4DE10622}"/>
              </a:ext>
            </a:extLst>
          </p:cNvPr>
          <p:cNvSpPr txBox="1"/>
          <p:nvPr/>
        </p:nvSpPr>
        <p:spPr>
          <a:xfrm rot="16200000">
            <a:off x="3691448" y="12441623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98C142E-27C2-4C61-9B3A-9DFB5411118F}"/>
              </a:ext>
            </a:extLst>
          </p:cNvPr>
          <p:cNvGrpSpPr/>
          <p:nvPr/>
        </p:nvGrpSpPr>
        <p:grpSpPr>
          <a:xfrm>
            <a:off x="4793810" y="11479714"/>
            <a:ext cx="569387" cy="2324712"/>
            <a:chOff x="4823709" y="1121883"/>
            <a:chExt cx="569387" cy="2324712"/>
          </a:xfrm>
        </p:grpSpPr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5F306622-2934-4C87-AF18-ECAAF5EA7930}"/>
                </a:ext>
              </a:extLst>
            </p:cNvPr>
            <p:cNvSpPr txBox="1"/>
            <p:nvPr/>
          </p:nvSpPr>
          <p:spPr>
            <a:xfrm>
              <a:off x="4823709" y="1121883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CE73415E-8702-464F-A232-AB04FAFD57B8}"/>
                </a:ext>
              </a:extLst>
            </p:cNvPr>
            <p:cNvSpPr txBox="1"/>
            <p:nvPr/>
          </p:nvSpPr>
          <p:spPr>
            <a:xfrm>
              <a:off x="4951950" y="207889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0" name="テキスト ボックス 329">
              <a:extLst>
                <a:ext uri="{FF2B5EF4-FFF2-40B4-BE49-F238E27FC236}">
                  <a16:creationId xmlns:a16="http://schemas.microsoft.com/office/drawing/2014/main" id="{E929570C-D93E-4ED8-926C-3A04E5C06DF5}"/>
                </a:ext>
              </a:extLst>
            </p:cNvPr>
            <p:cNvSpPr txBox="1"/>
            <p:nvPr/>
          </p:nvSpPr>
          <p:spPr>
            <a:xfrm>
              <a:off x="5080190" y="3046485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D48E4189-2D9B-419A-B911-31D9CE4A2DF1}"/>
              </a:ext>
            </a:extLst>
          </p:cNvPr>
          <p:cNvSpPr txBox="1"/>
          <p:nvPr/>
        </p:nvSpPr>
        <p:spPr>
          <a:xfrm>
            <a:off x="6000453" y="6907571"/>
            <a:ext cx="193194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Crizotinib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C53399B6-FCC7-4264-831D-821E137F309E}"/>
              </a:ext>
            </a:extLst>
          </p:cNvPr>
          <p:cNvGrpSpPr/>
          <p:nvPr/>
        </p:nvGrpSpPr>
        <p:grpSpPr>
          <a:xfrm>
            <a:off x="5083756" y="6613032"/>
            <a:ext cx="3702218" cy="401228"/>
            <a:chOff x="4859011" y="2325877"/>
            <a:chExt cx="3702218" cy="401228"/>
          </a:xfrm>
        </p:grpSpPr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F3FADF83-65CC-434B-A0AF-EF79E97B85B8}"/>
                </a:ext>
              </a:extLst>
            </p:cNvPr>
            <p:cNvSpPr txBox="1"/>
            <p:nvPr/>
          </p:nvSpPr>
          <p:spPr>
            <a:xfrm>
              <a:off x="4859011" y="2326995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40EA61AA-CDA1-4197-BE3A-2AA10040AD83}"/>
                </a:ext>
              </a:extLst>
            </p:cNvPr>
            <p:cNvSpPr txBox="1"/>
            <p:nvPr/>
          </p:nvSpPr>
          <p:spPr>
            <a:xfrm>
              <a:off x="590662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A7BC8E70-2BA6-4949-A255-4BB8EEF727C3}"/>
                </a:ext>
              </a:extLst>
            </p:cNvPr>
            <p:cNvSpPr txBox="1"/>
            <p:nvPr/>
          </p:nvSpPr>
          <p:spPr>
            <a:xfrm>
              <a:off x="698914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A6A12843-D1CC-41DA-B48C-6F7285CFEE62}"/>
                </a:ext>
              </a:extLst>
            </p:cNvPr>
            <p:cNvSpPr txBox="1"/>
            <p:nvPr/>
          </p:nvSpPr>
          <p:spPr>
            <a:xfrm>
              <a:off x="8035123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3" name="テキスト ボックス 252">
            <a:extLst>
              <a:ext uri="{FF2B5EF4-FFF2-40B4-BE49-F238E27FC236}">
                <a16:creationId xmlns:a16="http://schemas.microsoft.com/office/drawing/2014/main" id="{26D033AF-1D04-4D75-B1A2-C7E2270ED284}"/>
              </a:ext>
            </a:extLst>
          </p:cNvPr>
          <p:cNvSpPr txBox="1"/>
          <p:nvPr/>
        </p:nvSpPr>
        <p:spPr>
          <a:xfrm rot="16200000">
            <a:off x="8039262" y="2182633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9BCC2BC1-3D1E-48BE-AAA4-7690B821C9D8}"/>
              </a:ext>
            </a:extLst>
          </p:cNvPr>
          <p:cNvGrpSpPr/>
          <p:nvPr/>
        </p:nvGrpSpPr>
        <p:grpSpPr>
          <a:xfrm>
            <a:off x="4813492" y="4496693"/>
            <a:ext cx="569388" cy="2304055"/>
            <a:chOff x="4823709" y="1100889"/>
            <a:chExt cx="569387" cy="2304055"/>
          </a:xfrm>
        </p:grpSpPr>
        <p:sp>
          <p:nvSpPr>
            <p:cNvPr id="255" name="テキスト ボックス 254">
              <a:extLst>
                <a:ext uri="{FF2B5EF4-FFF2-40B4-BE49-F238E27FC236}">
                  <a16:creationId xmlns:a16="http://schemas.microsoft.com/office/drawing/2014/main" id="{D539083C-F7C6-4F28-B392-D2E94295E0F2}"/>
                </a:ext>
              </a:extLst>
            </p:cNvPr>
            <p:cNvSpPr txBox="1"/>
            <p:nvPr/>
          </p:nvSpPr>
          <p:spPr>
            <a:xfrm>
              <a:off x="4823709" y="110088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6" name="テキスト ボックス 255">
              <a:extLst>
                <a:ext uri="{FF2B5EF4-FFF2-40B4-BE49-F238E27FC236}">
                  <a16:creationId xmlns:a16="http://schemas.microsoft.com/office/drawing/2014/main" id="{17D6CC74-5385-4818-B23F-3C026062BDBE}"/>
                </a:ext>
              </a:extLst>
            </p:cNvPr>
            <p:cNvSpPr txBox="1"/>
            <p:nvPr/>
          </p:nvSpPr>
          <p:spPr>
            <a:xfrm>
              <a:off x="4951950" y="204963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1D26C30C-7439-47A9-836F-42B74C70E78B}"/>
                </a:ext>
              </a:extLst>
            </p:cNvPr>
            <p:cNvSpPr txBox="1"/>
            <p:nvPr/>
          </p:nvSpPr>
          <p:spPr>
            <a:xfrm>
              <a:off x="5080190" y="3004834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2" name="テキスト ボックス 271">
            <a:extLst>
              <a:ext uri="{FF2B5EF4-FFF2-40B4-BE49-F238E27FC236}">
                <a16:creationId xmlns:a16="http://schemas.microsoft.com/office/drawing/2014/main" id="{09442812-1740-449B-8638-897DF304061F}"/>
              </a:ext>
            </a:extLst>
          </p:cNvPr>
          <p:cNvSpPr txBox="1"/>
          <p:nvPr/>
        </p:nvSpPr>
        <p:spPr>
          <a:xfrm>
            <a:off x="5890808" y="10435419"/>
            <a:ext cx="216116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Fludarabine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4015C445-0C0D-4FC7-9396-C442484758CD}"/>
              </a:ext>
            </a:extLst>
          </p:cNvPr>
          <p:cNvGrpSpPr/>
          <p:nvPr/>
        </p:nvGrpSpPr>
        <p:grpSpPr>
          <a:xfrm>
            <a:off x="5075307" y="10143040"/>
            <a:ext cx="3758761" cy="400110"/>
            <a:chOff x="4857588" y="2325877"/>
            <a:chExt cx="3758761" cy="400110"/>
          </a:xfrm>
        </p:grpSpPr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D929CA1C-100E-474A-807E-1F619F3F8BA0}"/>
                </a:ext>
              </a:extLst>
            </p:cNvPr>
            <p:cNvSpPr txBox="1"/>
            <p:nvPr/>
          </p:nvSpPr>
          <p:spPr>
            <a:xfrm>
              <a:off x="485758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A6BBEA69-78B2-44A6-B9ED-A5DCD0965967}"/>
                </a:ext>
              </a:extLst>
            </p:cNvPr>
            <p:cNvSpPr txBox="1"/>
            <p:nvPr/>
          </p:nvSpPr>
          <p:spPr>
            <a:xfrm>
              <a:off x="5929272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E722478D-F627-47DC-A358-E2263B6EC90B}"/>
                </a:ext>
              </a:extLst>
            </p:cNvPr>
            <p:cNvSpPr txBox="1"/>
            <p:nvPr/>
          </p:nvSpPr>
          <p:spPr>
            <a:xfrm>
              <a:off x="702157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7" name="テキスト ボックス 276">
              <a:extLst>
                <a:ext uri="{FF2B5EF4-FFF2-40B4-BE49-F238E27FC236}">
                  <a16:creationId xmlns:a16="http://schemas.microsoft.com/office/drawing/2014/main" id="{76FDDF96-8E3E-4B56-B555-5CBAD9250FAE}"/>
                </a:ext>
              </a:extLst>
            </p:cNvPr>
            <p:cNvSpPr txBox="1"/>
            <p:nvPr/>
          </p:nvSpPr>
          <p:spPr>
            <a:xfrm>
              <a:off x="8090243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4E0655FB-4E0E-486E-8A41-61BA93EE1971}"/>
              </a:ext>
            </a:extLst>
          </p:cNvPr>
          <p:cNvSpPr txBox="1"/>
          <p:nvPr/>
        </p:nvSpPr>
        <p:spPr>
          <a:xfrm rot="16200000">
            <a:off x="3707346" y="8980394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4" name="グループ化 293">
            <a:extLst>
              <a:ext uri="{FF2B5EF4-FFF2-40B4-BE49-F238E27FC236}">
                <a16:creationId xmlns:a16="http://schemas.microsoft.com/office/drawing/2014/main" id="{DAC639A2-F37A-4D9C-85C2-043E22FEA4A5}"/>
              </a:ext>
            </a:extLst>
          </p:cNvPr>
          <p:cNvGrpSpPr/>
          <p:nvPr/>
        </p:nvGrpSpPr>
        <p:grpSpPr>
          <a:xfrm>
            <a:off x="4809262" y="8021583"/>
            <a:ext cx="569387" cy="2308911"/>
            <a:chOff x="4823709" y="1065789"/>
            <a:chExt cx="569387" cy="2308911"/>
          </a:xfrm>
        </p:grpSpPr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21661078-4F10-4533-8BC1-9C5D44ED76A2}"/>
                </a:ext>
              </a:extLst>
            </p:cNvPr>
            <p:cNvSpPr txBox="1"/>
            <p:nvPr/>
          </p:nvSpPr>
          <p:spPr>
            <a:xfrm>
              <a:off x="4823709" y="106578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7" name="テキスト ボックス 296">
              <a:extLst>
                <a:ext uri="{FF2B5EF4-FFF2-40B4-BE49-F238E27FC236}">
                  <a16:creationId xmlns:a16="http://schemas.microsoft.com/office/drawing/2014/main" id="{268B4D47-C3AF-4A7A-B8C0-E79949DF4961}"/>
                </a:ext>
              </a:extLst>
            </p:cNvPr>
            <p:cNvSpPr txBox="1"/>
            <p:nvPr/>
          </p:nvSpPr>
          <p:spPr>
            <a:xfrm>
              <a:off x="4951950" y="201770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8" name="テキスト ボックス 297">
              <a:extLst>
                <a:ext uri="{FF2B5EF4-FFF2-40B4-BE49-F238E27FC236}">
                  <a16:creationId xmlns:a16="http://schemas.microsoft.com/office/drawing/2014/main" id="{0234C35B-D837-4B87-8E2D-B69FDC781AAE}"/>
                </a:ext>
              </a:extLst>
            </p:cNvPr>
            <p:cNvSpPr txBox="1"/>
            <p:nvPr/>
          </p:nvSpPr>
          <p:spPr>
            <a:xfrm>
              <a:off x="5080190" y="297459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8AAA658C-DB06-4E6D-8809-851939B7A8EC}"/>
              </a:ext>
            </a:extLst>
          </p:cNvPr>
          <p:cNvSpPr txBox="1"/>
          <p:nvPr/>
        </p:nvSpPr>
        <p:spPr>
          <a:xfrm>
            <a:off x="10381058" y="3634491"/>
            <a:ext cx="18037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[Cisplatin]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3" name="グループ化 332">
            <a:extLst>
              <a:ext uri="{FF2B5EF4-FFF2-40B4-BE49-F238E27FC236}">
                <a16:creationId xmlns:a16="http://schemas.microsoft.com/office/drawing/2014/main" id="{0534C8DE-F769-4060-8747-DFD4733C3BCE}"/>
              </a:ext>
            </a:extLst>
          </p:cNvPr>
          <p:cNvGrpSpPr/>
          <p:nvPr/>
        </p:nvGrpSpPr>
        <p:grpSpPr>
          <a:xfrm>
            <a:off x="9420128" y="3342672"/>
            <a:ext cx="3732386" cy="400110"/>
            <a:chOff x="4839145" y="2325877"/>
            <a:chExt cx="3732386" cy="400110"/>
          </a:xfrm>
        </p:grpSpPr>
        <p:sp>
          <p:nvSpPr>
            <p:cNvPr id="334" name="テキスト ボックス 333">
              <a:extLst>
                <a:ext uri="{FF2B5EF4-FFF2-40B4-BE49-F238E27FC236}">
                  <a16:creationId xmlns:a16="http://schemas.microsoft.com/office/drawing/2014/main" id="{7583BC42-5B5C-4F6B-80CF-10CC0ABBA25E}"/>
                </a:ext>
              </a:extLst>
            </p:cNvPr>
            <p:cNvSpPr txBox="1"/>
            <p:nvPr/>
          </p:nvSpPr>
          <p:spPr>
            <a:xfrm>
              <a:off x="4839145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5" name="テキスト ボックス 334">
              <a:extLst>
                <a:ext uri="{FF2B5EF4-FFF2-40B4-BE49-F238E27FC236}">
                  <a16:creationId xmlns:a16="http://schemas.microsoft.com/office/drawing/2014/main" id="{4E5BA287-3122-40E4-9905-886FFCE8A6A9}"/>
                </a:ext>
              </a:extLst>
            </p:cNvPr>
            <p:cNvSpPr txBox="1"/>
            <p:nvPr/>
          </p:nvSpPr>
          <p:spPr>
            <a:xfrm>
              <a:off x="5899024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6" name="テキスト ボックス 335">
              <a:extLst>
                <a:ext uri="{FF2B5EF4-FFF2-40B4-BE49-F238E27FC236}">
                  <a16:creationId xmlns:a16="http://schemas.microsoft.com/office/drawing/2014/main" id="{0BA1F81F-210D-4276-9959-F58CE788BCA0}"/>
                </a:ext>
              </a:extLst>
            </p:cNvPr>
            <p:cNvSpPr txBox="1"/>
            <p:nvPr/>
          </p:nvSpPr>
          <p:spPr>
            <a:xfrm>
              <a:off x="6989074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7" name="テキスト ボックス 336">
              <a:extLst>
                <a:ext uri="{FF2B5EF4-FFF2-40B4-BE49-F238E27FC236}">
                  <a16:creationId xmlns:a16="http://schemas.microsoft.com/office/drawing/2014/main" id="{2E7BA3FE-54EF-458F-81AC-339530246913}"/>
                </a:ext>
              </a:extLst>
            </p:cNvPr>
            <p:cNvSpPr txBox="1"/>
            <p:nvPr/>
          </p:nvSpPr>
          <p:spPr>
            <a:xfrm>
              <a:off x="8045425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AD534450-35D4-40D6-9D7D-E9693B45D740}"/>
              </a:ext>
            </a:extLst>
          </p:cNvPr>
          <p:cNvSpPr txBox="1"/>
          <p:nvPr/>
        </p:nvSpPr>
        <p:spPr>
          <a:xfrm rot="16200000">
            <a:off x="3735152" y="2183862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4C2E3879-53C1-47BB-9E46-43AC60FE4E1C}"/>
              </a:ext>
            </a:extLst>
          </p:cNvPr>
          <p:cNvGrpSpPr/>
          <p:nvPr/>
        </p:nvGrpSpPr>
        <p:grpSpPr>
          <a:xfrm>
            <a:off x="9138543" y="1223451"/>
            <a:ext cx="569387" cy="2312049"/>
            <a:chOff x="4823709" y="1092597"/>
            <a:chExt cx="569387" cy="2312049"/>
          </a:xfrm>
        </p:grpSpPr>
        <p:sp>
          <p:nvSpPr>
            <p:cNvPr id="340" name="テキスト ボックス 339">
              <a:extLst>
                <a:ext uri="{FF2B5EF4-FFF2-40B4-BE49-F238E27FC236}">
                  <a16:creationId xmlns:a16="http://schemas.microsoft.com/office/drawing/2014/main" id="{70CA3A45-BEE1-42F1-8FDB-17ACFAEC3C48}"/>
                </a:ext>
              </a:extLst>
            </p:cNvPr>
            <p:cNvSpPr txBox="1"/>
            <p:nvPr/>
          </p:nvSpPr>
          <p:spPr>
            <a:xfrm>
              <a:off x="4823709" y="1092597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1" name="テキスト ボックス 340">
              <a:extLst>
                <a:ext uri="{FF2B5EF4-FFF2-40B4-BE49-F238E27FC236}">
                  <a16:creationId xmlns:a16="http://schemas.microsoft.com/office/drawing/2014/main" id="{2769E62E-5E45-4C3A-AE7F-8E9C7F0B506A}"/>
                </a:ext>
              </a:extLst>
            </p:cNvPr>
            <p:cNvSpPr txBox="1"/>
            <p:nvPr/>
          </p:nvSpPr>
          <p:spPr>
            <a:xfrm>
              <a:off x="4951950" y="204971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56A72CA3-CE72-40AC-8ED2-C25594B95B20}"/>
                </a:ext>
              </a:extLst>
            </p:cNvPr>
            <p:cNvSpPr txBox="1"/>
            <p:nvPr/>
          </p:nvSpPr>
          <p:spPr>
            <a:xfrm>
              <a:off x="5080190" y="300453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7" name="テキスト ボックス 396">
            <a:extLst>
              <a:ext uri="{FF2B5EF4-FFF2-40B4-BE49-F238E27FC236}">
                <a16:creationId xmlns:a16="http://schemas.microsoft.com/office/drawing/2014/main" id="{872AE659-D2E0-4E5F-8159-8526E312F9BE}"/>
              </a:ext>
            </a:extLst>
          </p:cNvPr>
          <p:cNvSpPr txBox="1"/>
          <p:nvPr/>
        </p:nvSpPr>
        <p:spPr>
          <a:xfrm>
            <a:off x="10196836" y="10443097"/>
            <a:ext cx="218380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[Fluorouracil]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9549F883-62D3-4E0A-BD1F-B3EBF4B46613}"/>
              </a:ext>
            </a:extLst>
          </p:cNvPr>
          <p:cNvGrpSpPr/>
          <p:nvPr/>
        </p:nvGrpSpPr>
        <p:grpSpPr>
          <a:xfrm>
            <a:off x="9428352" y="10149957"/>
            <a:ext cx="3732867" cy="400110"/>
            <a:chOff x="4872631" y="2325877"/>
            <a:chExt cx="3732867" cy="400110"/>
          </a:xfrm>
        </p:grpSpPr>
        <p:sp>
          <p:nvSpPr>
            <p:cNvPr id="399" name="テキスト ボックス 398">
              <a:extLst>
                <a:ext uri="{FF2B5EF4-FFF2-40B4-BE49-F238E27FC236}">
                  <a16:creationId xmlns:a16="http://schemas.microsoft.com/office/drawing/2014/main" id="{14F7A055-4F09-4AB9-851C-9C2834DCAD8A}"/>
                </a:ext>
              </a:extLst>
            </p:cNvPr>
            <p:cNvSpPr txBox="1"/>
            <p:nvPr/>
          </p:nvSpPr>
          <p:spPr>
            <a:xfrm>
              <a:off x="4872631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0" name="テキスト ボックス 399">
              <a:extLst>
                <a:ext uri="{FF2B5EF4-FFF2-40B4-BE49-F238E27FC236}">
                  <a16:creationId xmlns:a16="http://schemas.microsoft.com/office/drawing/2014/main" id="{F468CF17-C77D-41F0-99C2-4B7059BBF73F}"/>
                </a:ext>
              </a:extLst>
            </p:cNvPr>
            <p:cNvSpPr txBox="1"/>
            <p:nvPr/>
          </p:nvSpPr>
          <p:spPr>
            <a:xfrm>
              <a:off x="592101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1" name="テキスト ボックス 400">
              <a:extLst>
                <a:ext uri="{FF2B5EF4-FFF2-40B4-BE49-F238E27FC236}">
                  <a16:creationId xmlns:a16="http://schemas.microsoft.com/office/drawing/2014/main" id="{F7E979E5-EC07-4759-B7EB-A5FE6043E638}"/>
                </a:ext>
              </a:extLst>
            </p:cNvPr>
            <p:cNvSpPr txBox="1"/>
            <p:nvPr/>
          </p:nvSpPr>
          <p:spPr>
            <a:xfrm>
              <a:off x="7019149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2" name="テキスト ボックス 401">
              <a:extLst>
                <a:ext uri="{FF2B5EF4-FFF2-40B4-BE49-F238E27FC236}">
                  <a16:creationId xmlns:a16="http://schemas.microsoft.com/office/drawing/2014/main" id="{E3AC844B-36AC-4E72-973F-7F3B90643739}"/>
                </a:ext>
              </a:extLst>
            </p:cNvPr>
            <p:cNvSpPr txBox="1"/>
            <p:nvPr/>
          </p:nvSpPr>
          <p:spPr>
            <a:xfrm>
              <a:off x="807939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03" name="テキスト ボックス 402">
            <a:extLst>
              <a:ext uri="{FF2B5EF4-FFF2-40B4-BE49-F238E27FC236}">
                <a16:creationId xmlns:a16="http://schemas.microsoft.com/office/drawing/2014/main" id="{B2A9F337-AC07-4748-BE2C-3C924C4AF5D7}"/>
              </a:ext>
            </a:extLst>
          </p:cNvPr>
          <p:cNvSpPr txBox="1"/>
          <p:nvPr/>
        </p:nvSpPr>
        <p:spPr>
          <a:xfrm rot="16200000">
            <a:off x="8036753" y="8979558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E9D452F3-171F-406C-ADAB-B88C809C1BC6}"/>
              </a:ext>
            </a:extLst>
          </p:cNvPr>
          <p:cNvGrpSpPr/>
          <p:nvPr/>
        </p:nvGrpSpPr>
        <p:grpSpPr>
          <a:xfrm>
            <a:off x="9135317" y="8043726"/>
            <a:ext cx="569387" cy="2286309"/>
            <a:chOff x="4823709" y="1123299"/>
            <a:chExt cx="569387" cy="2286309"/>
          </a:xfrm>
        </p:grpSpPr>
        <p:sp>
          <p:nvSpPr>
            <p:cNvPr id="405" name="テキスト ボックス 404">
              <a:extLst>
                <a:ext uri="{FF2B5EF4-FFF2-40B4-BE49-F238E27FC236}">
                  <a16:creationId xmlns:a16="http://schemas.microsoft.com/office/drawing/2014/main" id="{DF3E3ECA-0FCC-4C6B-AF68-35BE2573A477}"/>
                </a:ext>
              </a:extLst>
            </p:cNvPr>
            <p:cNvSpPr txBox="1"/>
            <p:nvPr/>
          </p:nvSpPr>
          <p:spPr>
            <a:xfrm>
              <a:off x="4823709" y="11232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72E40CEB-378F-4C75-A199-ED6B670A4C9C}"/>
                </a:ext>
              </a:extLst>
            </p:cNvPr>
            <p:cNvSpPr txBox="1"/>
            <p:nvPr/>
          </p:nvSpPr>
          <p:spPr>
            <a:xfrm>
              <a:off x="4951950" y="206911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7B8417B0-A9C0-4F8E-956E-2077E84F39B6}"/>
                </a:ext>
              </a:extLst>
            </p:cNvPr>
            <p:cNvSpPr txBox="1"/>
            <p:nvPr/>
          </p:nvSpPr>
          <p:spPr>
            <a:xfrm>
              <a:off x="5080190" y="300949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11" name="テキスト ボックス 410">
            <a:extLst>
              <a:ext uri="{FF2B5EF4-FFF2-40B4-BE49-F238E27FC236}">
                <a16:creationId xmlns:a16="http://schemas.microsoft.com/office/drawing/2014/main" id="{4DE4B5E7-1567-4D97-8843-376AC4936E58}"/>
              </a:ext>
            </a:extLst>
          </p:cNvPr>
          <p:cNvSpPr txBox="1"/>
          <p:nvPr/>
        </p:nvSpPr>
        <p:spPr>
          <a:xfrm>
            <a:off x="1415052" y="6907134"/>
            <a:ext cx="270619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Clomifene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citrate]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25" name="グループ化 424">
            <a:extLst>
              <a:ext uri="{FF2B5EF4-FFF2-40B4-BE49-F238E27FC236}">
                <a16:creationId xmlns:a16="http://schemas.microsoft.com/office/drawing/2014/main" id="{1361D52B-66F2-42CD-B312-C44E03084429}"/>
              </a:ext>
            </a:extLst>
          </p:cNvPr>
          <p:cNvGrpSpPr/>
          <p:nvPr/>
        </p:nvGrpSpPr>
        <p:grpSpPr>
          <a:xfrm>
            <a:off x="882951" y="6613228"/>
            <a:ext cx="3705802" cy="400110"/>
            <a:chOff x="4856481" y="2325877"/>
            <a:chExt cx="3705802" cy="400110"/>
          </a:xfrm>
        </p:grpSpPr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7BBBA692-74FF-400E-9389-10AF07BD9970}"/>
                </a:ext>
              </a:extLst>
            </p:cNvPr>
            <p:cNvSpPr txBox="1"/>
            <p:nvPr/>
          </p:nvSpPr>
          <p:spPr>
            <a:xfrm>
              <a:off x="4856481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B592FA6C-0EF9-4355-ADA1-780EB6760823}"/>
                </a:ext>
              </a:extLst>
            </p:cNvPr>
            <p:cNvSpPr txBox="1"/>
            <p:nvPr/>
          </p:nvSpPr>
          <p:spPr>
            <a:xfrm>
              <a:off x="590671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7BD5067C-EB86-4574-8207-344D49DE0EE0}"/>
                </a:ext>
              </a:extLst>
            </p:cNvPr>
            <p:cNvSpPr txBox="1"/>
            <p:nvPr/>
          </p:nvSpPr>
          <p:spPr>
            <a:xfrm>
              <a:off x="698861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E3F4DD01-0476-4DB2-A1AC-A778B1569FE5}"/>
                </a:ext>
              </a:extLst>
            </p:cNvPr>
            <p:cNvSpPr txBox="1"/>
            <p:nvPr/>
          </p:nvSpPr>
          <p:spPr>
            <a:xfrm>
              <a:off x="8036177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0" name="テキスト ボックス 429">
            <a:extLst>
              <a:ext uri="{FF2B5EF4-FFF2-40B4-BE49-F238E27FC236}">
                <a16:creationId xmlns:a16="http://schemas.microsoft.com/office/drawing/2014/main" id="{A71625F8-7F08-4ECC-8918-BFF595D468F3}"/>
              </a:ext>
            </a:extLst>
          </p:cNvPr>
          <p:cNvSpPr txBox="1"/>
          <p:nvPr/>
        </p:nvSpPr>
        <p:spPr>
          <a:xfrm rot="16200000">
            <a:off x="-500337" y="5442030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030188B9-4CB6-4003-B0B7-B409E270BCF6}"/>
              </a:ext>
            </a:extLst>
          </p:cNvPr>
          <p:cNvGrpSpPr/>
          <p:nvPr/>
        </p:nvGrpSpPr>
        <p:grpSpPr>
          <a:xfrm>
            <a:off x="599096" y="4500171"/>
            <a:ext cx="569387" cy="2307220"/>
            <a:chOff x="4823709" y="1079683"/>
            <a:chExt cx="569387" cy="2307220"/>
          </a:xfrm>
        </p:grpSpPr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7C6A1777-D260-4807-A1AB-A27FD207EF48}"/>
                </a:ext>
              </a:extLst>
            </p:cNvPr>
            <p:cNvSpPr txBox="1"/>
            <p:nvPr/>
          </p:nvSpPr>
          <p:spPr>
            <a:xfrm>
              <a:off x="4823709" y="1079683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FEE0D817-9ED3-4BD3-A7AF-0662C8934DE3}"/>
                </a:ext>
              </a:extLst>
            </p:cNvPr>
            <p:cNvSpPr txBox="1"/>
            <p:nvPr/>
          </p:nvSpPr>
          <p:spPr>
            <a:xfrm>
              <a:off x="4951950" y="202689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D9A1EE94-1A90-4F56-B9BB-64BAAD0D78E9}"/>
                </a:ext>
              </a:extLst>
            </p:cNvPr>
            <p:cNvSpPr txBox="1"/>
            <p:nvPr/>
          </p:nvSpPr>
          <p:spPr>
            <a:xfrm>
              <a:off x="5080190" y="2986793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37" name="テキスト ボックス 436">
            <a:extLst>
              <a:ext uri="{FF2B5EF4-FFF2-40B4-BE49-F238E27FC236}">
                <a16:creationId xmlns:a16="http://schemas.microsoft.com/office/drawing/2014/main" id="{4B56D32D-CA27-4071-9DC7-CB226CD5511D}"/>
              </a:ext>
            </a:extLst>
          </p:cNvPr>
          <p:cNvSpPr txBox="1"/>
          <p:nvPr/>
        </p:nvSpPr>
        <p:spPr>
          <a:xfrm>
            <a:off x="1750498" y="13921597"/>
            <a:ext cx="2074607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Fulvestrant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38" name="グループ化 437">
            <a:extLst>
              <a:ext uri="{FF2B5EF4-FFF2-40B4-BE49-F238E27FC236}">
                <a16:creationId xmlns:a16="http://schemas.microsoft.com/office/drawing/2014/main" id="{CDEAF4B3-5C2B-4443-8BE3-1519F580AF2E}"/>
              </a:ext>
            </a:extLst>
          </p:cNvPr>
          <p:cNvGrpSpPr/>
          <p:nvPr/>
        </p:nvGrpSpPr>
        <p:grpSpPr>
          <a:xfrm>
            <a:off x="885667" y="13624620"/>
            <a:ext cx="3748653" cy="400110"/>
            <a:chOff x="4839543" y="2325877"/>
            <a:chExt cx="3748653" cy="400110"/>
          </a:xfrm>
        </p:grpSpPr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id="{44F16020-1A93-4179-862C-A5AD5C9D9F19}"/>
                </a:ext>
              </a:extLst>
            </p:cNvPr>
            <p:cNvSpPr txBox="1"/>
            <p:nvPr/>
          </p:nvSpPr>
          <p:spPr>
            <a:xfrm>
              <a:off x="4839543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id="{96C8E4DF-9D24-45FC-B9C5-36FBD5E5699D}"/>
                </a:ext>
              </a:extLst>
            </p:cNvPr>
            <p:cNvSpPr txBox="1"/>
            <p:nvPr/>
          </p:nvSpPr>
          <p:spPr>
            <a:xfrm>
              <a:off x="590833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1" name="テキスト ボックス 440">
              <a:extLst>
                <a:ext uri="{FF2B5EF4-FFF2-40B4-BE49-F238E27FC236}">
                  <a16:creationId xmlns:a16="http://schemas.microsoft.com/office/drawing/2014/main" id="{B664DF79-4256-4C0C-94F6-5AD70D49C871}"/>
                </a:ext>
              </a:extLst>
            </p:cNvPr>
            <p:cNvSpPr txBox="1"/>
            <p:nvPr/>
          </p:nvSpPr>
          <p:spPr>
            <a:xfrm>
              <a:off x="699822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81318ADD-503B-4E49-B607-432E634D0B9A}"/>
                </a:ext>
              </a:extLst>
            </p:cNvPr>
            <p:cNvSpPr txBox="1"/>
            <p:nvPr/>
          </p:nvSpPr>
          <p:spPr>
            <a:xfrm>
              <a:off x="806209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82649481-2AD2-46DF-B78A-C9C8AECD810F}"/>
              </a:ext>
            </a:extLst>
          </p:cNvPr>
          <p:cNvSpPr txBox="1"/>
          <p:nvPr/>
        </p:nvSpPr>
        <p:spPr>
          <a:xfrm rot="16200000">
            <a:off x="-490385" y="12429380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44" name="グループ化 443">
            <a:extLst>
              <a:ext uri="{FF2B5EF4-FFF2-40B4-BE49-F238E27FC236}">
                <a16:creationId xmlns:a16="http://schemas.microsoft.com/office/drawing/2014/main" id="{2440FCED-29E2-46D4-A4ED-D0F71E2F6C6A}"/>
              </a:ext>
            </a:extLst>
          </p:cNvPr>
          <p:cNvGrpSpPr/>
          <p:nvPr/>
        </p:nvGrpSpPr>
        <p:grpSpPr>
          <a:xfrm>
            <a:off x="608028" y="11464767"/>
            <a:ext cx="569387" cy="2341142"/>
            <a:chOff x="4823709" y="1067494"/>
            <a:chExt cx="569387" cy="2341142"/>
          </a:xfrm>
        </p:grpSpPr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id="{9597E7C2-1937-4095-BAD5-21CB554B6AFF}"/>
                </a:ext>
              </a:extLst>
            </p:cNvPr>
            <p:cNvSpPr txBox="1"/>
            <p:nvPr/>
          </p:nvSpPr>
          <p:spPr>
            <a:xfrm>
              <a:off x="4823709" y="1067494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DBDC3608-7988-4549-90C4-85F0B603D634}"/>
                </a:ext>
              </a:extLst>
            </p:cNvPr>
            <p:cNvSpPr txBox="1"/>
            <p:nvPr/>
          </p:nvSpPr>
          <p:spPr>
            <a:xfrm>
              <a:off x="4951950" y="203912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792B8AD3-D3C8-4AA8-A31B-F91F739E6F42}"/>
                </a:ext>
              </a:extLst>
            </p:cNvPr>
            <p:cNvSpPr txBox="1"/>
            <p:nvPr/>
          </p:nvSpPr>
          <p:spPr>
            <a:xfrm>
              <a:off x="5080190" y="3008526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6B6BC1B4-613B-48A0-BDDA-24B7918874D6}"/>
              </a:ext>
            </a:extLst>
          </p:cNvPr>
          <p:cNvSpPr txBox="1"/>
          <p:nvPr/>
        </p:nvSpPr>
        <p:spPr>
          <a:xfrm>
            <a:off x="9894642" y="6891013"/>
            <a:ext cx="282320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Daunorbicine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8B305FAD-8545-4CF0-A4E7-E87EC27FA9E5}"/>
              </a:ext>
            </a:extLst>
          </p:cNvPr>
          <p:cNvGrpSpPr/>
          <p:nvPr/>
        </p:nvGrpSpPr>
        <p:grpSpPr>
          <a:xfrm>
            <a:off x="9415724" y="6600381"/>
            <a:ext cx="3710615" cy="400110"/>
            <a:chOff x="4851153" y="2325877"/>
            <a:chExt cx="3710615" cy="400110"/>
          </a:xfrm>
        </p:grpSpPr>
        <p:sp>
          <p:nvSpPr>
            <p:cNvPr id="452" name="テキスト ボックス 451">
              <a:extLst>
                <a:ext uri="{FF2B5EF4-FFF2-40B4-BE49-F238E27FC236}">
                  <a16:creationId xmlns:a16="http://schemas.microsoft.com/office/drawing/2014/main" id="{761C8272-93BF-4BBF-920E-E796FC68B029}"/>
                </a:ext>
              </a:extLst>
            </p:cNvPr>
            <p:cNvSpPr txBox="1"/>
            <p:nvPr/>
          </p:nvSpPr>
          <p:spPr>
            <a:xfrm>
              <a:off x="4851153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5C5D886A-4462-4CE7-94DD-8345DDC48B04}"/>
                </a:ext>
              </a:extLst>
            </p:cNvPr>
            <p:cNvSpPr txBox="1"/>
            <p:nvPr/>
          </p:nvSpPr>
          <p:spPr>
            <a:xfrm>
              <a:off x="5906450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51256E62-D42A-4B7A-A8B1-05E94AD0DCEC}"/>
                </a:ext>
              </a:extLst>
            </p:cNvPr>
            <p:cNvSpPr txBox="1"/>
            <p:nvPr/>
          </p:nvSpPr>
          <p:spPr>
            <a:xfrm>
              <a:off x="698150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837E800B-A8BD-46FE-99F0-AA6512784D41}"/>
                </a:ext>
              </a:extLst>
            </p:cNvPr>
            <p:cNvSpPr txBox="1"/>
            <p:nvPr/>
          </p:nvSpPr>
          <p:spPr>
            <a:xfrm>
              <a:off x="803566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6" name="テキスト ボックス 455">
            <a:extLst>
              <a:ext uri="{FF2B5EF4-FFF2-40B4-BE49-F238E27FC236}">
                <a16:creationId xmlns:a16="http://schemas.microsoft.com/office/drawing/2014/main" id="{1718297F-FCE6-4BCF-9CA1-E3C85656A0C2}"/>
              </a:ext>
            </a:extLst>
          </p:cNvPr>
          <p:cNvSpPr txBox="1"/>
          <p:nvPr/>
        </p:nvSpPr>
        <p:spPr>
          <a:xfrm rot="16200000">
            <a:off x="8044025" y="5442197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93ACDA13-EC3A-4AD4-99CB-9857CADAFD9B}"/>
              </a:ext>
            </a:extLst>
          </p:cNvPr>
          <p:cNvGrpSpPr/>
          <p:nvPr/>
        </p:nvGrpSpPr>
        <p:grpSpPr>
          <a:xfrm>
            <a:off x="9144106" y="4469401"/>
            <a:ext cx="569387" cy="2321283"/>
            <a:chOff x="4823709" y="1089399"/>
            <a:chExt cx="569387" cy="2321283"/>
          </a:xfrm>
        </p:grpSpPr>
        <p:sp>
          <p:nvSpPr>
            <p:cNvPr id="458" name="テキスト ボックス 457">
              <a:extLst>
                <a:ext uri="{FF2B5EF4-FFF2-40B4-BE49-F238E27FC236}">
                  <a16:creationId xmlns:a16="http://schemas.microsoft.com/office/drawing/2014/main" id="{9A5E9C50-7EF9-4B8A-BCC6-60A4D482E1E0}"/>
                </a:ext>
              </a:extLst>
            </p:cNvPr>
            <p:cNvSpPr txBox="1"/>
            <p:nvPr/>
          </p:nvSpPr>
          <p:spPr>
            <a:xfrm>
              <a:off x="4823709" y="10893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9" name="テキスト ボックス 458">
              <a:extLst>
                <a:ext uri="{FF2B5EF4-FFF2-40B4-BE49-F238E27FC236}">
                  <a16:creationId xmlns:a16="http://schemas.microsoft.com/office/drawing/2014/main" id="{601E526B-643A-450A-AF4F-181BFD7F05A0}"/>
                </a:ext>
              </a:extLst>
            </p:cNvPr>
            <p:cNvSpPr txBox="1"/>
            <p:nvPr/>
          </p:nvSpPr>
          <p:spPr>
            <a:xfrm>
              <a:off x="4951950" y="204967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0" name="テキスト ボックス 459">
              <a:extLst>
                <a:ext uri="{FF2B5EF4-FFF2-40B4-BE49-F238E27FC236}">
                  <a16:creationId xmlns:a16="http://schemas.microsoft.com/office/drawing/2014/main" id="{E701BB00-0658-4B90-A170-BACB561243C4}"/>
                </a:ext>
              </a:extLst>
            </p:cNvPr>
            <p:cNvSpPr txBox="1"/>
            <p:nvPr/>
          </p:nvSpPr>
          <p:spPr>
            <a:xfrm>
              <a:off x="5080190" y="30105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3" name="テキスト ボックス 462">
            <a:extLst>
              <a:ext uri="{FF2B5EF4-FFF2-40B4-BE49-F238E27FC236}">
                <a16:creationId xmlns:a16="http://schemas.microsoft.com/office/drawing/2014/main" id="{19ECAA11-97EF-4345-8FF0-1DBD830580F0}"/>
              </a:ext>
            </a:extLst>
          </p:cNvPr>
          <p:cNvSpPr txBox="1"/>
          <p:nvPr/>
        </p:nvSpPr>
        <p:spPr>
          <a:xfrm>
            <a:off x="1740372" y="10438359"/>
            <a:ext cx="205556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Entrectinib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4" name="グループ化 463">
            <a:extLst>
              <a:ext uri="{FF2B5EF4-FFF2-40B4-BE49-F238E27FC236}">
                <a16:creationId xmlns:a16="http://schemas.microsoft.com/office/drawing/2014/main" id="{5558A9F6-3F51-420E-BA9B-8684C4591BB2}"/>
              </a:ext>
            </a:extLst>
          </p:cNvPr>
          <p:cNvGrpSpPr/>
          <p:nvPr/>
        </p:nvGrpSpPr>
        <p:grpSpPr>
          <a:xfrm>
            <a:off x="897003" y="10145926"/>
            <a:ext cx="3748272" cy="400110"/>
            <a:chOff x="4929673" y="2325877"/>
            <a:chExt cx="3748272" cy="400110"/>
          </a:xfrm>
        </p:grpSpPr>
        <p:sp>
          <p:nvSpPr>
            <p:cNvPr id="465" name="テキスト ボックス 464">
              <a:extLst>
                <a:ext uri="{FF2B5EF4-FFF2-40B4-BE49-F238E27FC236}">
                  <a16:creationId xmlns:a16="http://schemas.microsoft.com/office/drawing/2014/main" id="{04377D4E-FFE5-4940-939E-B00526E9C950}"/>
                </a:ext>
              </a:extLst>
            </p:cNvPr>
            <p:cNvSpPr txBox="1"/>
            <p:nvPr/>
          </p:nvSpPr>
          <p:spPr>
            <a:xfrm>
              <a:off x="4929673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6" name="テキスト ボックス 465">
              <a:extLst>
                <a:ext uri="{FF2B5EF4-FFF2-40B4-BE49-F238E27FC236}">
                  <a16:creationId xmlns:a16="http://schemas.microsoft.com/office/drawing/2014/main" id="{0CEBBE54-5DD3-4BEF-86C8-D575ECF1835F}"/>
                </a:ext>
              </a:extLst>
            </p:cNvPr>
            <p:cNvSpPr txBox="1"/>
            <p:nvPr/>
          </p:nvSpPr>
          <p:spPr>
            <a:xfrm>
              <a:off x="5989425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7" name="テキスト ボックス 466">
              <a:extLst>
                <a:ext uri="{FF2B5EF4-FFF2-40B4-BE49-F238E27FC236}">
                  <a16:creationId xmlns:a16="http://schemas.microsoft.com/office/drawing/2014/main" id="{EC59500B-6770-4C0E-AE92-E4C0417EE7B5}"/>
                </a:ext>
              </a:extLst>
            </p:cNvPr>
            <p:cNvSpPr txBox="1"/>
            <p:nvPr/>
          </p:nvSpPr>
          <p:spPr>
            <a:xfrm>
              <a:off x="7084434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8" name="テキスト ボックス 467">
              <a:extLst>
                <a:ext uri="{FF2B5EF4-FFF2-40B4-BE49-F238E27FC236}">
                  <a16:creationId xmlns:a16="http://schemas.microsoft.com/office/drawing/2014/main" id="{98D236B4-BF07-47A6-9BE3-82B17C6E7FCB}"/>
                </a:ext>
              </a:extLst>
            </p:cNvPr>
            <p:cNvSpPr txBox="1"/>
            <p:nvPr/>
          </p:nvSpPr>
          <p:spPr>
            <a:xfrm>
              <a:off x="8151839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67FE54E7-22E2-4B0C-85BA-19063BD8874C}"/>
              </a:ext>
            </a:extLst>
          </p:cNvPr>
          <p:cNvSpPr txBox="1"/>
          <p:nvPr/>
        </p:nvSpPr>
        <p:spPr>
          <a:xfrm rot="16200000">
            <a:off x="-486607" y="8984356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70" name="グループ化 469">
            <a:extLst>
              <a:ext uri="{FF2B5EF4-FFF2-40B4-BE49-F238E27FC236}">
                <a16:creationId xmlns:a16="http://schemas.microsoft.com/office/drawing/2014/main" id="{823105DE-FDEA-4F83-A9FD-1E976B42D307}"/>
              </a:ext>
            </a:extLst>
          </p:cNvPr>
          <p:cNvGrpSpPr/>
          <p:nvPr/>
        </p:nvGrpSpPr>
        <p:grpSpPr>
          <a:xfrm>
            <a:off x="612411" y="8025251"/>
            <a:ext cx="569387" cy="2308298"/>
            <a:chOff x="4823709" y="1116787"/>
            <a:chExt cx="569387" cy="2308298"/>
          </a:xfrm>
        </p:grpSpPr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FDD4D10C-FB87-40A0-9339-F7D0D355A73F}"/>
                </a:ext>
              </a:extLst>
            </p:cNvPr>
            <p:cNvSpPr txBox="1"/>
            <p:nvPr/>
          </p:nvSpPr>
          <p:spPr>
            <a:xfrm>
              <a:off x="4823709" y="1116787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249E9A0C-54B8-4ABF-B183-CBD3926A339E}"/>
                </a:ext>
              </a:extLst>
            </p:cNvPr>
            <p:cNvSpPr txBox="1"/>
            <p:nvPr/>
          </p:nvSpPr>
          <p:spPr>
            <a:xfrm>
              <a:off x="4951950" y="2061616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3" name="テキスト ボックス 472">
              <a:extLst>
                <a:ext uri="{FF2B5EF4-FFF2-40B4-BE49-F238E27FC236}">
                  <a16:creationId xmlns:a16="http://schemas.microsoft.com/office/drawing/2014/main" id="{3F77A746-C11E-4795-B3A4-95B1F0EA8FDD}"/>
                </a:ext>
              </a:extLst>
            </p:cNvPr>
            <p:cNvSpPr txBox="1"/>
            <p:nvPr/>
          </p:nvSpPr>
          <p:spPr>
            <a:xfrm>
              <a:off x="5080190" y="3024975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87" name="テキスト ボックス 486">
            <a:extLst>
              <a:ext uri="{FF2B5EF4-FFF2-40B4-BE49-F238E27FC236}">
                <a16:creationId xmlns:a16="http://schemas.microsoft.com/office/drawing/2014/main" id="{1B00C9D8-962D-4F69-AFB8-4632ACD17D18}"/>
              </a:ext>
            </a:extLst>
          </p:cNvPr>
          <p:cNvSpPr txBox="1"/>
          <p:nvPr/>
        </p:nvSpPr>
        <p:spPr>
          <a:xfrm>
            <a:off x="10161039" y="17289598"/>
            <a:ext cx="225254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Mitomycin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6BDCC303-054C-4A1F-89C4-2BCE8A4097D0}"/>
              </a:ext>
            </a:extLst>
          </p:cNvPr>
          <p:cNvGrpSpPr/>
          <p:nvPr/>
        </p:nvGrpSpPr>
        <p:grpSpPr>
          <a:xfrm>
            <a:off x="9419823" y="16998067"/>
            <a:ext cx="3721797" cy="400110"/>
            <a:chOff x="4849917" y="2325877"/>
            <a:chExt cx="3721797" cy="400110"/>
          </a:xfrm>
        </p:grpSpPr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91B3FDCF-4D02-4DB6-8C70-C8B217E55950}"/>
                </a:ext>
              </a:extLst>
            </p:cNvPr>
            <p:cNvSpPr txBox="1"/>
            <p:nvPr/>
          </p:nvSpPr>
          <p:spPr>
            <a:xfrm>
              <a:off x="484991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0" name="テキスト ボックス 489">
              <a:extLst>
                <a:ext uri="{FF2B5EF4-FFF2-40B4-BE49-F238E27FC236}">
                  <a16:creationId xmlns:a16="http://schemas.microsoft.com/office/drawing/2014/main" id="{E2F1F0EF-5B87-4667-B5A1-E546C93D1787}"/>
                </a:ext>
              </a:extLst>
            </p:cNvPr>
            <p:cNvSpPr txBox="1"/>
            <p:nvPr/>
          </p:nvSpPr>
          <p:spPr>
            <a:xfrm>
              <a:off x="5898852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1" name="テキスト ボックス 490">
              <a:extLst>
                <a:ext uri="{FF2B5EF4-FFF2-40B4-BE49-F238E27FC236}">
                  <a16:creationId xmlns:a16="http://schemas.microsoft.com/office/drawing/2014/main" id="{61F32882-8766-49E9-83BF-9CA80EAAAA1D}"/>
                </a:ext>
              </a:extLst>
            </p:cNvPr>
            <p:cNvSpPr txBox="1"/>
            <p:nvPr/>
          </p:nvSpPr>
          <p:spPr>
            <a:xfrm>
              <a:off x="6975216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テキスト ボックス 491">
              <a:extLst>
                <a:ext uri="{FF2B5EF4-FFF2-40B4-BE49-F238E27FC236}">
                  <a16:creationId xmlns:a16="http://schemas.microsoft.com/office/drawing/2014/main" id="{9475A45D-B541-43AB-9967-3630BDD47886}"/>
                </a:ext>
              </a:extLst>
            </p:cNvPr>
            <p:cNvSpPr txBox="1"/>
            <p:nvPr/>
          </p:nvSpPr>
          <p:spPr>
            <a:xfrm>
              <a:off x="8045608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93" name="テキスト ボックス 492">
            <a:extLst>
              <a:ext uri="{FF2B5EF4-FFF2-40B4-BE49-F238E27FC236}">
                <a16:creationId xmlns:a16="http://schemas.microsoft.com/office/drawing/2014/main" id="{D9DEDB85-3206-4039-B77B-3DD07CEA8FA2}"/>
              </a:ext>
            </a:extLst>
          </p:cNvPr>
          <p:cNvSpPr txBox="1"/>
          <p:nvPr/>
        </p:nvSpPr>
        <p:spPr>
          <a:xfrm rot="16200000">
            <a:off x="8023371" y="15832552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689207C7-7178-4BD5-9152-1816EDCFFD9D}"/>
              </a:ext>
            </a:extLst>
          </p:cNvPr>
          <p:cNvGrpSpPr/>
          <p:nvPr/>
        </p:nvGrpSpPr>
        <p:grpSpPr>
          <a:xfrm>
            <a:off x="9124441" y="14875118"/>
            <a:ext cx="569387" cy="2302451"/>
            <a:chOff x="4823709" y="1064217"/>
            <a:chExt cx="569387" cy="2302451"/>
          </a:xfrm>
        </p:grpSpPr>
        <p:sp>
          <p:nvSpPr>
            <p:cNvPr id="495" name="テキスト ボックス 494">
              <a:extLst>
                <a:ext uri="{FF2B5EF4-FFF2-40B4-BE49-F238E27FC236}">
                  <a16:creationId xmlns:a16="http://schemas.microsoft.com/office/drawing/2014/main" id="{282FA1A9-6D42-431E-BD1F-AC68E099E118}"/>
                </a:ext>
              </a:extLst>
            </p:cNvPr>
            <p:cNvSpPr txBox="1"/>
            <p:nvPr/>
          </p:nvSpPr>
          <p:spPr>
            <a:xfrm>
              <a:off x="4823709" y="1064217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テキスト ボックス 495">
              <a:extLst>
                <a:ext uri="{FF2B5EF4-FFF2-40B4-BE49-F238E27FC236}">
                  <a16:creationId xmlns:a16="http://schemas.microsoft.com/office/drawing/2014/main" id="{461C6FD2-924D-4BE3-8307-AAE2461A3C0D}"/>
                </a:ext>
              </a:extLst>
            </p:cNvPr>
            <p:cNvSpPr txBox="1"/>
            <p:nvPr/>
          </p:nvSpPr>
          <p:spPr>
            <a:xfrm>
              <a:off x="4951950" y="2015018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テキスト ボックス 496">
              <a:extLst>
                <a:ext uri="{FF2B5EF4-FFF2-40B4-BE49-F238E27FC236}">
                  <a16:creationId xmlns:a16="http://schemas.microsoft.com/office/drawing/2014/main" id="{2C7A61A5-C77B-4F83-BFF9-04AFD5C4D7A6}"/>
                </a:ext>
              </a:extLst>
            </p:cNvPr>
            <p:cNvSpPr txBox="1"/>
            <p:nvPr/>
          </p:nvSpPr>
          <p:spPr>
            <a:xfrm>
              <a:off x="5080190" y="2966558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4586CA8D-C926-4BB3-8B86-7746901F2D7B}"/>
              </a:ext>
            </a:extLst>
          </p:cNvPr>
          <p:cNvSpPr txBox="1"/>
          <p:nvPr/>
        </p:nvSpPr>
        <p:spPr>
          <a:xfrm>
            <a:off x="5673297" y="17291906"/>
            <a:ext cx="259737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Mercaptopurine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70B1EDA4-B63F-4B97-A703-ED20435DBB32}"/>
              </a:ext>
            </a:extLst>
          </p:cNvPr>
          <p:cNvGrpSpPr/>
          <p:nvPr/>
        </p:nvGrpSpPr>
        <p:grpSpPr>
          <a:xfrm>
            <a:off x="5083581" y="16998055"/>
            <a:ext cx="3748877" cy="400110"/>
            <a:chOff x="4889577" y="2325877"/>
            <a:chExt cx="3748877" cy="400110"/>
          </a:xfrm>
        </p:grpSpPr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B1EB2B98-C74B-4AE3-B9AD-72B56AB02B70}"/>
                </a:ext>
              </a:extLst>
            </p:cNvPr>
            <p:cNvSpPr txBox="1"/>
            <p:nvPr/>
          </p:nvSpPr>
          <p:spPr>
            <a:xfrm>
              <a:off x="488957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716B9AB2-A2C1-4FD9-8DAB-F80ACC99F3E7}"/>
                </a:ext>
              </a:extLst>
            </p:cNvPr>
            <p:cNvSpPr txBox="1"/>
            <p:nvPr/>
          </p:nvSpPr>
          <p:spPr>
            <a:xfrm>
              <a:off x="5953144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F5A70F28-48BC-4892-846A-A290F28F6EE7}"/>
                </a:ext>
              </a:extLst>
            </p:cNvPr>
            <p:cNvSpPr txBox="1"/>
            <p:nvPr/>
          </p:nvSpPr>
          <p:spPr>
            <a:xfrm>
              <a:off x="7047511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85727BA6-E276-4583-A751-F6BC82D347E0}"/>
                </a:ext>
              </a:extLst>
            </p:cNvPr>
            <p:cNvSpPr txBox="1"/>
            <p:nvPr/>
          </p:nvSpPr>
          <p:spPr>
            <a:xfrm>
              <a:off x="8112348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6" name="テキスト ボックス 185">
            <a:extLst>
              <a:ext uri="{FF2B5EF4-FFF2-40B4-BE49-F238E27FC236}">
                <a16:creationId xmlns:a16="http://schemas.microsoft.com/office/drawing/2014/main" id="{8834B753-2B46-4FFB-BFEB-5A4837DA2740}"/>
              </a:ext>
            </a:extLst>
          </p:cNvPr>
          <p:cNvSpPr txBox="1"/>
          <p:nvPr/>
        </p:nvSpPr>
        <p:spPr>
          <a:xfrm rot="16200000">
            <a:off x="3700855" y="15820633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45CDF78C-5B2C-4EFE-9001-43C5061AB839}"/>
              </a:ext>
            </a:extLst>
          </p:cNvPr>
          <p:cNvGrpSpPr/>
          <p:nvPr/>
        </p:nvGrpSpPr>
        <p:grpSpPr>
          <a:xfrm>
            <a:off x="4800597" y="14862231"/>
            <a:ext cx="569387" cy="2328090"/>
            <a:chOff x="4823709" y="1044019"/>
            <a:chExt cx="569387" cy="2328090"/>
          </a:xfrm>
        </p:grpSpPr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BD279932-F1C4-4281-A844-F61FEC43DBA8}"/>
                </a:ext>
              </a:extLst>
            </p:cNvPr>
            <p:cNvSpPr txBox="1"/>
            <p:nvPr/>
          </p:nvSpPr>
          <p:spPr>
            <a:xfrm>
              <a:off x="4823709" y="104401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6A978B0D-D4AF-472C-984C-4AF527F281AA}"/>
                </a:ext>
              </a:extLst>
            </p:cNvPr>
            <p:cNvSpPr txBox="1"/>
            <p:nvPr/>
          </p:nvSpPr>
          <p:spPr>
            <a:xfrm>
              <a:off x="4951950" y="201337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E9797094-402A-4C5A-AF3A-858A85014B66}"/>
                </a:ext>
              </a:extLst>
            </p:cNvPr>
            <p:cNvSpPr txBox="1"/>
            <p:nvPr/>
          </p:nvSpPr>
          <p:spPr>
            <a:xfrm>
              <a:off x="5080190" y="297199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3" name="テキスト ボックス 192">
            <a:extLst>
              <a:ext uri="{FF2B5EF4-FFF2-40B4-BE49-F238E27FC236}">
                <a16:creationId xmlns:a16="http://schemas.microsoft.com/office/drawing/2014/main" id="{FC44F1B7-6A22-4484-AC27-C67B6D8AD54F}"/>
              </a:ext>
            </a:extLst>
          </p:cNvPr>
          <p:cNvSpPr txBox="1"/>
          <p:nvPr/>
        </p:nvSpPr>
        <p:spPr>
          <a:xfrm>
            <a:off x="10072057" y="13909522"/>
            <a:ext cx="246574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[Irinotecan HCl]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2F3C479F-B3B8-4AA2-8BB2-A8FAD7E8D051}"/>
              </a:ext>
            </a:extLst>
          </p:cNvPr>
          <p:cNvGrpSpPr/>
          <p:nvPr/>
        </p:nvGrpSpPr>
        <p:grpSpPr>
          <a:xfrm>
            <a:off x="9425958" y="13611917"/>
            <a:ext cx="3712987" cy="400110"/>
            <a:chOff x="4847421" y="2325877"/>
            <a:chExt cx="3712987" cy="400110"/>
          </a:xfrm>
        </p:grpSpPr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BBBC0D62-5CDD-49A6-AA57-B6B80A7B58C4}"/>
                </a:ext>
              </a:extLst>
            </p:cNvPr>
            <p:cNvSpPr txBox="1"/>
            <p:nvPr/>
          </p:nvSpPr>
          <p:spPr>
            <a:xfrm>
              <a:off x="4847421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CA00F864-5139-4C5E-84D3-21727C6AA533}"/>
                </a:ext>
              </a:extLst>
            </p:cNvPr>
            <p:cNvSpPr txBox="1"/>
            <p:nvPr/>
          </p:nvSpPr>
          <p:spPr>
            <a:xfrm>
              <a:off x="589421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DC18F7DA-79A4-4D1F-9421-72004D3AEF75}"/>
                </a:ext>
              </a:extLst>
            </p:cNvPr>
            <p:cNvSpPr txBox="1"/>
            <p:nvPr/>
          </p:nvSpPr>
          <p:spPr>
            <a:xfrm>
              <a:off x="698010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E9473B6C-C266-493C-8FDE-78F1129DBC6E}"/>
                </a:ext>
              </a:extLst>
            </p:cNvPr>
            <p:cNvSpPr txBox="1"/>
            <p:nvPr/>
          </p:nvSpPr>
          <p:spPr>
            <a:xfrm>
              <a:off x="803430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C47122FF-247F-4395-9B38-CC2A5294CEF5}"/>
              </a:ext>
            </a:extLst>
          </p:cNvPr>
          <p:cNvSpPr txBox="1"/>
          <p:nvPr/>
        </p:nvSpPr>
        <p:spPr>
          <a:xfrm rot="16200000">
            <a:off x="8041990" y="12447979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01025DCF-8352-47B5-91D0-7F269A0D84C5}"/>
              </a:ext>
            </a:extLst>
          </p:cNvPr>
          <p:cNvGrpSpPr/>
          <p:nvPr/>
        </p:nvGrpSpPr>
        <p:grpSpPr>
          <a:xfrm>
            <a:off x="9140441" y="11480095"/>
            <a:ext cx="569387" cy="2321283"/>
            <a:chOff x="4823709" y="1089399"/>
            <a:chExt cx="569387" cy="2321283"/>
          </a:xfrm>
        </p:grpSpPr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F0015B0A-4DF4-44FA-85B1-4D80754821E5}"/>
                </a:ext>
              </a:extLst>
            </p:cNvPr>
            <p:cNvSpPr txBox="1"/>
            <p:nvPr/>
          </p:nvSpPr>
          <p:spPr>
            <a:xfrm>
              <a:off x="4823709" y="10893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5AB0DE0D-2386-4828-89AB-FE5BA039B62B}"/>
                </a:ext>
              </a:extLst>
            </p:cNvPr>
            <p:cNvSpPr txBox="1"/>
            <p:nvPr/>
          </p:nvSpPr>
          <p:spPr>
            <a:xfrm>
              <a:off x="4951950" y="204967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20A6CFFB-42DF-422D-820D-7442ED0DB7C5}"/>
                </a:ext>
              </a:extLst>
            </p:cNvPr>
            <p:cNvSpPr txBox="1"/>
            <p:nvPr/>
          </p:nvSpPr>
          <p:spPr>
            <a:xfrm>
              <a:off x="5080190" y="30105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D0FBFA75-B95E-4AAC-8BCB-57EC1E0F8B85}"/>
              </a:ext>
            </a:extLst>
          </p:cNvPr>
          <p:cNvSpPr txBox="1"/>
          <p:nvPr/>
        </p:nvSpPr>
        <p:spPr>
          <a:xfrm>
            <a:off x="1763671" y="20944004"/>
            <a:ext cx="204415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Oxaliplatin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FB5C1A8C-826D-4776-9C39-53646A30E11C}"/>
              </a:ext>
            </a:extLst>
          </p:cNvPr>
          <p:cNvGrpSpPr/>
          <p:nvPr/>
        </p:nvGrpSpPr>
        <p:grpSpPr>
          <a:xfrm>
            <a:off x="895691" y="20650346"/>
            <a:ext cx="3716929" cy="400110"/>
            <a:chOff x="4851619" y="2325877"/>
            <a:chExt cx="3716929" cy="400110"/>
          </a:xfrm>
        </p:grpSpPr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11333401-05E9-4DAE-A757-7DE257DBD39A}"/>
                </a:ext>
              </a:extLst>
            </p:cNvPr>
            <p:cNvSpPr txBox="1"/>
            <p:nvPr/>
          </p:nvSpPr>
          <p:spPr>
            <a:xfrm>
              <a:off x="4851619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6E062658-C997-4B6D-B24C-794187BB89BE}"/>
                </a:ext>
              </a:extLst>
            </p:cNvPr>
            <p:cNvSpPr txBox="1"/>
            <p:nvPr/>
          </p:nvSpPr>
          <p:spPr>
            <a:xfrm>
              <a:off x="5902064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AB316EB2-30FE-4C89-8F9A-8246616DD1E4}"/>
                </a:ext>
              </a:extLst>
            </p:cNvPr>
            <p:cNvSpPr txBox="1"/>
            <p:nvPr/>
          </p:nvSpPr>
          <p:spPr>
            <a:xfrm>
              <a:off x="6988213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DC7D17D2-EB37-4B46-B176-29EB0151DFF3}"/>
                </a:ext>
              </a:extLst>
            </p:cNvPr>
            <p:cNvSpPr txBox="1"/>
            <p:nvPr/>
          </p:nvSpPr>
          <p:spPr>
            <a:xfrm>
              <a:off x="804244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62B1A5C7-5B43-4734-BE8C-4A1E93E580DE}"/>
              </a:ext>
            </a:extLst>
          </p:cNvPr>
          <p:cNvSpPr txBox="1"/>
          <p:nvPr/>
        </p:nvSpPr>
        <p:spPr>
          <a:xfrm rot="16200000">
            <a:off x="-495656" y="19475189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7755C432-A2F3-4778-AB0A-540931768864}"/>
              </a:ext>
            </a:extLst>
          </p:cNvPr>
          <p:cNvGrpSpPr/>
          <p:nvPr/>
        </p:nvGrpSpPr>
        <p:grpSpPr>
          <a:xfrm>
            <a:off x="607040" y="18517637"/>
            <a:ext cx="569387" cy="2321283"/>
            <a:chOff x="4823709" y="1089399"/>
            <a:chExt cx="569387" cy="2321283"/>
          </a:xfrm>
        </p:grpSpPr>
        <p:sp>
          <p:nvSpPr>
            <p:cNvPr id="218" name="テキスト ボックス 217">
              <a:extLst>
                <a:ext uri="{FF2B5EF4-FFF2-40B4-BE49-F238E27FC236}">
                  <a16:creationId xmlns:a16="http://schemas.microsoft.com/office/drawing/2014/main" id="{306449F1-4610-435A-A2C9-D73C52CE9330}"/>
                </a:ext>
              </a:extLst>
            </p:cNvPr>
            <p:cNvSpPr txBox="1"/>
            <p:nvPr/>
          </p:nvSpPr>
          <p:spPr>
            <a:xfrm>
              <a:off x="4823709" y="10893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59F078F3-F50C-4D41-B960-87B3F0DB6E2A}"/>
                </a:ext>
              </a:extLst>
            </p:cNvPr>
            <p:cNvSpPr txBox="1"/>
            <p:nvPr/>
          </p:nvSpPr>
          <p:spPr>
            <a:xfrm>
              <a:off x="4951950" y="204967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195D3234-A646-4ACC-AA3F-0D92E791990E}"/>
                </a:ext>
              </a:extLst>
            </p:cNvPr>
            <p:cNvSpPr txBox="1"/>
            <p:nvPr/>
          </p:nvSpPr>
          <p:spPr>
            <a:xfrm>
              <a:off x="5080190" y="30105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7" name="テキスト ボックス 226">
            <a:extLst>
              <a:ext uri="{FF2B5EF4-FFF2-40B4-BE49-F238E27FC236}">
                <a16:creationId xmlns:a16="http://schemas.microsoft.com/office/drawing/2014/main" id="{6852D72C-601D-4F8C-8C7E-8AC17322F305}"/>
              </a:ext>
            </a:extLst>
          </p:cNvPr>
          <p:cNvSpPr txBox="1"/>
          <p:nvPr/>
        </p:nvSpPr>
        <p:spPr>
          <a:xfrm>
            <a:off x="5862872" y="24582660"/>
            <a:ext cx="2237023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Vemurafenib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8" name="グループ化 227">
            <a:extLst>
              <a:ext uri="{FF2B5EF4-FFF2-40B4-BE49-F238E27FC236}">
                <a16:creationId xmlns:a16="http://schemas.microsoft.com/office/drawing/2014/main" id="{BC7D1C14-FA2C-4891-A9D4-42D4FE954BE3}"/>
              </a:ext>
            </a:extLst>
          </p:cNvPr>
          <p:cNvGrpSpPr/>
          <p:nvPr/>
        </p:nvGrpSpPr>
        <p:grpSpPr>
          <a:xfrm>
            <a:off x="5088023" y="24288881"/>
            <a:ext cx="3715995" cy="400110"/>
            <a:chOff x="4848315" y="2325877"/>
            <a:chExt cx="3715995" cy="400110"/>
          </a:xfrm>
        </p:grpSpPr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9BF304BD-37E2-4013-B43E-81D1DF1645FA}"/>
                </a:ext>
              </a:extLst>
            </p:cNvPr>
            <p:cNvSpPr txBox="1"/>
            <p:nvPr/>
          </p:nvSpPr>
          <p:spPr>
            <a:xfrm>
              <a:off x="4848315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3AD3AAE5-8C3B-48B3-AEAE-BBA18F5C098B}"/>
                </a:ext>
              </a:extLst>
            </p:cNvPr>
            <p:cNvSpPr txBox="1"/>
            <p:nvPr/>
          </p:nvSpPr>
          <p:spPr>
            <a:xfrm>
              <a:off x="590032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AE7C9727-B1E4-4259-8F71-D5D4FD002CD9}"/>
                </a:ext>
              </a:extLst>
            </p:cNvPr>
            <p:cNvSpPr txBox="1"/>
            <p:nvPr/>
          </p:nvSpPr>
          <p:spPr>
            <a:xfrm>
              <a:off x="6987469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CCD339C5-A0AB-4E4F-8326-ADCE2602E3AE}"/>
                </a:ext>
              </a:extLst>
            </p:cNvPr>
            <p:cNvSpPr txBox="1"/>
            <p:nvPr/>
          </p:nvSpPr>
          <p:spPr>
            <a:xfrm>
              <a:off x="8038204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3" name="テキスト ボックス 232">
            <a:extLst>
              <a:ext uri="{FF2B5EF4-FFF2-40B4-BE49-F238E27FC236}">
                <a16:creationId xmlns:a16="http://schemas.microsoft.com/office/drawing/2014/main" id="{12754FB1-8FEA-49AA-8A82-7310673AF294}"/>
              </a:ext>
            </a:extLst>
          </p:cNvPr>
          <p:cNvSpPr txBox="1"/>
          <p:nvPr/>
        </p:nvSpPr>
        <p:spPr>
          <a:xfrm rot="16200000">
            <a:off x="3698735" y="23111330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E02FF5D1-9313-444D-A641-DA22A9E6BBFE}"/>
              </a:ext>
            </a:extLst>
          </p:cNvPr>
          <p:cNvGrpSpPr/>
          <p:nvPr/>
        </p:nvGrpSpPr>
        <p:grpSpPr>
          <a:xfrm>
            <a:off x="4807727" y="22158223"/>
            <a:ext cx="569388" cy="2321283"/>
            <a:chOff x="4823709" y="1089399"/>
            <a:chExt cx="569387" cy="2321283"/>
          </a:xfrm>
        </p:grpSpPr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19F68786-3C51-4451-9026-8976C8BA10FB}"/>
                </a:ext>
              </a:extLst>
            </p:cNvPr>
            <p:cNvSpPr txBox="1"/>
            <p:nvPr/>
          </p:nvSpPr>
          <p:spPr>
            <a:xfrm>
              <a:off x="4823709" y="10893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33F9E212-EC46-40EC-A5DF-8FE1B7C66073}"/>
                </a:ext>
              </a:extLst>
            </p:cNvPr>
            <p:cNvSpPr txBox="1"/>
            <p:nvPr/>
          </p:nvSpPr>
          <p:spPr>
            <a:xfrm>
              <a:off x="4951950" y="204967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1207E645-79D5-41FF-969D-51E5E914E83F}"/>
                </a:ext>
              </a:extLst>
            </p:cNvPr>
            <p:cNvSpPr txBox="1"/>
            <p:nvPr/>
          </p:nvSpPr>
          <p:spPr>
            <a:xfrm>
              <a:off x="5080190" y="30105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1A99B243-2CAD-4839-94EE-55CA871410ED}"/>
              </a:ext>
            </a:extLst>
          </p:cNvPr>
          <p:cNvSpPr txBox="1"/>
          <p:nvPr/>
        </p:nvSpPr>
        <p:spPr>
          <a:xfrm>
            <a:off x="1741023" y="24567818"/>
            <a:ext cx="2127698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Trabectedin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2CF9C4D8-49C0-43BB-B0A3-2FE67A131665}"/>
              </a:ext>
            </a:extLst>
          </p:cNvPr>
          <p:cNvGrpSpPr/>
          <p:nvPr/>
        </p:nvGrpSpPr>
        <p:grpSpPr>
          <a:xfrm>
            <a:off x="906836" y="24276381"/>
            <a:ext cx="3720672" cy="400110"/>
            <a:chOff x="4843637" y="2325877"/>
            <a:chExt cx="3720672" cy="400110"/>
          </a:xfrm>
        </p:grpSpPr>
        <p:sp>
          <p:nvSpPr>
            <p:cNvPr id="246" name="テキスト ボックス 245">
              <a:extLst>
                <a:ext uri="{FF2B5EF4-FFF2-40B4-BE49-F238E27FC236}">
                  <a16:creationId xmlns:a16="http://schemas.microsoft.com/office/drawing/2014/main" id="{F532006E-E788-4CF8-B600-D94E5BE44889}"/>
                </a:ext>
              </a:extLst>
            </p:cNvPr>
            <p:cNvSpPr txBox="1"/>
            <p:nvPr/>
          </p:nvSpPr>
          <p:spPr>
            <a:xfrm>
              <a:off x="484363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A1EA32BB-A473-4CBF-8830-5577C6283B04}"/>
                </a:ext>
              </a:extLst>
            </p:cNvPr>
            <p:cNvSpPr txBox="1"/>
            <p:nvPr/>
          </p:nvSpPr>
          <p:spPr>
            <a:xfrm>
              <a:off x="590032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C025893E-E4CB-48F8-A25A-724A36B205FF}"/>
                </a:ext>
              </a:extLst>
            </p:cNvPr>
            <p:cNvSpPr txBox="1"/>
            <p:nvPr/>
          </p:nvSpPr>
          <p:spPr>
            <a:xfrm>
              <a:off x="6980454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7B93413E-9BD8-4D38-8740-B4929FA7B5AE}"/>
                </a:ext>
              </a:extLst>
            </p:cNvPr>
            <p:cNvSpPr txBox="1"/>
            <p:nvPr/>
          </p:nvSpPr>
          <p:spPr>
            <a:xfrm>
              <a:off x="8038203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3" name="テキスト ボックス 262">
            <a:extLst>
              <a:ext uri="{FF2B5EF4-FFF2-40B4-BE49-F238E27FC236}">
                <a16:creationId xmlns:a16="http://schemas.microsoft.com/office/drawing/2014/main" id="{7B6C49D3-0714-49A5-AB86-C8111C323778}"/>
              </a:ext>
            </a:extLst>
          </p:cNvPr>
          <p:cNvSpPr txBox="1"/>
          <p:nvPr/>
        </p:nvSpPr>
        <p:spPr>
          <a:xfrm rot="16200000">
            <a:off x="-483504" y="23109165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75FD6DC5-4E8E-409B-888A-9108C54238F6}"/>
              </a:ext>
            </a:extLst>
          </p:cNvPr>
          <p:cNvGrpSpPr/>
          <p:nvPr/>
        </p:nvGrpSpPr>
        <p:grpSpPr>
          <a:xfrm>
            <a:off x="619524" y="22155075"/>
            <a:ext cx="569387" cy="2311929"/>
            <a:chOff x="4823709" y="1061331"/>
            <a:chExt cx="569387" cy="2311929"/>
          </a:xfrm>
        </p:grpSpPr>
        <p:sp>
          <p:nvSpPr>
            <p:cNvPr id="265" name="テキスト ボックス 264">
              <a:extLst>
                <a:ext uri="{FF2B5EF4-FFF2-40B4-BE49-F238E27FC236}">
                  <a16:creationId xmlns:a16="http://schemas.microsoft.com/office/drawing/2014/main" id="{EECA6FDC-CC7D-422F-979C-06B26B45354A}"/>
                </a:ext>
              </a:extLst>
            </p:cNvPr>
            <p:cNvSpPr txBox="1"/>
            <p:nvPr/>
          </p:nvSpPr>
          <p:spPr>
            <a:xfrm>
              <a:off x="4823709" y="1061331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6" name="テキスト ボックス 265">
              <a:extLst>
                <a:ext uri="{FF2B5EF4-FFF2-40B4-BE49-F238E27FC236}">
                  <a16:creationId xmlns:a16="http://schemas.microsoft.com/office/drawing/2014/main" id="{0D997FE8-3EEA-43CD-9363-9AFFA15C47F7}"/>
                </a:ext>
              </a:extLst>
            </p:cNvPr>
            <p:cNvSpPr txBox="1"/>
            <p:nvPr/>
          </p:nvSpPr>
          <p:spPr>
            <a:xfrm>
              <a:off x="4951950" y="202161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96B22DA7-FE47-4A92-8714-77D6280AA2DB}"/>
                </a:ext>
              </a:extLst>
            </p:cNvPr>
            <p:cNvSpPr txBox="1"/>
            <p:nvPr/>
          </p:nvSpPr>
          <p:spPr>
            <a:xfrm>
              <a:off x="5080190" y="297315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69" name="テキスト ボックス 268">
            <a:extLst>
              <a:ext uri="{FF2B5EF4-FFF2-40B4-BE49-F238E27FC236}">
                <a16:creationId xmlns:a16="http://schemas.microsoft.com/office/drawing/2014/main" id="{BE2FD88E-562C-460C-9F08-8E050E0EC770}"/>
              </a:ext>
            </a:extLst>
          </p:cNvPr>
          <p:cNvSpPr txBox="1"/>
          <p:nvPr/>
        </p:nvSpPr>
        <p:spPr>
          <a:xfrm>
            <a:off x="1995543" y="17287121"/>
            <a:ext cx="153439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[Mensa]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713B2B0F-5309-4C74-8CD8-CB6C68A76497}"/>
              </a:ext>
            </a:extLst>
          </p:cNvPr>
          <p:cNvGrpSpPr/>
          <p:nvPr/>
        </p:nvGrpSpPr>
        <p:grpSpPr>
          <a:xfrm>
            <a:off x="887954" y="16995539"/>
            <a:ext cx="3763824" cy="400110"/>
            <a:chOff x="4866887" y="2325877"/>
            <a:chExt cx="3763824" cy="400110"/>
          </a:xfrm>
        </p:grpSpPr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54E3A445-D68E-4CD9-8D39-B399C493F95E}"/>
                </a:ext>
              </a:extLst>
            </p:cNvPr>
            <p:cNvSpPr txBox="1"/>
            <p:nvPr/>
          </p:nvSpPr>
          <p:spPr>
            <a:xfrm>
              <a:off x="4866887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8" name="テキスト ボックス 277">
              <a:extLst>
                <a:ext uri="{FF2B5EF4-FFF2-40B4-BE49-F238E27FC236}">
                  <a16:creationId xmlns:a16="http://schemas.microsoft.com/office/drawing/2014/main" id="{E27CCA13-F0D0-413E-9D8B-A50EC82C28CC}"/>
                </a:ext>
              </a:extLst>
            </p:cNvPr>
            <p:cNvSpPr txBox="1"/>
            <p:nvPr/>
          </p:nvSpPr>
          <p:spPr>
            <a:xfrm>
              <a:off x="5936949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0" name="テキスト ボックス 279">
              <a:extLst>
                <a:ext uri="{FF2B5EF4-FFF2-40B4-BE49-F238E27FC236}">
                  <a16:creationId xmlns:a16="http://schemas.microsoft.com/office/drawing/2014/main" id="{125BBB27-99DE-4C93-B63D-CDF39E0D123F}"/>
                </a:ext>
              </a:extLst>
            </p:cNvPr>
            <p:cNvSpPr txBox="1"/>
            <p:nvPr/>
          </p:nvSpPr>
          <p:spPr>
            <a:xfrm>
              <a:off x="7033273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F0C21473-3343-45BD-BE03-9F0938987C08}"/>
                </a:ext>
              </a:extLst>
            </p:cNvPr>
            <p:cNvSpPr txBox="1"/>
            <p:nvPr/>
          </p:nvSpPr>
          <p:spPr>
            <a:xfrm>
              <a:off x="8104605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9AD92871-1FB0-4427-A1CA-4706A9DBB905}"/>
              </a:ext>
            </a:extLst>
          </p:cNvPr>
          <p:cNvSpPr txBox="1"/>
          <p:nvPr/>
        </p:nvSpPr>
        <p:spPr>
          <a:xfrm rot="16200000">
            <a:off x="-497171" y="15833386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28AD3C3D-483E-425B-AA4F-C019D41C48F7}"/>
              </a:ext>
            </a:extLst>
          </p:cNvPr>
          <p:cNvGrpSpPr/>
          <p:nvPr/>
        </p:nvGrpSpPr>
        <p:grpSpPr>
          <a:xfrm>
            <a:off x="602701" y="14875598"/>
            <a:ext cx="569387" cy="2312207"/>
            <a:chOff x="4823709" y="1082592"/>
            <a:chExt cx="569387" cy="2312207"/>
          </a:xfrm>
        </p:grpSpPr>
        <p:sp>
          <p:nvSpPr>
            <p:cNvPr id="284" name="テキスト ボックス 283">
              <a:extLst>
                <a:ext uri="{FF2B5EF4-FFF2-40B4-BE49-F238E27FC236}">
                  <a16:creationId xmlns:a16="http://schemas.microsoft.com/office/drawing/2014/main" id="{E98CD5DA-D7D9-4C56-B968-6CE7C9128053}"/>
                </a:ext>
              </a:extLst>
            </p:cNvPr>
            <p:cNvSpPr txBox="1"/>
            <p:nvPr/>
          </p:nvSpPr>
          <p:spPr>
            <a:xfrm>
              <a:off x="4823709" y="1082592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5" name="テキスト ボックス 284">
              <a:extLst>
                <a:ext uri="{FF2B5EF4-FFF2-40B4-BE49-F238E27FC236}">
                  <a16:creationId xmlns:a16="http://schemas.microsoft.com/office/drawing/2014/main" id="{88ACD692-42E7-4784-9BCB-DE0C5DB0F753}"/>
                </a:ext>
              </a:extLst>
            </p:cNvPr>
            <p:cNvSpPr txBox="1"/>
            <p:nvPr/>
          </p:nvSpPr>
          <p:spPr>
            <a:xfrm>
              <a:off x="4951950" y="2042872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6" name="テキスト ボックス 285">
              <a:extLst>
                <a:ext uri="{FF2B5EF4-FFF2-40B4-BE49-F238E27FC236}">
                  <a16:creationId xmlns:a16="http://schemas.microsoft.com/office/drawing/2014/main" id="{D5D4196F-D655-47D3-9882-D9CDF4621030}"/>
                </a:ext>
              </a:extLst>
            </p:cNvPr>
            <p:cNvSpPr txBox="1"/>
            <p:nvPr/>
          </p:nvSpPr>
          <p:spPr>
            <a:xfrm>
              <a:off x="5080190" y="2994689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7" name="テキスト ボックス 176">
            <a:extLst>
              <a:ext uri="{FF2B5EF4-FFF2-40B4-BE49-F238E27FC236}">
                <a16:creationId xmlns:a16="http://schemas.microsoft.com/office/drawing/2014/main" id="{13E6938D-4A24-4BB1-B83A-20F3EB5E05D1}"/>
              </a:ext>
            </a:extLst>
          </p:cNvPr>
          <p:cNvSpPr txBox="1"/>
          <p:nvPr/>
        </p:nvSpPr>
        <p:spPr>
          <a:xfrm>
            <a:off x="8603324" y="7387945"/>
            <a:ext cx="344966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I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D61EA348-F503-40FB-95EA-74352D301862}"/>
              </a:ext>
            </a:extLst>
          </p:cNvPr>
          <p:cNvSpPr txBox="1"/>
          <p:nvPr/>
        </p:nvSpPr>
        <p:spPr>
          <a:xfrm>
            <a:off x="0" y="575433"/>
            <a:ext cx="481223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A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4629A49D-DD26-4273-B52D-4F2130ADB831}"/>
              </a:ext>
            </a:extLst>
          </p:cNvPr>
          <p:cNvSpPr txBox="1"/>
          <p:nvPr/>
        </p:nvSpPr>
        <p:spPr>
          <a:xfrm>
            <a:off x="4337534" y="575433"/>
            <a:ext cx="458781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B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5B1E3830-3DDA-4817-852A-935E1DC11853}"/>
              </a:ext>
            </a:extLst>
          </p:cNvPr>
          <p:cNvSpPr txBox="1"/>
          <p:nvPr/>
        </p:nvSpPr>
        <p:spPr>
          <a:xfrm>
            <a:off x="0" y="3959510"/>
            <a:ext cx="481223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A5404645-81BB-464D-9C7A-8C1BB16543E7}"/>
              </a:ext>
            </a:extLst>
          </p:cNvPr>
          <p:cNvSpPr txBox="1"/>
          <p:nvPr/>
        </p:nvSpPr>
        <p:spPr>
          <a:xfrm>
            <a:off x="4337534" y="3959510"/>
            <a:ext cx="458781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34F70E2E-4E3E-4166-97CB-EAD44468D992}"/>
              </a:ext>
            </a:extLst>
          </p:cNvPr>
          <p:cNvSpPr txBox="1"/>
          <p:nvPr/>
        </p:nvSpPr>
        <p:spPr>
          <a:xfrm>
            <a:off x="8603324" y="3959510"/>
            <a:ext cx="43473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F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08AB1C05-2291-47F2-B6E4-CE9A4E51CED9}"/>
              </a:ext>
            </a:extLst>
          </p:cNvPr>
          <p:cNvSpPr txBox="1"/>
          <p:nvPr/>
        </p:nvSpPr>
        <p:spPr>
          <a:xfrm>
            <a:off x="0" y="7387945"/>
            <a:ext cx="50366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G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27CAB23D-A7C7-441A-99E8-65FF344B745C}"/>
              </a:ext>
            </a:extLst>
          </p:cNvPr>
          <p:cNvSpPr txBox="1"/>
          <p:nvPr/>
        </p:nvSpPr>
        <p:spPr>
          <a:xfrm>
            <a:off x="4337534" y="7387945"/>
            <a:ext cx="50366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H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979FE268-8E93-4AE6-A7AD-8D05A0845D00}"/>
              </a:ext>
            </a:extLst>
          </p:cNvPr>
          <p:cNvSpPr txBox="1"/>
          <p:nvPr/>
        </p:nvSpPr>
        <p:spPr>
          <a:xfrm>
            <a:off x="0" y="10796357"/>
            <a:ext cx="38985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J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C5B6F0EE-3F96-4802-B882-6215E2532101}"/>
              </a:ext>
            </a:extLst>
          </p:cNvPr>
          <p:cNvSpPr txBox="1"/>
          <p:nvPr/>
        </p:nvSpPr>
        <p:spPr>
          <a:xfrm>
            <a:off x="8603324" y="575433"/>
            <a:ext cx="48122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C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979FE268-8E93-4AE6-A7AD-8D05A0845D00}"/>
              </a:ext>
            </a:extLst>
          </p:cNvPr>
          <p:cNvSpPr txBox="1"/>
          <p:nvPr/>
        </p:nvSpPr>
        <p:spPr>
          <a:xfrm>
            <a:off x="4337534" y="10796357"/>
            <a:ext cx="503664" cy="5847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K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2" name="テキスト ボックス 241">
            <a:extLst>
              <a:ext uri="{FF2B5EF4-FFF2-40B4-BE49-F238E27FC236}">
                <a16:creationId xmlns:a16="http://schemas.microsoft.com/office/drawing/2014/main" id="{979FE268-8E93-4AE6-A7AD-8D05A0845D00}"/>
              </a:ext>
            </a:extLst>
          </p:cNvPr>
          <p:cNvSpPr txBox="1"/>
          <p:nvPr/>
        </p:nvSpPr>
        <p:spPr>
          <a:xfrm>
            <a:off x="8603324" y="10796357"/>
            <a:ext cx="458780" cy="58477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L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テキスト ボックス 173">
            <a:extLst>
              <a:ext uri="{FF2B5EF4-FFF2-40B4-BE49-F238E27FC236}">
                <a16:creationId xmlns:a16="http://schemas.microsoft.com/office/drawing/2014/main" id="{56B27083-B538-4A4F-AEC0-0E5F58C7E8F2}"/>
              </a:ext>
            </a:extLst>
          </p:cNvPr>
          <p:cNvSpPr txBox="1"/>
          <p:nvPr/>
        </p:nvSpPr>
        <p:spPr>
          <a:xfrm>
            <a:off x="0" y="14228675"/>
            <a:ext cx="572593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BE822120-9A8C-4176-941C-352547F274E1}"/>
              </a:ext>
            </a:extLst>
          </p:cNvPr>
          <p:cNvSpPr txBox="1"/>
          <p:nvPr/>
        </p:nvSpPr>
        <p:spPr>
          <a:xfrm>
            <a:off x="4337534" y="14228675"/>
            <a:ext cx="48122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N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BAD0F96D-6311-494C-82AE-AC905E04356B}"/>
              </a:ext>
            </a:extLst>
          </p:cNvPr>
          <p:cNvSpPr txBox="1"/>
          <p:nvPr/>
        </p:nvSpPr>
        <p:spPr>
          <a:xfrm>
            <a:off x="8603324" y="14228675"/>
            <a:ext cx="50366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O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381AAFB2-FD35-432A-83E8-DB4AFE201CAD}"/>
              </a:ext>
            </a:extLst>
          </p:cNvPr>
          <p:cNvSpPr txBox="1"/>
          <p:nvPr/>
        </p:nvSpPr>
        <p:spPr>
          <a:xfrm>
            <a:off x="0" y="17761829"/>
            <a:ext cx="43473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P</a:t>
            </a:r>
          </a:p>
        </p:txBody>
      </p:sp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9061F12A-9E96-48D9-A243-4E7B67020E78}"/>
              </a:ext>
            </a:extLst>
          </p:cNvPr>
          <p:cNvSpPr txBox="1"/>
          <p:nvPr/>
        </p:nvSpPr>
        <p:spPr>
          <a:xfrm>
            <a:off x="4337534" y="17761829"/>
            <a:ext cx="50366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Q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" name="テキスト ボックス 225">
            <a:extLst>
              <a:ext uri="{FF2B5EF4-FFF2-40B4-BE49-F238E27FC236}">
                <a16:creationId xmlns:a16="http://schemas.microsoft.com/office/drawing/2014/main" id="{EAAEB1F1-79D6-4FCF-BA7A-879DEC8CC4AB}"/>
              </a:ext>
            </a:extLst>
          </p:cNvPr>
          <p:cNvSpPr txBox="1"/>
          <p:nvPr/>
        </p:nvSpPr>
        <p:spPr>
          <a:xfrm>
            <a:off x="8603324" y="17761829"/>
            <a:ext cx="48122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R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" name="テキスト ボックス 287">
            <a:extLst>
              <a:ext uri="{FF2B5EF4-FFF2-40B4-BE49-F238E27FC236}">
                <a16:creationId xmlns:a16="http://schemas.microsoft.com/office/drawing/2014/main" id="{13ED32AC-B2BA-48BD-B1AD-884024C3D4CD}"/>
              </a:ext>
            </a:extLst>
          </p:cNvPr>
          <p:cNvSpPr txBox="1"/>
          <p:nvPr/>
        </p:nvSpPr>
        <p:spPr>
          <a:xfrm>
            <a:off x="155529" y="21416841"/>
            <a:ext cx="41229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F9016988-34E5-432E-809B-0025FFF31505}"/>
              </a:ext>
            </a:extLst>
          </p:cNvPr>
          <p:cNvSpPr txBox="1"/>
          <p:nvPr/>
        </p:nvSpPr>
        <p:spPr>
          <a:xfrm>
            <a:off x="4337534" y="21416841"/>
            <a:ext cx="458780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Times New Roman" pitchFamily="18" charset="0"/>
                <a:cs typeface="Times New Roman" pitchFamily="18" charset="0"/>
              </a:rPr>
              <a:t>T</a:t>
            </a:r>
            <a:endParaRPr lang="ja-JP" alt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" name="テキスト ボックス 290">
            <a:extLst>
              <a:ext uri="{FF2B5EF4-FFF2-40B4-BE49-F238E27FC236}">
                <a16:creationId xmlns:a16="http://schemas.microsoft.com/office/drawing/2014/main" id="{F6900843-0D56-4EAC-B8F5-F68948DB28F3}"/>
              </a:ext>
            </a:extLst>
          </p:cNvPr>
          <p:cNvSpPr txBox="1"/>
          <p:nvPr/>
        </p:nvSpPr>
        <p:spPr>
          <a:xfrm>
            <a:off x="6026627" y="20944349"/>
            <a:ext cx="1875835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Ponatinib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1C0563F7-FE9A-44E8-AE30-A36929B2FD26}"/>
              </a:ext>
            </a:extLst>
          </p:cNvPr>
          <p:cNvGrpSpPr/>
          <p:nvPr/>
        </p:nvGrpSpPr>
        <p:grpSpPr>
          <a:xfrm>
            <a:off x="5085218" y="20652758"/>
            <a:ext cx="3712637" cy="400110"/>
            <a:chOff x="4862349" y="2325877"/>
            <a:chExt cx="3712637" cy="400110"/>
          </a:xfrm>
        </p:grpSpPr>
        <p:sp>
          <p:nvSpPr>
            <p:cNvPr id="299" name="テキスト ボックス 298">
              <a:extLst>
                <a:ext uri="{FF2B5EF4-FFF2-40B4-BE49-F238E27FC236}">
                  <a16:creationId xmlns:a16="http://schemas.microsoft.com/office/drawing/2014/main" id="{97CCEAB1-D68E-42E1-B661-BAAB0FAC54C1}"/>
                </a:ext>
              </a:extLst>
            </p:cNvPr>
            <p:cNvSpPr txBox="1"/>
            <p:nvPr/>
          </p:nvSpPr>
          <p:spPr>
            <a:xfrm>
              <a:off x="4862349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1" name="テキスト ボックス 300">
              <a:extLst>
                <a:ext uri="{FF2B5EF4-FFF2-40B4-BE49-F238E27FC236}">
                  <a16:creationId xmlns:a16="http://schemas.microsoft.com/office/drawing/2014/main" id="{00B41BD6-7A42-45BE-9EB9-1387F4C465D9}"/>
                </a:ext>
              </a:extLst>
            </p:cNvPr>
            <p:cNvSpPr txBox="1"/>
            <p:nvPr/>
          </p:nvSpPr>
          <p:spPr>
            <a:xfrm>
              <a:off x="592137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テキスト ボックス 301">
              <a:extLst>
                <a:ext uri="{FF2B5EF4-FFF2-40B4-BE49-F238E27FC236}">
                  <a16:creationId xmlns:a16="http://schemas.microsoft.com/office/drawing/2014/main" id="{73DB64E8-7384-4266-9E95-E65549ABA6D7}"/>
                </a:ext>
              </a:extLst>
            </p:cNvPr>
            <p:cNvSpPr txBox="1"/>
            <p:nvPr/>
          </p:nvSpPr>
          <p:spPr>
            <a:xfrm>
              <a:off x="699465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テキスト ボックス 302">
              <a:extLst>
                <a:ext uri="{FF2B5EF4-FFF2-40B4-BE49-F238E27FC236}">
                  <a16:creationId xmlns:a16="http://schemas.microsoft.com/office/drawing/2014/main" id="{5341D128-3D5A-409C-9C57-7D434FF68B31}"/>
                </a:ext>
              </a:extLst>
            </p:cNvPr>
            <p:cNvSpPr txBox="1"/>
            <p:nvPr/>
          </p:nvSpPr>
          <p:spPr>
            <a:xfrm>
              <a:off x="8048880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4F670DCE-2385-4B8D-850F-1BAAC2853F18}"/>
              </a:ext>
            </a:extLst>
          </p:cNvPr>
          <p:cNvSpPr txBox="1"/>
          <p:nvPr/>
        </p:nvSpPr>
        <p:spPr>
          <a:xfrm rot="16200000">
            <a:off x="3704580" y="19487502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91EFB2F2-7EC8-4342-9DB3-C9D0B40A9BF6}"/>
              </a:ext>
            </a:extLst>
          </p:cNvPr>
          <p:cNvGrpSpPr/>
          <p:nvPr/>
        </p:nvGrpSpPr>
        <p:grpSpPr>
          <a:xfrm>
            <a:off x="4803765" y="18535388"/>
            <a:ext cx="569387" cy="2310551"/>
            <a:chOff x="4823709" y="1078669"/>
            <a:chExt cx="569387" cy="2310551"/>
          </a:xfrm>
        </p:grpSpPr>
        <p:sp>
          <p:nvSpPr>
            <p:cNvPr id="306" name="テキスト ボックス 305">
              <a:extLst>
                <a:ext uri="{FF2B5EF4-FFF2-40B4-BE49-F238E27FC236}">
                  <a16:creationId xmlns:a16="http://schemas.microsoft.com/office/drawing/2014/main" id="{E75EFE25-9EA8-431E-A10D-F6BA3031F961}"/>
                </a:ext>
              </a:extLst>
            </p:cNvPr>
            <p:cNvSpPr txBox="1"/>
            <p:nvPr/>
          </p:nvSpPr>
          <p:spPr>
            <a:xfrm>
              <a:off x="4823709" y="107866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7" name="テキスト ボックス 306">
              <a:extLst>
                <a:ext uri="{FF2B5EF4-FFF2-40B4-BE49-F238E27FC236}">
                  <a16:creationId xmlns:a16="http://schemas.microsoft.com/office/drawing/2014/main" id="{F75AB692-9DC8-497D-B096-55C5215F0BF9}"/>
                </a:ext>
              </a:extLst>
            </p:cNvPr>
            <p:cNvSpPr txBox="1"/>
            <p:nvPr/>
          </p:nvSpPr>
          <p:spPr>
            <a:xfrm>
              <a:off x="4951950" y="203680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8" name="テキスト ボックス 307">
              <a:extLst>
                <a:ext uri="{FF2B5EF4-FFF2-40B4-BE49-F238E27FC236}">
                  <a16:creationId xmlns:a16="http://schemas.microsoft.com/office/drawing/2014/main" id="{558FB472-7837-48C2-8AB5-A1E493665FAF}"/>
                </a:ext>
              </a:extLst>
            </p:cNvPr>
            <p:cNvSpPr txBox="1"/>
            <p:nvPr/>
          </p:nvSpPr>
          <p:spPr>
            <a:xfrm>
              <a:off x="5080190" y="2989110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0" name="テキスト ボックス 309">
            <a:extLst>
              <a:ext uri="{FF2B5EF4-FFF2-40B4-BE49-F238E27FC236}">
                <a16:creationId xmlns:a16="http://schemas.microsoft.com/office/drawing/2014/main" id="{DE599A3D-E09A-4014-AFC6-455914B51F06}"/>
              </a:ext>
            </a:extLst>
          </p:cNvPr>
          <p:cNvSpPr txBox="1"/>
          <p:nvPr/>
        </p:nvSpPr>
        <p:spPr>
          <a:xfrm>
            <a:off x="10365150" y="20932358"/>
            <a:ext cx="1875835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Sorafenib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7D05ECBE-3515-43B5-93B2-AB5F52268013}"/>
              </a:ext>
            </a:extLst>
          </p:cNvPr>
          <p:cNvGrpSpPr/>
          <p:nvPr/>
        </p:nvGrpSpPr>
        <p:grpSpPr>
          <a:xfrm>
            <a:off x="9423741" y="20641484"/>
            <a:ext cx="3723103" cy="400110"/>
            <a:chOff x="4862349" y="2325877"/>
            <a:chExt cx="3723103" cy="400110"/>
          </a:xfrm>
        </p:grpSpPr>
        <p:sp>
          <p:nvSpPr>
            <p:cNvPr id="312" name="テキスト ボックス 311">
              <a:extLst>
                <a:ext uri="{FF2B5EF4-FFF2-40B4-BE49-F238E27FC236}">
                  <a16:creationId xmlns:a16="http://schemas.microsoft.com/office/drawing/2014/main" id="{C595E219-168C-46E6-BD6D-B7F7CF9BED88}"/>
                </a:ext>
              </a:extLst>
            </p:cNvPr>
            <p:cNvSpPr txBox="1"/>
            <p:nvPr/>
          </p:nvSpPr>
          <p:spPr>
            <a:xfrm>
              <a:off x="4862349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160FDA12-81AC-40C7-82E5-018400326C11}"/>
                </a:ext>
              </a:extLst>
            </p:cNvPr>
            <p:cNvSpPr txBox="1"/>
            <p:nvPr/>
          </p:nvSpPr>
          <p:spPr>
            <a:xfrm>
              <a:off x="5921378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5" name="テキスト ボックス 314">
              <a:extLst>
                <a:ext uri="{FF2B5EF4-FFF2-40B4-BE49-F238E27FC236}">
                  <a16:creationId xmlns:a16="http://schemas.microsoft.com/office/drawing/2014/main" id="{A9630808-1609-44CF-A0A7-0E91DDED457F}"/>
                </a:ext>
              </a:extLst>
            </p:cNvPr>
            <p:cNvSpPr txBox="1"/>
            <p:nvPr/>
          </p:nvSpPr>
          <p:spPr>
            <a:xfrm>
              <a:off x="6999818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384B39EE-B869-4FC9-8978-6604968D8369}"/>
                </a:ext>
              </a:extLst>
            </p:cNvPr>
            <p:cNvSpPr txBox="1"/>
            <p:nvPr/>
          </p:nvSpPr>
          <p:spPr>
            <a:xfrm>
              <a:off x="8059346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17" name="テキスト ボックス 316">
            <a:extLst>
              <a:ext uri="{FF2B5EF4-FFF2-40B4-BE49-F238E27FC236}">
                <a16:creationId xmlns:a16="http://schemas.microsoft.com/office/drawing/2014/main" id="{D503533B-6593-4FD1-9C72-BC30E95A945E}"/>
              </a:ext>
            </a:extLst>
          </p:cNvPr>
          <p:cNvSpPr txBox="1"/>
          <p:nvPr/>
        </p:nvSpPr>
        <p:spPr>
          <a:xfrm rot="16200000">
            <a:off x="8043211" y="19405729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8" name="グループ化 317">
            <a:extLst>
              <a:ext uri="{FF2B5EF4-FFF2-40B4-BE49-F238E27FC236}">
                <a16:creationId xmlns:a16="http://schemas.microsoft.com/office/drawing/2014/main" id="{8E5B0240-C271-4E04-9E38-4CD6599BD8D9}"/>
              </a:ext>
            </a:extLst>
          </p:cNvPr>
          <p:cNvGrpSpPr/>
          <p:nvPr/>
        </p:nvGrpSpPr>
        <p:grpSpPr>
          <a:xfrm>
            <a:off x="9143674" y="18511237"/>
            <a:ext cx="569387" cy="2321283"/>
            <a:chOff x="4823709" y="1089399"/>
            <a:chExt cx="569387" cy="2321283"/>
          </a:xfrm>
        </p:grpSpPr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74391772-A3BA-4B52-9B20-351FE76CC10D}"/>
                </a:ext>
              </a:extLst>
            </p:cNvPr>
            <p:cNvSpPr txBox="1"/>
            <p:nvPr/>
          </p:nvSpPr>
          <p:spPr>
            <a:xfrm>
              <a:off x="4823709" y="1089399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4E7118C1-FACC-491E-8706-2E34D057524A}"/>
                </a:ext>
              </a:extLst>
            </p:cNvPr>
            <p:cNvSpPr txBox="1"/>
            <p:nvPr/>
          </p:nvSpPr>
          <p:spPr>
            <a:xfrm>
              <a:off x="4951950" y="2049679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1" name="テキスト ボックス 320">
              <a:extLst>
                <a:ext uri="{FF2B5EF4-FFF2-40B4-BE49-F238E27FC236}">
                  <a16:creationId xmlns:a16="http://schemas.microsoft.com/office/drawing/2014/main" id="{3EA0F380-3AC7-4FE9-8516-441389939AB0}"/>
                </a:ext>
              </a:extLst>
            </p:cNvPr>
            <p:cNvSpPr txBox="1"/>
            <p:nvPr/>
          </p:nvSpPr>
          <p:spPr>
            <a:xfrm>
              <a:off x="5080190" y="301057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623EC2E2-CB0E-4E50-B12F-D43AD72E56DD}"/>
              </a:ext>
            </a:extLst>
          </p:cNvPr>
          <p:cNvSpPr txBox="1"/>
          <p:nvPr/>
        </p:nvSpPr>
        <p:spPr>
          <a:xfrm>
            <a:off x="6065436" y="3636583"/>
            <a:ext cx="1803700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Ceritinib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5" name="グループ化 324">
            <a:extLst>
              <a:ext uri="{FF2B5EF4-FFF2-40B4-BE49-F238E27FC236}">
                <a16:creationId xmlns:a16="http://schemas.microsoft.com/office/drawing/2014/main" id="{DBB76C86-F2E0-4033-961F-93C6C4DFA024}"/>
              </a:ext>
            </a:extLst>
          </p:cNvPr>
          <p:cNvGrpSpPr/>
          <p:nvPr/>
        </p:nvGrpSpPr>
        <p:grpSpPr>
          <a:xfrm>
            <a:off x="5094060" y="3345156"/>
            <a:ext cx="3726467" cy="400110"/>
            <a:chOff x="4851710" y="2325877"/>
            <a:chExt cx="3726467" cy="400110"/>
          </a:xfrm>
        </p:grpSpPr>
        <p:sp>
          <p:nvSpPr>
            <p:cNvPr id="326" name="テキスト ボックス 325">
              <a:extLst>
                <a:ext uri="{FF2B5EF4-FFF2-40B4-BE49-F238E27FC236}">
                  <a16:creationId xmlns:a16="http://schemas.microsoft.com/office/drawing/2014/main" id="{7E7352A1-5524-4C60-BCF1-2E0B79C41C30}"/>
                </a:ext>
              </a:extLst>
            </p:cNvPr>
            <p:cNvSpPr txBox="1"/>
            <p:nvPr/>
          </p:nvSpPr>
          <p:spPr>
            <a:xfrm>
              <a:off x="4851710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7" name="テキスト ボックス 326">
              <a:extLst>
                <a:ext uri="{FF2B5EF4-FFF2-40B4-BE49-F238E27FC236}">
                  <a16:creationId xmlns:a16="http://schemas.microsoft.com/office/drawing/2014/main" id="{D38D175B-CC4F-4A12-B951-E29751EAFB75}"/>
                </a:ext>
              </a:extLst>
            </p:cNvPr>
            <p:cNvSpPr txBox="1"/>
            <p:nvPr/>
          </p:nvSpPr>
          <p:spPr>
            <a:xfrm>
              <a:off x="5908263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id="{35B3B411-6247-4DC1-A893-361A9065AC19}"/>
                </a:ext>
              </a:extLst>
            </p:cNvPr>
            <p:cNvSpPr txBox="1"/>
            <p:nvPr/>
          </p:nvSpPr>
          <p:spPr>
            <a:xfrm>
              <a:off x="699016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1" name="テキスト ボックス 330">
              <a:extLst>
                <a:ext uri="{FF2B5EF4-FFF2-40B4-BE49-F238E27FC236}">
                  <a16:creationId xmlns:a16="http://schemas.microsoft.com/office/drawing/2014/main" id="{D5401E2B-E6CC-4BE9-BBAF-42581AC62F10}"/>
                </a:ext>
              </a:extLst>
            </p:cNvPr>
            <p:cNvSpPr txBox="1"/>
            <p:nvPr/>
          </p:nvSpPr>
          <p:spPr>
            <a:xfrm>
              <a:off x="8052071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6" name="グループ化 345">
            <a:extLst>
              <a:ext uri="{FF2B5EF4-FFF2-40B4-BE49-F238E27FC236}">
                <a16:creationId xmlns:a16="http://schemas.microsoft.com/office/drawing/2014/main" id="{74F30193-4D61-4920-9D28-090DE2DC1FB0}"/>
              </a:ext>
            </a:extLst>
          </p:cNvPr>
          <p:cNvGrpSpPr/>
          <p:nvPr/>
        </p:nvGrpSpPr>
        <p:grpSpPr>
          <a:xfrm>
            <a:off x="4808279" y="1213553"/>
            <a:ext cx="569387" cy="2325641"/>
            <a:chOff x="4823709" y="1108461"/>
            <a:chExt cx="569387" cy="2325641"/>
          </a:xfrm>
        </p:grpSpPr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id="{A5CBDEFA-E7B6-448A-9FDA-D29F9CE6E4B1}"/>
                </a:ext>
              </a:extLst>
            </p:cNvPr>
            <p:cNvSpPr txBox="1"/>
            <p:nvPr/>
          </p:nvSpPr>
          <p:spPr>
            <a:xfrm>
              <a:off x="4823709" y="1108461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id="{57AB7D69-D625-429C-A03E-FC167F3B936F}"/>
                </a:ext>
              </a:extLst>
            </p:cNvPr>
            <p:cNvSpPr txBox="1"/>
            <p:nvPr/>
          </p:nvSpPr>
          <p:spPr>
            <a:xfrm>
              <a:off x="4951950" y="206907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0" name="テキスト ボックス 349">
              <a:extLst>
                <a:ext uri="{FF2B5EF4-FFF2-40B4-BE49-F238E27FC236}">
                  <a16:creationId xmlns:a16="http://schemas.microsoft.com/office/drawing/2014/main" id="{B7291CDD-9FF4-47FB-92D8-603A469CB5A5}"/>
                </a:ext>
              </a:extLst>
            </p:cNvPr>
            <p:cNvSpPr txBox="1"/>
            <p:nvPr/>
          </p:nvSpPr>
          <p:spPr>
            <a:xfrm>
              <a:off x="5080190" y="303399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1718297F-FCE6-4BCF-9CA1-E3C85656A0C2}"/>
              </a:ext>
            </a:extLst>
          </p:cNvPr>
          <p:cNvSpPr txBox="1"/>
          <p:nvPr/>
        </p:nvSpPr>
        <p:spPr>
          <a:xfrm rot="16200000">
            <a:off x="3711204" y="5456866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8" name="テキスト ボックス 267">
            <a:extLst>
              <a:ext uri="{FF2B5EF4-FFF2-40B4-BE49-F238E27FC236}">
                <a16:creationId xmlns:a16="http://schemas.microsoft.com/office/drawing/2014/main" id="{AD534450-35D4-40D6-9D7D-E9693B45D740}"/>
              </a:ext>
            </a:extLst>
          </p:cNvPr>
          <p:cNvSpPr txBox="1"/>
          <p:nvPr/>
        </p:nvSpPr>
        <p:spPr>
          <a:xfrm rot="16200000">
            <a:off x="-484784" y="2198812"/>
            <a:ext cx="207460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viability (%)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623EC2E2-CB0E-4E50-B12F-D43AD72E56DD}"/>
              </a:ext>
            </a:extLst>
          </p:cNvPr>
          <p:cNvSpPr txBox="1"/>
          <p:nvPr/>
        </p:nvSpPr>
        <p:spPr>
          <a:xfrm>
            <a:off x="1728477" y="3651533"/>
            <a:ext cx="208903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altLang="ja-JP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Bortezomib</a:t>
            </a:r>
            <a:r>
              <a:rPr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µM</a:t>
            </a:r>
            <a:endParaRPr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DBB76C86-F2E0-4033-961F-93C6C4DFA024}"/>
              </a:ext>
            </a:extLst>
          </p:cNvPr>
          <p:cNvGrpSpPr/>
          <p:nvPr/>
        </p:nvGrpSpPr>
        <p:grpSpPr>
          <a:xfrm>
            <a:off x="899766" y="3360106"/>
            <a:ext cx="3726467" cy="400110"/>
            <a:chOff x="4851710" y="2325877"/>
            <a:chExt cx="3726467" cy="400110"/>
          </a:xfrm>
        </p:grpSpPr>
        <p:sp>
          <p:nvSpPr>
            <p:cNvPr id="309" name="テキスト ボックス 308">
              <a:extLst>
                <a:ext uri="{FF2B5EF4-FFF2-40B4-BE49-F238E27FC236}">
                  <a16:creationId xmlns:a16="http://schemas.microsoft.com/office/drawing/2014/main" id="{7E7352A1-5524-4C60-BCF1-2E0B79C41C30}"/>
                </a:ext>
              </a:extLst>
            </p:cNvPr>
            <p:cNvSpPr txBox="1"/>
            <p:nvPr/>
          </p:nvSpPr>
          <p:spPr>
            <a:xfrm>
              <a:off x="4851710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-4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2" name="テキスト ボックス 321">
              <a:extLst>
                <a:ext uri="{FF2B5EF4-FFF2-40B4-BE49-F238E27FC236}">
                  <a16:creationId xmlns:a16="http://schemas.microsoft.com/office/drawing/2014/main" id="{D38D175B-CC4F-4A12-B951-E29751EAFB75}"/>
                </a:ext>
              </a:extLst>
            </p:cNvPr>
            <p:cNvSpPr txBox="1"/>
            <p:nvPr/>
          </p:nvSpPr>
          <p:spPr>
            <a:xfrm>
              <a:off x="5908263" y="2325877"/>
              <a:ext cx="583814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35B3B411-6247-4DC1-A893-361A9065AC19}"/>
                </a:ext>
              </a:extLst>
            </p:cNvPr>
            <p:cNvSpPr txBox="1"/>
            <p:nvPr/>
          </p:nvSpPr>
          <p:spPr>
            <a:xfrm>
              <a:off x="6990162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D5401E2B-E6CC-4BE9-BBAF-42581AC62F10}"/>
                </a:ext>
              </a:extLst>
            </p:cNvPr>
            <p:cNvSpPr txBox="1"/>
            <p:nvPr/>
          </p:nvSpPr>
          <p:spPr>
            <a:xfrm>
              <a:off x="8052071" y="2325877"/>
              <a:ext cx="526106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altLang="ja-JP" sz="20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ja-JP" altLang="en-US" sz="20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74F30193-4D61-4920-9D28-090DE2DC1FB0}"/>
              </a:ext>
            </a:extLst>
          </p:cNvPr>
          <p:cNvGrpSpPr/>
          <p:nvPr/>
        </p:nvGrpSpPr>
        <p:grpSpPr>
          <a:xfrm>
            <a:off x="613985" y="1228503"/>
            <a:ext cx="569387" cy="2325641"/>
            <a:chOff x="4823709" y="1108461"/>
            <a:chExt cx="569387" cy="2325641"/>
          </a:xfrm>
        </p:grpSpPr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id="{A5CBDEFA-E7B6-448A-9FDA-D29F9CE6E4B1}"/>
                </a:ext>
              </a:extLst>
            </p:cNvPr>
            <p:cNvSpPr txBox="1"/>
            <p:nvPr/>
          </p:nvSpPr>
          <p:spPr>
            <a:xfrm>
              <a:off x="4823709" y="1108461"/>
              <a:ext cx="5693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57AB7D69-D625-429C-A03E-FC167F3B936F}"/>
                </a:ext>
              </a:extLst>
            </p:cNvPr>
            <p:cNvSpPr txBox="1"/>
            <p:nvPr/>
          </p:nvSpPr>
          <p:spPr>
            <a:xfrm>
              <a:off x="4951950" y="2069077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B7291CDD-9FF4-47FB-92D8-603A469CB5A5}"/>
                </a:ext>
              </a:extLst>
            </p:cNvPr>
            <p:cNvSpPr txBox="1"/>
            <p:nvPr/>
          </p:nvSpPr>
          <p:spPr>
            <a:xfrm>
              <a:off x="5080190" y="3033992"/>
              <a:ext cx="3129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54" name="図 353">
            <a:extLst>
              <a:ext uri="{FF2B5EF4-FFF2-40B4-BE49-F238E27FC236}">
                <a16:creationId xmlns:a16="http://schemas.microsoft.com/office/drawing/2014/main" id="{95240E6E-F387-48B3-91A2-5CF37761F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454" y="1233326"/>
            <a:ext cx="3312000" cy="2208000"/>
          </a:xfrm>
          <a:prstGeom prst="rect">
            <a:avLst/>
          </a:prstGeom>
        </p:spPr>
      </p:pic>
      <p:pic>
        <p:nvPicPr>
          <p:cNvPr id="355" name="図 354">
            <a:extLst>
              <a:ext uri="{FF2B5EF4-FFF2-40B4-BE49-F238E27FC236}">
                <a16:creationId xmlns:a16="http://schemas.microsoft.com/office/drawing/2014/main" id="{1FE6039D-9432-4E84-84BA-91B494D32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9821" y="1194250"/>
            <a:ext cx="3312000" cy="2235970"/>
          </a:xfrm>
          <a:prstGeom prst="rect">
            <a:avLst/>
          </a:prstGeom>
        </p:spPr>
      </p:pic>
      <p:pic>
        <p:nvPicPr>
          <p:cNvPr id="356" name="図 355">
            <a:extLst>
              <a:ext uri="{FF2B5EF4-FFF2-40B4-BE49-F238E27FC236}">
                <a16:creationId xmlns:a16="http://schemas.microsoft.com/office/drawing/2014/main" id="{B318C44B-1717-46E5-A90F-90FCC8241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7928" y="1208191"/>
            <a:ext cx="3312000" cy="2237440"/>
          </a:xfrm>
          <a:prstGeom prst="rect">
            <a:avLst/>
          </a:prstGeom>
        </p:spPr>
      </p:pic>
      <p:pic>
        <p:nvPicPr>
          <p:cNvPr id="357" name="図 356">
            <a:extLst>
              <a:ext uri="{FF2B5EF4-FFF2-40B4-BE49-F238E27FC236}">
                <a16:creationId xmlns:a16="http://schemas.microsoft.com/office/drawing/2014/main" id="{9B7EED3D-795E-409A-B68E-B746987817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7899" y="4482555"/>
            <a:ext cx="3312000" cy="2219331"/>
          </a:xfrm>
          <a:prstGeom prst="rect">
            <a:avLst/>
          </a:prstGeom>
        </p:spPr>
      </p:pic>
      <p:pic>
        <p:nvPicPr>
          <p:cNvPr id="358" name="図 357">
            <a:extLst>
              <a:ext uri="{FF2B5EF4-FFF2-40B4-BE49-F238E27FC236}">
                <a16:creationId xmlns:a16="http://schemas.microsoft.com/office/drawing/2014/main" id="{3B0B24A5-AF16-42E3-B03E-A0E39FD46B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6277" y="4481378"/>
            <a:ext cx="3312000" cy="2212863"/>
          </a:xfrm>
          <a:prstGeom prst="rect">
            <a:avLst/>
          </a:prstGeom>
        </p:spPr>
      </p:pic>
      <p:pic>
        <p:nvPicPr>
          <p:cNvPr id="359" name="図 358">
            <a:extLst>
              <a:ext uri="{FF2B5EF4-FFF2-40B4-BE49-F238E27FC236}">
                <a16:creationId xmlns:a16="http://schemas.microsoft.com/office/drawing/2014/main" id="{410725F2-23BB-44FA-91FF-A92F8D78C1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23179" y="4461502"/>
            <a:ext cx="3312000" cy="2233045"/>
          </a:xfrm>
          <a:prstGeom prst="rect">
            <a:avLst/>
          </a:prstGeom>
        </p:spPr>
      </p:pic>
      <p:pic>
        <p:nvPicPr>
          <p:cNvPr id="360" name="図 359">
            <a:extLst>
              <a:ext uri="{FF2B5EF4-FFF2-40B4-BE49-F238E27FC236}">
                <a16:creationId xmlns:a16="http://schemas.microsoft.com/office/drawing/2014/main" id="{DD752744-731D-4297-96A3-27D766536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2924" y="8027356"/>
            <a:ext cx="3312000" cy="2217284"/>
          </a:xfrm>
          <a:prstGeom prst="rect">
            <a:avLst/>
          </a:prstGeom>
        </p:spPr>
      </p:pic>
      <p:pic>
        <p:nvPicPr>
          <p:cNvPr id="361" name="図 360">
            <a:extLst>
              <a:ext uri="{FF2B5EF4-FFF2-40B4-BE49-F238E27FC236}">
                <a16:creationId xmlns:a16="http://schemas.microsoft.com/office/drawing/2014/main" id="{DD752744-731D-4297-96A3-27D7665365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82804" y="8020253"/>
            <a:ext cx="3312000" cy="2225415"/>
          </a:xfrm>
          <a:prstGeom prst="rect">
            <a:avLst/>
          </a:prstGeom>
        </p:spPr>
      </p:pic>
      <p:pic>
        <p:nvPicPr>
          <p:cNvPr id="362" name="図 361">
            <a:extLst>
              <a:ext uri="{FF2B5EF4-FFF2-40B4-BE49-F238E27FC236}">
                <a16:creationId xmlns:a16="http://schemas.microsoft.com/office/drawing/2014/main" id="{3F233083-2B1A-44D0-BF5E-ECD6F8D4AD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17928" y="8040848"/>
            <a:ext cx="3312000" cy="2185605"/>
          </a:xfrm>
          <a:prstGeom prst="rect">
            <a:avLst/>
          </a:prstGeom>
        </p:spPr>
      </p:pic>
      <p:pic>
        <p:nvPicPr>
          <p:cNvPr id="363" name="図 362">
            <a:extLst>
              <a:ext uri="{FF2B5EF4-FFF2-40B4-BE49-F238E27FC236}">
                <a16:creationId xmlns:a16="http://schemas.microsoft.com/office/drawing/2014/main" id="{3F233083-2B1A-44D0-BF5E-ECD6F8D4AD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6697" y="11459555"/>
            <a:ext cx="3312000" cy="2229325"/>
          </a:xfrm>
          <a:prstGeom prst="rect">
            <a:avLst/>
          </a:prstGeom>
        </p:spPr>
      </p:pic>
      <p:pic>
        <p:nvPicPr>
          <p:cNvPr id="364" name="図 363">
            <a:extLst>
              <a:ext uri="{FF2B5EF4-FFF2-40B4-BE49-F238E27FC236}">
                <a16:creationId xmlns:a16="http://schemas.microsoft.com/office/drawing/2014/main" id="{35E61AB5-9C7B-4290-A11E-FAB2E8D3C1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72700" y="11473928"/>
            <a:ext cx="3312000" cy="2233436"/>
          </a:xfrm>
          <a:prstGeom prst="rect">
            <a:avLst/>
          </a:prstGeom>
        </p:spPr>
      </p:pic>
      <p:pic>
        <p:nvPicPr>
          <p:cNvPr id="365" name="図 364">
            <a:extLst>
              <a:ext uri="{FF2B5EF4-FFF2-40B4-BE49-F238E27FC236}">
                <a16:creationId xmlns:a16="http://schemas.microsoft.com/office/drawing/2014/main" id="{42D2D92C-9E05-4583-9DCB-64DD80452CF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18738" y="11473653"/>
            <a:ext cx="3312000" cy="2220988"/>
          </a:xfrm>
          <a:prstGeom prst="rect">
            <a:avLst/>
          </a:prstGeom>
        </p:spPr>
      </p:pic>
      <p:pic>
        <p:nvPicPr>
          <p:cNvPr id="351" name="図 350">
            <a:extLst>
              <a:ext uri="{FF2B5EF4-FFF2-40B4-BE49-F238E27FC236}">
                <a16:creationId xmlns:a16="http://schemas.microsoft.com/office/drawing/2014/main" id="{F68452C8-645D-48C2-B511-4A68FCEF404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6783" y="14875118"/>
            <a:ext cx="3312000" cy="2209976"/>
          </a:xfrm>
          <a:prstGeom prst="rect">
            <a:avLst/>
          </a:prstGeom>
        </p:spPr>
      </p:pic>
      <p:pic>
        <p:nvPicPr>
          <p:cNvPr id="353" name="図 352">
            <a:extLst>
              <a:ext uri="{FF2B5EF4-FFF2-40B4-BE49-F238E27FC236}">
                <a16:creationId xmlns:a16="http://schemas.microsoft.com/office/drawing/2014/main" id="{CA117629-7825-4DD8-B182-66C1355C81B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290331" y="14861754"/>
            <a:ext cx="3312000" cy="2223340"/>
          </a:xfrm>
          <a:prstGeom prst="rect">
            <a:avLst/>
          </a:prstGeom>
        </p:spPr>
      </p:pic>
      <p:pic>
        <p:nvPicPr>
          <p:cNvPr id="366" name="図 365">
            <a:extLst>
              <a:ext uri="{FF2B5EF4-FFF2-40B4-BE49-F238E27FC236}">
                <a16:creationId xmlns:a16="http://schemas.microsoft.com/office/drawing/2014/main" id="{6032159D-80AD-474B-8C43-8A36DF7FC5A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611693" y="14861754"/>
            <a:ext cx="3312000" cy="2211247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96532" y="18517637"/>
            <a:ext cx="3312000" cy="2227789"/>
          </a:xfrm>
          <a:prstGeom prst="rect">
            <a:avLst/>
          </a:prstGeom>
        </p:spPr>
      </p:pic>
      <p:pic>
        <p:nvPicPr>
          <p:cNvPr id="367" name="図 366">
            <a:extLst>
              <a:ext uri="{FF2B5EF4-FFF2-40B4-BE49-F238E27FC236}">
                <a16:creationId xmlns:a16="http://schemas.microsoft.com/office/drawing/2014/main" id="{60AD7E4C-2C6C-4B06-9E1A-17B4C62F04F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71309" y="18530935"/>
            <a:ext cx="3312000" cy="2217727"/>
          </a:xfrm>
          <a:prstGeom prst="rect">
            <a:avLst/>
          </a:prstGeom>
        </p:spPr>
      </p:pic>
      <p:pic>
        <p:nvPicPr>
          <p:cNvPr id="368" name="図 367">
            <a:extLst>
              <a:ext uri="{FF2B5EF4-FFF2-40B4-BE49-F238E27FC236}">
                <a16:creationId xmlns:a16="http://schemas.microsoft.com/office/drawing/2014/main" id="{18209BCA-C595-4D3D-B679-731C2C36C8E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624281" y="18517637"/>
            <a:ext cx="3312000" cy="2219381"/>
          </a:xfrm>
          <a:prstGeom prst="rect">
            <a:avLst/>
          </a:prstGeom>
        </p:spPr>
      </p:pic>
      <p:pic>
        <p:nvPicPr>
          <p:cNvPr id="369" name="図 368">
            <a:extLst>
              <a:ext uri="{FF2B5EF4-FFF2-40B4-BE49-F238E27FC236}">
                <a16:creationId xmlns:a16="http://schemas.microsoft.com/office/drawing/2014/main" id="{136C067F-EBC5-4BA4-9A44-D6FD9415784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89253" y="22138345"/>
            <a:ext cx="3312000" cy="2229137"/>
          </a:xfrm>
          <a:prstGeom prst="rect">
            <a:avLst/>
          </a:prstGeom>
        </p:spPr>
      </p:pic>
      <p:pic>
        <p:nvPicPr>
          <p:cNvPr id="370" name="図 369">
            <a:extLst>
              <a:ext uri="{FF2B5EF4-FFF2-40B4-BE49-F238E27FC236}">
                <a16:creationId xmlns:a16="http://schemas.microsoft.com/office/drawing/2014/main" id="{5512D101-4981-4F03-A009-AD7F860A71D0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276518" y="22185970"/>
            <a:ext cx="3312000" cy="218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859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2211</TotalTime>
  <Words>308</Words>
  <Application>Microsoft Office PowerPoint</Application>
  <PresentationFormat>Custom</PresentationFormat>
  <Paragraphs>202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野口 玲</dc:creator>
  <cp:lastModifiedBy>MDPI-06</cp:lastModifiedBy>
  <cp:revision>103</cp:revision>
  <cp:lastPrinted>2020-04-10T05:15:48Z</cp:lastPrinted>
  <dcterms:created xsi:type="dcterms:W3CDTF">2020-02-13T09:05:59Z</dcterms:created>
  <dcterms:modified xsi:type="dcterms:W3CDTF">2022-02-10T15:07:25Z</dcterms:modified>
</cp:coreProperties>
</file>