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94BCA-0DBF-4E90-BBD0-33BD5399B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216D27-BBB8-4DDC-A1D8-B1CA4EB0E3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74887-D9F9-4FD0-B69F-FD9FBD658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AC6FB-694F-4293-8339-6EC5A8BC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56805-7D3F-40A9-8C1D-DF7DA6C2C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279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1FF68-FB79-4E5B-B5D1-2AB26FCBC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65B1A-3021-46FB-9685-271872C61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04BA7-A8D4-414E-9DC8-03D2D1DFC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05D52-0E59-40E6-B015-516D29682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44435-7BDA-46DD-B689-9BDD96AFE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46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FB5B4E-07A1-4477-BA29-E41D0EAF4F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C2391D-D9F3-4530-9CF5-2192F18656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6A22-BD68-458A-8171-02DAD9523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EE871-045A-4727-A107-1E0619D62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8A425-588D-462B-993E-93925F1A7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03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7354-0414-4395-A9EE-DAB5CB936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14A88-F533-4072-9172-9D033B08D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34E8A-AC34-47AA-BA8E-8BE09136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095EB-EB12-4A9F-A2B1-DA755C5CB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3DCD5-0739-4EE3-B1CE-51C6370C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76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10A9-5B39-4EA8-9E46-AD170E631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1B7F0-4111-4C4A-902B-178968433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134FA-E88B-4A57-B16C-D7340CEDA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F812C-3BC6-4133-96D1-57BC8EA4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D7E39-CCD1-47B9-B64B-C5E69B187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17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8B63A-345D-4A01-90B6-2879A0EFD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53C4B-F130-42F1-9D7F-C726AA0C3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E014C-37DF-44F2-9BC8-4DE79249A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CE715-26E5-4EB1-8FDB-D9E6F748B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F246C-4639-47BD-B782-F9ACA8DE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8C1FF-340C-4AFD-B323-522BCF227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6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B6E3A-E25B-487E-8335-A9D21ADAA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9FCDDC-CA94-41D0-A935-4EDC1FBC1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D43B19-EDE1-4967-9052-4CA42EA3D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D14887-38F6-4E1E-A585-5BD6671922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9E19F-05B6-4BC8-A678-F356347F97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558E6-B9B4-43F1-B7C2-3609E5C3A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B9CD0-4C8F-43B4-93C3-E12AF7257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38A34F-90DE-46F8-8A14-6FDBB009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3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9DDD0-F61F-4EEF-AE2B-193EDF9CD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738B5-5F7C-49B9-978C-2C60F0E70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9C1D52-DFC9-4A3D-B758-DD7B1B09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4DFCB-F594-4D80-B1EC-984C6B33B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24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DC7321-4F92-494A-88E1-6D5B00B9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F92A73-45A8-49E2-9768-07D68EE5A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348A1-A266-4DF6-AA83-6BD4D7280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3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CC1F9-1E4A-4123-8C7B-1864AD46C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F2469-CFF8-4BFE-AFDB-A3B7EFABD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192F8D-F2C4-4B3C-BE8C-BFF8FC1C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4B3F9-BE70-482E-B50C-176052D99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BFB57-6FE6-4FC0-A20E-4CC65B1A5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36C74-A169-4386-A73A-23EDABCE3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F9E27-2F81-45A3-A400-3AC64EF16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493735-5161-4195-8593-4EE58D3CF2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60E949-C4D7-40D5-9A13-FF636A6B7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D6DC5-4F67-4BA9-8546-6CE6F1466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6B840-9F97-4244-8183-6809D4BFF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3C9EE-4265-428D-A3E1-638AE40B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06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86725-2B1E-49D9-BDD0-4FA09804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FE366-34B3-44C7-A54E-E61E0207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DE3A6-D319-4F98-8746-80B178BBB4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CC5B-3FCE-43A3-B786-281E6AEA70DA}" type="datetimeFigureOut">
              <a:rPr lang="en-GB" smtClean="0"/>
              <a:t>30/04/2023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2E128-0A95-495F-85A3-10C7AA976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C3C05-CBC2-43F2-A3A7-ABE5BC07E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3F6A0-4899-4DA7-B98C-F6295738E4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67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95C0777-ECE2-45AB-A8F9-A1EF4E1599A4}"/>
              </a:ext>
            </a:extLst>
          </p:cNvPr>
          <p:cNvSpPr txBox="1"/>
          <p:nvPr/>
        </p:nvSpPr>
        <p:spPr>
          <a:xfrm>
            <a:off x="457199" y="6087291"/>
            <a:ext cx="11103429" cy="632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Legend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 Lymphoma affecting sites previously described at high risk of CNS recurrence   †   Prophylactic Intrathecal methotrexate    ‡    Systemic high dose methotrexate    §    Radiotherapy of the systemic affected site </a:t>
            </a:r>
          </a:p>
          <a:p>
            <a:pPr>
              <a:lnSpc>
                <a:spcPct val="80000"/>
              </a:lnSpc>
              <a:spcAft>
                <a:spcPts val="800"/>
              </a:spcAft>
            </a:pP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3FA681-E5E0-403F-B235-9E7E7284E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6571"/>
            <a:ext cx="11103429" cy="57607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F5A257-A16E-497C-B28A-60E858405C16}"/>
              </a:ext>
            </a:extLst>
          </p:cNvPr>
          <p:cNvSpPr txBox="1"/>
          <p:nvPr/>
        </p:nvSpPr>
        <p:spPr>
          <a:xfrm>
            <a:off x="457199" y="0"/>
            <a:ext cx="33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OVERALL SURVIVAL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47A7C8-C0DD-4C44-B117-9329B3580585}"/>
              </a:ext>
            </a:extLst>
          </p:cNvPr>
          <p:cNvSpPr txBox="1"/>
          <p:nvPr/>
        </p:nvSpPr>
        <p:spPr>
          <a:xfrm>
            <a:off x="378690" y="5670090"/>
            <a:ext cx="812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ighlight>
                  <a:srgbClr val="C0C0C0"/>
                </a:highlight>
              </a:rPr>
              <a:t>T</a:t>
            </a:r>
            <a:r>
              <a:rPr lang="en-US" altLang="zh-CN" sz="1100" dirty="0">
                <a:highlight>
                  <a:srgbClr val="C0C0C0"/>
                </a:highlight>
              </a:rPr>
              <a:t>able S1</a:t>
            </a:r>
            <a:endParaRPr lang="en-US" sz="11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15874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velicu</dc:creator>
  <cp:lastModifiedBy>MDPI</cp:lastModifiedBy>
  <cp:revision>3</cp:revision>
  <dcterms:created xsi:type="dcterms:W3CDTF">2021-08-28T18:37:46Z</dcterms:created>
  <dcterms:modified xsi:type="dcterms:W3CDTF">2023-04-30T13:17:45Z</dcterms:modified>
</cp:coreProperties>
</file>