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61" r:id="rId4"/>
    <p:sldId id="262" r:id="rId5"/>
    <p:sldId id="260" r:id="rId6"/>
    <p:sldId id="259" r:id="rId7"/>
    <p:sldId id="258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71457" autoAdjust="0"/>
  </p:normalViewPr>
  <p:slideViewPr>
    <p:cSldViewPr snapToGrid="0">
      <p:cViewPr varScale="1">
        <p:scale>
          <a:sx n="80" d="100"/>
          <a:sy n="80" d="100"/>
        </p:scale>
        <p:origin x="179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κεφαλίδας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Θέση ημερομηνίας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134579-BCD3-4407-8472-A34815A89515}" type="datetimeFigureOut">
              <a:rPr lang="en-US" smtClean="0"/>
              <a:t>7/17/2023</a:t>
            </a:fld>
            <a:endParaRPr lang="en-US"/>
          </a:p>
        </p:txBody>
      </p:sp>
      <p:sp>
        <p:nvSpPr>
          <p:cNvPr id="4" name="Θέση εικόνας διαφάνειας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Θέση σημειώσεων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/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8681AA8-3E31-43D5-9759-AE35440907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81866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Supplementary Figure S1</a:t>
            </a:r>
            <a:r>
              <a:rPr lang="en-US" sz="1800" b="1" dirty="0"/>
              <a:t>a</a:t>
            </a:r>
            <a:r>
              <a:rPr lang="en-US" sz="1800" b="1" baseline="-25000" dirty="0"/>
              <a:t>1</a:t>
            </a:r>
            <a:r>
              <a:rPr lang="en-US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(Figure S1</a:t>
            </a:r>
            <a:r>
              <a:rPr lang="en-US" sz="1800" b="1" dirty="0"/>
              <a:t>a</a:t>
            </a:r>
            <a:r>
              <a:rPr lang="en-US" sz="1800" b="1" baseline="-25000" dirty="0"/>
              <a:t>1</a:t>
            </a:r>
            <a:r>
              <a:rPr lang="en-US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). 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Funnel plot 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of the Odds Ratio of retinopathy for the comparison 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between NAFLD patients and controls for the subgroup analysis based on the type of diabetes: subgroup of type 2 diabetes mellitus.</a:t>
            </a:r>
          </a:p>
          <a:p>
            <a:endParaRPr lang="en-US" b="1" dirty="0"/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Abbreviations: NAFLD, nonalcoholic fatty liver disease.</a:t>
            </a:r>
            <a:endParaRPr lang="en-US" b="1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681AA8-3E31-43D5-9759-AE354409072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905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Supplementary Figure S1</a:t>
            </a:r>
            <a:r>
              <a:rPr lang="en-US" sz="1800" b="1" dirty="0"/>
              <a:t>a</a:t>
            </a:r>
            <a:r>
              <a:rPr lang="en-US" sz="1800" b="1" baseline="-25000" dirty="0"/>
              <a:t>2</a:t>
            </a:r>
            <a:r>
              <a:rPr lang="en-US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(Figure S1</a:t>
            </a:r>
            <a:r>
              <a:rPr lang="en-US" sz="1800" b="1" dirty="0"/>
              <a:t>a</a:t>
            </a:r>
            <a:r>
              <a:rPr lang="en-US" sz="1800" b="1" baseline="-25000" dirty="0"/>
              <a:t>2</a:t>
            </a:r>
            <a:r>
              <a:rPr lang="en-US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). 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Funnel plot 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of the Odds Ratio of retinopathy for the comparison 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between NAFLD patients and controls for the subgroup analysis based on the type of diabetes: subgroup of type 1 diabetes mellitus.</a:t>
            </a:r>
            <a:endParaRPr lang="en-US" b="1" dirty="0"/>
          </a:p>
          <a:p>
            <a:endParaRPr lang="en-US" dirty="0"/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Abbreviations: NAFLD, nonalcoholic fatty liver disease.</a:t>
            </a:r>
            <a:endParaRPr lang="en-US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681AA8-3E31-43D5-9759-AE354409072F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93585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Supplementary Figure S1</a:t>
            </a:r>
            <a:r>
              <a:rPr lang="en-US" sz="1800" b="1" dirty="0"/>
              <a:t>b</a:t>
            </a:r>
            <a:r>
              <a:rPr lang="en-US" sz="1800" b="1" baseline="-25000" dirty="0"/>
              <a:t>1</a:t>
            </a:r>
            <a:r>
              <a:rPr lang="en-US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(Figure S1</a:t>
            </a:r>
            <a:r>
              <a:rPr lang="en-US" sz="1800" b="1" dirty="0"/>
              <a:t>b</a:t>
            </a:r>
            <a:r>
              <a:rPr lang="en-US" sz="1800" b="1" baseline="-25000" dirty="0"/>
              <a:t>1</a:t>
            </a:r>
            <a:r>
              <a:rPr lang="en-US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).</a:t>
            </a:r>
            <a:r>
              <a:rPr lang="en-US" b="1" baseline="0" dirty="0"/>
              <a:t> 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Funnel plot 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of the Odds Ratio of retinopathy for the comparison 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between NAFLD patients and controls for the subgroup analysis based on the main method used for the diagnosis of retinopathy: subgroup of fundoscopy.</a:t>
            </a:r>
          </a:p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Abbreviations: NAFLD, nonalcoholic fatty liver disease.</a:t>
            </a:r>
            <a:endParaRPr lang="en-US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681AA8-3E31-43D5-9759-AE354409072F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0971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Supplementary Figure S1</a:t>
            </a:r>
            <a:r>
              <a:rPr lang="en-US" sz="1800" b="1" dirty="0"/>
              <a:t>b</a:t>
            </a:r>
            <a:r>
              <a:rPr lang="en-US" sz="1800" b="1" baseline="-25000" dirty="0"/>
              <a:t>2</a:t>
            </a:r>
            <a:r>
              <a:rPr lang="en-US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(Figure S1</a:t>
            </a:r>
            <a:r>
              <a:rPr lang="en-US" sz="1800" b="1" dirty="0"/>
              <a:t>b</a:t>
            </a:r>
            <a:r>
              <a:rPr lang="en-US" sz="1800" b="1" baseline="-25000" dirty="0"/>
              <a:t>2</a:t>
            </a:r>
            <a:r>
              <a:rPr lang="en-US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). 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Funnel plot 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of the Odds Ratio of retinopathy for the comparison 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between NAFLD patients and controls for the subgroup analysis based on the main method used for the diagnosis of retinopathy: subgroup of fundus photography.</a:t>
            </a:r>
          </a:p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Abbreviations: NAFLD, nonalcoholic fatty liver disease.</a:t>
            </a:r>
            <a:endParaRPr lang="en-US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681AA8-3E31-43D5-9759-AE354409072F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4382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Supplementary Figure S1c (Figure S1c). 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Funnel plot 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of the Odds Ratio of retinopathy for the comparison 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between NAFLD patients and controls for the sensitivity analysis after exclusion of studies with NOS&lt;6. </a:t>
            </a:r>
          </a:p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Abbreviations : NAFLD, nonalcoholic fatty liver disease; NOS, Newcastle-Ottawa scale.</a:t>
            </a:r>
            <a:endParaRPr lang="en-US" dirty="0"/>
          </a:p>
          <a:p>
            <a:endParaRPr lang="en-US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681AA8-3E31-43D5-9759-AE354409072F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295142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Supplementary Figure S1d (Figure S1d).</a:t>
            </a:r>
            <a:r>
              <a:rPr lang="en-US" b="1" dirty="0"/>
              <a:t> 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Funnel plot 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of the Odds Ratio of retinopathy for the comparison 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between NAFLD patients and controls for the sensitivity analysis after exclusion of studies with NOS&lt;7. </a:t>
            </a:r>
          </a:p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Abbreviations : NAFLD, nonalcoholic fatty liver disease; NOS, Newcastle-Ottawa scale.</a:t>
            </a:r>
            <a:endParaRPr lang="en-US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681AA8-3E31-43D5-9759-AE354409072F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53113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Supplementary Figure S1e (Figure S1e). 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Funnel plot 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of the Odds Ratio of retinopathy for the comparison 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between NAFLD patients and controls for the sensitivity analysis after exclusion of studies with not available data regarding the method used for the diagnosis of retinopathy. </a:t>
            </a:r>
          </a:p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Abbreviations : NAFLD, nonalcoholic fatty liver disease.</a:t>
            </a:r>
            <a:endParaRPr lang="en-US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681AA8-3E31-43D5-9759-AE354409072F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90759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AFF233FC-B2B5-9B75-758C-F2EDF64D22B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/>
          </a:p>
        </p:txBody>
      </p:sp>
      <p:sp>
        <p:nvSpPr>
          <p:cNvPr id="3" name="Υπότιτλος 2">
            <a:extLst>
              <a:ext uri="{FF2B5EF4-FFF2-40B4-BE49-F238E27FC236}">
                <a16:creationId xmlns:a16="http://schemas.microsoft.com/office/drawing/2014/main" id="{62189991-C234-0452-75F4-251797553C2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l-GR"/>
              <a:t>Κάντε κλικ για να επεξεργαστείτε τον υπότιτλο του υποδείγματος</a:t>
            </a:r>
            <a:endParaRPr lang="en-US"/>
          </a:p>
        </p:txBody>
      </p:sp>
      <p:sp>
        <p:nvSpPr>
          <p:cNvPr id="4" name="Θέση ημερομηνίας 3">
            <a:extLst>
              <a:ext uri="{FF2B5EF4-FFF2-40B4-BE49-F238E27FC236}">
                <a16:creationId xmlns:a16="http://schemas.microsoft.com/office/drawing/2014/main" id="{6C8CCDA1-DFA8-0026-C312-3245A0320E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B2591-9A66-49C4-A1E5-4503AC212692}" type="datetimeFigureOut">
              <a:rPr lang="en-US" smtClean="0"/>
              <a:t>7/17/2023</a:t>
            </a:fld>
            <a:endParaRPr lang="en-US"/>
          </a:p>
        </p:txBody>
      </p:sp>
      <p:sp>
        <p:nvSpPr>
          <p:cNvPr id="5" name="Θέση υποσέλιδου 4">
            <a:extLst>
              <a:ext uri="{FF2B5EF4-FFF2-40B4-BE49-F238E27FC236}">
                <a16:creationId xmlns:a16="http://schemas.microsoft.com/office/drawing/2014/main" id="{4F9AA7C5-D62F-7AAF-099D-2614CC94A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Θέση αριθμού διαφάνειας 5">
            <a:extLst>
              <a:ext uri="{FF2B5EF4-FFF2-40B4-BE49-F238E27FC236}">
                <a16:creationId xmlns:a16="http://schemas.microsoft.com/office/drawing/2014/main" id="{3075B6E6-22CF-F5F0-0ED6-53ACCBFF49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6C871-1F20-4ED3-890C-CE003DCDEE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78641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9615B300-7F2D-EB2E-7969-44AC1A23F6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/>
          </a:p>
        </p:txBody>
      </p:sp>
      <p:sp>
        <p:nvSpPr>
          <p:cNvPr id="3" name="Θέση κατακόρυφου κειμένου 2">
            <a:extLst>
              <a:ext uri="{FF2B5EF4-FFF2-40B4-BE49-F238E27FC236}">
                <a16:creationId xmlns:a16="http://schemas.microsoft.com/office/drawing/2014/main" id="{ECFF1C67-0B17-6911-E9D2-11C6FDCC7A4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/>
          </a:p>
        </p:txBody>
      </p:sp>
      <p:sp>
        <p:nvSpPr>
          <p:cNvPr id="4" name="Θέση ημερομηνίας 3">
            <a:extLst>
              <a:ext uri="{FF2B5EF4-FFF2-40B4-BE49-F238E27FC236}">
                <a16:creationId xmlns:a16="http://schemas.microsoft.com/office/drawing/2014/main" id="{5797A641-461D-269D-0BCB-35F3821826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B2591-9A66-49C4-A1E5-4503AC212692}" type="datetimeFigureOut">
              <a:rPr lang="en-US" smtClean="0"/>
              <a:t>7/17/2023</a:t>
            </a:fld>
            <a:endParaRPr lang="en-US"/>
          </a:p>
        </p:txBody>
      </p:sp>
      <p:sp>
        <p:nvSpPr>
          <p:cNvPr id="5" name="Θέση υποσέλιδου 4">
            <a:extLst>
              <a:ext uri="{FF2B5EF4-FFF2-40B4-BE49-F238E27FC236}">
                <a16:creationId xmlns:a16="http://schemas.microsoft.com/office/drawing/2014/main" id="{71854352-EAEA-D591-EDC4-2FBE98F460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Θέση αριθμού διαφάνειας 5">
            <a:extLst>
              <a:ext uri="{FF2B5EF4-FFF2-40B4-BE49-F238E27FC236}">
                <a16:creationId xmlns:a16="http://schemas.microsoft.com/office/drawing/2014/main" id="{BB98839C-2DE5-DDD1-D142-72577E3E4E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6C871-1F20-4ED3-890C-CE003DCDEE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83342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Κατακόρυφος τίτλος 1">
            <a:extLst>
              <a:ext uri="{FF2B5EF4-FFF2-40B4-BE49-F238E27FC236}">
                <a16:creationId xmlns:a16="http://schemas.microsoft.com/office/drawing/2014/main" id="{56B8C529-8207-1C8E-8926-FAC59E7F724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/>
          </a:p>
        </p:txBody>
      </p:sp>
      <p:sp>
        <p:nvSpPr>
          <p:cNvPr id="3" name="Θέση κατακόρυφου κειμένου 2">
            <a:extLst>
              <a:ext uri="{FF2B5EF4-FFF2-40B4-BE49-F238E27FC236}">
                <a16:creationId xmlns:a16="http://schemas.microsoft.com/office/drawing/2014/main" id="{0D495C8B-01AE-8FE4-0A0B-700FDCAA973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/>
          </a:p>
        </p:txBody>
      </p:sp>
      <p:sp>
        <p:nvSpPr>
          <p:cNvPr id="4" name="Θέση ημερομηνίας 3">
            <a:extLst>
              <a:ext uri="{FF2B5EF4-FFF2-40B4-BE49-F238E27FC236}">
                <a16:creationId xmlns:a16="http://schemas.microsoft.com/office/drawing/2014/main" id="{D9A8E533-3F58-24A6-F67F-207C7E7BE7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B2591-9A66-49C4-A1E5-4503AC212692}" type="datetimeFigureOut">
              <a:rPr lang="en-US" smtClean="0"/>
              <a:t>7/17/2023</a:t>
            </a:fld>
            <a:endParaRPr lang="en-US"/>
          </a:p>
        </p:txBody>
      </p:sp>
      <p:sp>
        <p:nvSpPr>
          <p:cNvPr id="5" name="Θέση υποσέλιδου 4">
            <a:extLst>
              <a:ext uri="{FF2B5EF4-FFF2-40B4-BE49-F238E27FC236}">
                <a16:creationId xmlns:a16="http://schemas.microsoft.com/office/drawing/2014/main" id="{AA3A38EE-C122-82A9-E373-C32BFB81A1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Θέση αριθμού διαφάνειας 5">
            <a:extLst>
              <a:ext uri="{FF2B5EF4-FFF2-40B4-BE49-F238E27FC236}">
                <a16:creationId xmlns:a16="http://schemas.microsoft.com/office/drawing/2014/main" id="{46E30D3C-6190-1404-D263-3CB659BC85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6C871-1F20-4ED3-890C-CE003DCDEE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05442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περιεχό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E16612E2-A942-8985-8035-A9D4967DF2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/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00F97ED4-F444-9368-3F33-8C71524AAB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/>
          </a:p>
        </p:txBody>
      </p:sp>
      <p:sp>
        <p:nvSpPr>
          <p:cNvPr id="4" name="Θέση ημερομηνίας 3">
            <a:extLst>
              <a:ext uri="{FF2B5EF4-FFF2-40B4-BE49-F238E27FC236}">
                <a16:creationId xmlns:a16="http://schemas.microsoft.com/office/drawing/2014/main" id="{1CF9AAC8-F8B4-9B6E-10E4-6E36F9A8C3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B2591-9A66-49C4-A1E5-4503AC212692}" type="datetimeFigureOut">
              <a:rPr lang="en-US" smtClean="0"/>
              <a:t>7/17/2023</a:t>
            </a:fld>
            <a:endParaRPr lang="en-US"/>
          </a:p>
        </p:txBody>
      </p:sp>
      <p:sp>
        <p:nvSpPr>
          <p:cNvPr id="5" name="Θέση υποσέλιδου 4">
            <a:extLst>
              <a:ext uri="{FF2B5EF4-FFF2-40B4-BE49-F238E27FC236}">
                <a16:creationId xmlns:a16="http://schemas.microsoft.com/office/drawing/2014/main" id="{2AC63010-1C00-80D2-4CA8-0642FC171B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Θέση αριθμού διαφάνειας 5">
            <a:extLst>
              <a:ext uri="{FF2B5EF4-FFF2-40B4-BE49-F238E27FC236}">
                <a16:creationId xmlns:a16="http://schemas.microsoft.com/office/drawing/2014/main" id="{4C7D85AC-A64B-9AA5-8F38-613473BCF1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6C871-1F20-4ED3-890C-CE003DCDEE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7582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06205E06-C4AB-D7D8-D973-A9A7A04ADA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/>
          </a:p>
        </p:txBody>
      </p:sp>
      <p:sp>
        <p:nvSpPr>
          <p:cNvPr id="3" name="Θέση κειμένου 2">
            <a:extLst>
              <a:ext uri="{FF2B5EF4-FFF2-40B4-BE49-F238E27FC236}">
                <a16:creationId xmlns:a16="http://schemas.microsoft.com/office/drawing/2014/main" id="{E7AB6A5F-9D12-17DB-8B53-A9ADD2578C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4" name="Θέση ημερομηνίας 3">
            <a:extLst>
              <a:ext uri="{FF2B5EF4-FFF2-40B4-BE49-F238E27FC236}">
                <a16:creationId xmlns:a16="http://schemas.microsoft.com/office/drawing/2014/main" id="{D37255CB-797C-4EB8-6DB7-C908776F80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B2591-9A66-49C4-A1E5-4503AC212692}" type="datetimeFigureOut">
              <a:rPr lang="en-US" smtClean="0"/>
              <a:t>7/17/2023</a:t>
            </a:fld>
            <a:endParaRPr lang="en-US"/>
          </a:p>
        </p:txBody>
      </p:sp>
      <p:sp>
        <p:nvSpPr>
          <p:cNvPr id="5" name="Θέση υποσέλιδου 4">
            <a:extLst>
              <a:ext uri="{FF2B5EF4-FFF2-40B4-BE49-F238E27FC236}">
                <a16:creationId xmlns:a16="http://schemas.microsoft.com/office/drawing/2014/main" id="{7395CA85-61FD-EB82-7244-6BE425987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Θέση αριθμού διαφάνειας 5">
            <a:extLst>
              <a:ext uri="{FF2B5EF4-FFF2-40B4-BE49-F238E27FC236}">
                <a16:creationId xmlns:a16="http://schemas.microsoft.com/office/drawing/2014/main" id="{11C33823-F81C-B14F-CDC8-72A9FA6771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6C871-1F20-4ED3-890C-CE003DCDEE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2259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D88B52AD-C99B-E0A3-C744-96707DC828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/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A56BE5D0-45C9-A816-AA92-464BE94DF6A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/>
          </a:p>
        </p:txBody>
      </p:sp>
      <p:sp>
        <p:nvSpPr>
          <p:cNvPr id="4" name="Θέση περιεχομένου 3">
            <a:extLst>
              <a:ext uri="{FF2B5EF4-FFF2-40B4-BE49-F238E27FC236}">
                <a16:creationId xmlns:a16="http://schemas.microsoft.com/office/drawing/2014/main" id="{F6712A15-2C8E-FB34-F91F-5B882041993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/>
          </a:p>
        </p:txBody>
      </p:sp>
      <p:sp>
        <p:nvSpPr>
          <p:cNvPr id="5" name="Θέση ημερομηνίας 4">
            <a:extLst>
              <a:ext uri="{FF2B5EF4-FFF2-40B4-BE49-F238E27FC236}">
                <a16:creationId xmlns:a16="http://schemas.microsoft.com/office/drawing/2014/main" id="{D0C30143-7393-AB06-137C-DBDBB27CEC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B2591-9A66-49C4-A1E5-4503AC212692}" type="datetimeFigureOut">
              <a:rPr lang="en-US" smtClean="0"/>
              <a:t>7/17/2023</a:t>
            </a:fld>
            <a:endParaRPr lang="en-US"/>
          </a:p>
        </p:txBody>
      </p:sp>
      <p:sp>
        <p:nvSpPr>
          <p:cNvPr id="6" name="Θέση υποσέλιδου 5">
            <a:extLst>
              <a:ext uri="{FF2B5EF4-FFF2-40B4-BE49-F238E27FC236}">
                <a16:creationId xmlns:a16="http://schemas.microsoft.com/office/drawing/2014/main" id="{191427F0-FBB9-28EF-0863-BB665ADDAA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Θέση αριθμού διαφάνειας 6">
            <a:extLst>
              <a:ext uri="{FF2B5EF4-FFF2-40B4-BE49-F238E27FC236}">
                <a16:creationId xmlns:a16="http://schemas.microsoft.com/office/drawing/2014/main" id="{7A683939-B7F2-74BD-A5A3-2C1B0FC842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6C871-1F20-4ED3-890C-CE003DCDEE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59715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9300E288-A64D-5CF9-8597-9F03091186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/>
          </a:p>
        </p:txBody>
      </p:sp>
      <p:sp>
        <p:nvSpPr>
          <p:cNvPr id="3" name="Θέση κειμένου 2">
            <a:extLst>
              <a:ext uri="{FF2B5EF4-FFF2-40B4-BE49-F238E27FC236}">
                <a16:creationId xmlns:a16="http://schemas.microsoft.com/office/drawing/2014/main" id="{C12076CC-7B67-FB1B-99A1-46D4955F53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4" name="Θέση περιεχομένου 3">
            <a:extLst>
              <a:ext uri="{FF2B5EF4-FFF2-40B4-BE49-F238E27FC236}">
                <a16:creationId xmlns:a16="http://schemas.microsoft.com/office/drawing/2014/main" id="{9AC336CF-BF14-0781-74B6-04C7C58F8BB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/>
          </a:p>
        </p:txBody>
      </p:sp>
      <p:sp>
        <p:nvSpPr>
          <p:cNvPr id="5" name="Θέση κειμένου 4">
            <a:extLst>
              <a:ext uri="{FF2B5EF4-FFF2-40B4-BE49-F238E27FC236}">
                <a16:creationId xmlns:a16="http://schemas.microsoft.com/office/drawing/2014/main" id="{51BEC60F-C97E-7710-28A2-E161ACBC937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6" name="Θέση περιεχομένου 5">
            <a:extLst>
              <a:ext uri="{FF2B5EF4-FFF2-40B4-BE49-F238E27FC236}">
                <a16:creationId xmlns:a16="http://schemas.microsoft.com/office/drawing/2014/main" id="{D181A4F0-86F7-36E4-F214-03AD15C282B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/>
          </a:p>
        </p:txBody>
      </p:sp>
      <p:sp>
        <p:nvSpPr>
          <p:cNvPr id="7" name="Θέση ημερομηνίας 6">
            <a:extLst>
              <a:ext uri="{FF2B5EF4-FFF2-40B4-BE49-F238E27FC236}">
                <a16:creationId xmlns:a16="http://schemas.microsoft.com/office/drawing/2014/main" id="{1B5F2819-A624-D89F-CF37-0340700956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B2591-9A66-49C4-A1E5-4503AC212692}" type="datetimeFigureOut">
              <a:rPr lang="en-US" smtClean="0"/>
              <a:t>7/17/2023</a:t>
            </a:fld>
            <a:endParaRPr lang="en-US"/>
          </a:p>
        </p:txBody>
      </p:sp>
      <p:sp>
        <p:nvSpPr>
          <p:cNvPr id="8" name="Θέση υποσέλιδου 7">
            <a:extLst>
              <a:ext uri="{FF2B5EF4-FFF2-40B4-BE49-F238E27FC236}">
                <a16:creationId xmlns:a16="http://schemas.microsoft.com/office/drawing/2014/main" id="{324E14A0-9C1A-A2B8-FFEB-D7579903DC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Θέση αριθμού διαφάνειας 8">
            <a:extLst>
              <a:ext uri="{FF2B5EF4-FFF2-40B4-BE49-F238E27FC236}">
                <a16:creationId xmlns:a16="http://schemas.microsoft.com/office/drawing/2014/main" id="{413E3B8B-029E-A485-5DE4-7CE586F64B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6C871-1F20-4ED3-890C-CE003DCDEE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73181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7D2D908E-835A-9F34-85F6-1830C233E5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/>
          </a:p>
        </p:txBody>
      </p:sp>
      <p:sp>
        <p:nvSpPr>
          <p:cNvPr id="3" name="Θέση ημερομηνίας 2">
            <a:extLst>
              <a:ext uri="{FF2B5EF4-FFF2-40B4-BE49-F238E27FC236}">
                <a16:creationId xmlns:a16="http://schemas.microsoft.com/office/drawing/2014/main" id="{E8208670-0306-D436-21E0-8D8A391199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B2591-9A66-49C4-A1E5-4503AC212692}" type="datetimeFigureOut">
              <a:rPr lang="en-US" smtClean="0"/>
              <a:t>7/17/2023</a:t>
            </a:fld>
            <a:endParaRPr lang="en-US"/>
          </a:p>
        </p:txBody>
      </p:sp>
      <p:sp>
        <p:nvSpPr>
          <p:cNvPr id="4" name="Θέση υποσέλιδου 3">
            <a:extLst>
              <a:ext uri="{FF2B5EF4-FFF2-40B4-BE49-F238E27FC236}">
                <a16:creationId xmlns:a16="http://schemas.microsoft.com/office/drawing/2014/main" id="{13A97DF1-1B0D-1F0D-71B2-7BE19A0B97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Θέση αριθμού διαφάνειας 4">
            <a:extLst>
              <a:ext uri="{FF2B5EF4-FFF2-40B4-BE49-F238E27FC236}">
                <a16:creationId xmlns:a16="http://schemas.microsoft.com/office/drawing/2014/main" id="{3578CE46-3998-99C3-0335-7F45C69070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6C871-1F20-4ED3-890C-CE003DCDEE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63269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ημερομηνίας 1">
            <a:extLst>
              <a:ext uri="{FF2B5EF4-FFF2-40B4-BE49-F238E27FC236}">
                <a16:creationId xmlns:a16="http://schemas.microsoft.com/office/drawing/2014/main" id="{40770E12-E264-848A-DF81-79F775F0F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B2591-9A66-49C4-A1E5-4503AC212692}" type="datetimeFigureOut">
              <a:rPr lang="en-US" smtClean="0"/>
              <a:t>7/17/2023</a:t>
            </a:fld>
            <a:endParaRPr lang="en-US"/>
          </a:p>
        </p:txBody>
      </p:sp>
      <p:sp>
        <p:nvSpPr>
          <p:cNvPr id="3" name="Θέση υποσέλιδου 2">
            <a:extLst>
              <a:ext uri="{FF2B5EF4-FFF2-40B4-BE49-F238E27FC236}">
                <a16:creationId xmlns:a16="http://schemas.microsoft.com/office/drawing/2014/main" id="{03DF6F98-DFA2-4B1E-E93E-C0E8354F54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Θέση αριθμού διαφάνειας 3">
            <a:extLst>
              <a:ext uri="{FF2B5EF4-FFF2-40B4-BE49-F238E27FC236}">
                <a16:creationId xmlns:a16="http://schemas.microsoft.com/office/drawing/2014/main" id="{6D27667D-647A-11B6-4AE9-189A2C0446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6C871-1F20-4ED3-890C-CE003DCDEE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91854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0746CE8D-E667-8F25-9D48-A2226D1F56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/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E3229F24-05AD-DBBA-3B63-CAAE26CE93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/>
          </a:p>
        </p:txBody>
      </p:sp>
      <p:sp>
        <p:nvSpPr>
          <p:cNvPr id="4" name="Θέση κειμένου 3">
            <a:extLst>
              <a:ext uri="{FF2B5EF4-FFF2-40B4-BE49-F238E27FC236}">
                <a16:creationId xmlns:a16="http://schemas.microsoft.com/office/drawing/2014/main" id="{0BCF200B-0648-AAA7-D091-BF0E00DBB94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5" name="Θέση ημερομηνίας 4">
            <a:extLst>
              <a:ext uri="{FF2B5EF4-FFF2-40B4-BE49-F238E27FC236}">
                <a16:creationId xmlns:a16="http://schemas.microsoft.com/office/drawing/2014/main" id="{DDCDEDC4-DF54-0D93-6EA3-E49A88C440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B2591-9A66-49C4-A1E5-4503AC212692}" type="datetimeFigureOut">
              <a:rPr lang="en-US" smtClean="0"/>
              <a:t>7/17/2023</a:t>
            </a:fld>
            <a:endParaRPr lang="en-US"/>
          </a:p>
        </p:txBody>
      </p:sp>
      <p:sp>
        <p:nvSpPr>
          <p:cNvPr id="6" name="Θέση υποσέλιδου 5">
            <a:extLst>
              <a:ext uri="{FF2B5EF4-FFF2-40B4-BE49-F238E27FC236}">
                <a16:creationId xmlns:a16="http://schemas.microsoft.com/office/drawing/2014/main" id="{9D519C7D-65CE-5349-4E71-79821EF746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Θέση αριθμού διαφάνειας 6">
            <a:extLst>
              <a:ext uri="{FF2B5EF4-FFF2-40B4-BE49-F238E27FC236}">
                <a16:creationId xmlns:a16="http://schemas.microsoft.com/office/drawing/2014/main" id="{6CFC5196-B4FE-6691-910B-08BBBA343F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6C871-1F20-4ED3-890C-CE003DCDEE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22600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4619C239-25DA-33EA-A44E-5E71AFB0CD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/>
          </a:p>
        </p:txBody>
      </p:sp>
      <p:sp>
        <p:nvSpPr>
          <p:cNvPr id="3" name="Θέση εικόνας 2">
            <a:extLst>
              <a:ext uri="{FF2B5EF4-FFF2-40B4-BE49-F238E27FC236}">
                <a16:creationId xmlns:a16="http://schemas.microsoft.com/office/drawing/2014/main" id="{81793828-FBE1-BD30-EB27-F09D42573EE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Θέση κειμένου 3">
            <a:extLst>
              <a:ext uri="{FF2B5EF4-FFF2-40B4-BE49-F238E27FC236}">
                <a16:creationId xmlns:a16="http://schemas.microsoft.com/office/drawing/2014/main" id="{650973F7-96E3-4594-14FE-68AF509BE36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5" name="Θέση ημερομηνίας 4">
            <a:extLst>
              <a:ext uri="{FF2B5EF4-FFF2-40B4-BE49-F238E27FC236}">
                <a16:creationId xmlns:a16="http://schemas.microsoft.com/office/drawing/2014/main" id="{1F6799AC-DAA2-83BE-51AF-7ED95119FA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B2591-9A66-49C4-A1E5-4503AC212692}" type="datetimeFigureOut">
              <a:rPr lang="en-US" smtClean="0"/>
              <a:t>7/17/2023</a:t>
            </a:fld>
            <a:endParaRPr lang="en-US"/>
          </a:p>
        </p:txBody>
      </p:sp>
      <p:sp>
        <p:nvSpPr>
          <p:cNvPr id="6" name="Θέση υποσέλιδου 5">
            <a:extLst>
              <a:ext uri="{FF2B5EF4-FFF2-40B4-BE49-F238E27FC236}">
                <a16:creationId xmlns:a16="http://schemas.microsoft.com/office/drawing/2014/main" id="{7FB29537-37B9-90A8-DB19-E2D7D28A46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Θέση αριθμού διαφάνειας 6">
            <a:extLst>
              <a:ext uri="{FF2B5EF4-FFF2-40B4-BE49-F238E27FC236}">
                <a16:creationId xmlns:a16="http://schemas.microsoft.com/office/drawing/2014/main" id="{E4E9BD05-6077-DCF6-5184-715D2D3456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6C871-1F20-4ED3-890C-CE003DCDEE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72237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τίτλου 1">
            <a:extLst>
              <a:ext uri="{FF2B5EF4-FFF2-40B4-BE49-F238E27FC236}">
                <a16:creationId xmlns:a16="http://schemas.microsoft.com/office/drawing/2014/main" id="{09C49AC9-405D-42E6-4E74-4B65D07408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/>
          </a:p>
        </p:txBody>
      </p:sp>
      <p:sp>
        <p:nvSpPr>
          <p:cNvPr id="3" name="Θέση κειμένου 2">
            <a:extLst>
              <a:ext uri="{FF2B5EF4-FFF2-40B4-BE49-F238E27FC236}">
                <a16:creationId xmlns:a16="http://schemas.microsoft.com/office/drawing/2014/main" id="{A2743E46-293E-67C5-E698-ED2880042B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/>
          </a:p>
        </p:txBody>
      </p:sp>
      <p:sp>
        <p:nvSpPr>
          <p:cNvPr id="4" name="Θέση ημερομηνίας 3">
            <a:extLst>
              <a:ext uri="{FF2B5EF4-FFF2-40B4-BE49-F238E27FC236}">
                <a16:creationId xmlns:a16="http://schemas.microsoft.com/office/drawing/2014/main" id="{3928191D-9918-305F-13CC-7ADEC19EFF5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FB2591-9A66-49C4-A1E5-4503AC212692}" type="datetimeFigureOut">
              <a:rPr lang="en-US" smtClean="0"/>
              <a:t>7/17/2023</a:t>
            </a:fld>
            <a:endParaRPr lang="en-US"/>
          </a:p>
        </p:txBody>
      </p:sp>
      <p:sp>
        <p:nvSpPr>
          <p:cNvPr id="5" name="Θέση υποσέλιδου 4">
            <a:extLst>
              <a:ext uri="{FF2B5EF4-FFF2-40B4-BE49-F238E27FC236}">
                <a16:creationId xmlns:a16="http://schemas.microsoft.com/office/drawing/2014/main" id="{6C1C27E3-3F83-3231-01AA-A6253C2F93C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Θέση αριθμού διαφάνειας 5">
            <a:extLst>
              <a:ext uri="{FF2B5EF4-FFF2-40B4-BE49-F238E27FC236}">
                <a16:creationId xmlns:a16="http://schemas.microsoft.com/office/drawing/2014/main" id="{A5A65B9F-A207-30AD-96BF-856D25FA925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B6C871-1F20-4ED3-890C-CE003DCDEE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49220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Εικόνα 4">
            <a:extLst>
              <a:ext uri="{FF2B5EF4-FFF2-40B4-BE49-F238E27FC236}">
                <a16:creationId xmlns:a16="http://schemas.microsoft.com/office/drawing/2014/main" id="{BA28A443-DCD7-1744-B788-651166A04AE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9291" y="163954"/>
            <a:ext cx="8633418" cy="653009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A348C50-1E4A-2D80-84B2-93662F6E9EA6}"/>
              </a:ext>
            </a:extLst>
          </p:cNvPr>
          <p:cNvSpPr txBox="1"/>
          <p:nvPr/>
        </p:nvSpPr>
        <p:spPr>
          <a:xfrm>
            <a:off x="1116419" y="489097"/>
            <a:ext cx="19351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a</a:t>
            </a:r>
            <a:r>
              <a:rPr lang="en-US" b="1" baseline="-25000" dirty="0"/>
              <a:t>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07636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Εικόνα 2">
            <a:extLst>
              <a:ext uri="{FF2B5EF4-FFF2-40B4-BE49-F238E27FC236}">
                <a16:creationId xmlns:a16="http://schemas.microsoft.com/office/drawing/2014/main" id="{4961796A-8EEC-6093-0522-6BF38B14D60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4803" y="137868"/>
            <a:ext cx="8702393" cy="6582263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5BAB4AFD-D36D-589F-A8C3-045B6234D082}"/>
              </a:ext>
            </a:extLst>
          </p:cNvPr>
          <p:cNvSpPr txBox="1"/>
          <p:nvPr/>
        </p:nvSpPr>
        <p:spPr>
          <a:xfrm>
            <a:off x="1095153" y="425303"/>
            <a:ext cx="1679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a</a:t>
            </a:r>
            <a:r>
              <a:rPr lang="en-US" b="1" baseline="-25000" dirty="0"/>
              <a:t>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97328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Εικόνα 2">
            <a:extLst>
              <a:ext uri="{FF2B5EF4-FFF2-40B4-BE49-F238E27FC236}">
                <a16:creationId xmlns:a16="http://schemas.microsoft.com/office/drawing/2014/main" id="{313D82C5-D4EC-B01F-CA78-0428020E759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6709" y="184692"/>
            <a:ext cx="8578582" cy="6488615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1A338F21-D8F7-C2D7-9D9C-1EA025DCE3C1}"/>
              </a:ext>
            </a:extLst>
          </p:cNvPr>
          <p:cNvSpPr txBox="1"/>
          <p:nvPr/>
        </p:nvSpPr>
        <p:spPr>
          <a:xfrm>
            <a:off x="1127051" y="531629"/>
            <a:ext cx="1839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b</a:t>
            </a:r>
            <a:r>
              <a:rPr lang="en-US" b="1" baseline="-25000" dirty="0"/>
              <a:t>1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4690880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Εικόνα 2">
            <a:extLst>
              <a:ext uri="{FF2B5EF4-FFF2-40B4-BE49-F238E27FC236}">
                <a16:creationId xmlns:a16="http://schemas.microsoft.com/office/drawing/2014/main" id="{77582E71-7110-F2BB-0F95-F5191F4D995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1787" y="233916"/>
            <a:ext cx="8448425" cy="6390168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53D3B4C-627F-33E1-6E19-1AE92C4C2A50}"/>
              </a:ext>
            </a:extLst>
          </p:cNvPr>
          <p:cNvSpPr txBox="1"/>
          <p:nvPr/>
        </p:nvSpPr>
        <p:spPr>
          <a:xfrm>
            <a:off x="1041991" y="531628"/>
            <a:ext cx="17756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b</a:t>
            </a:r>
            <a:r>
              <a:rPr lang="en-US" b="1" baseline="-25000" dirty="0"/>
              <a:t>2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59627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Εικόνα 2">
            <a:extLst>
              <a:ext uri="{FF2B5EF4-FFF2-40B4-BE49-F238E27FC236}">
                <a16:creationId xmlns:a16="http://schemas.microsoft.com/office/drawing/2014/main" id="{0E7AE655-3E75-D164-4FFB-56DF5353328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9065" y="239420"/>
            <a:ext cx="8433870" cy="6379159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3ABFE620-2183-F6CC-EB33-67D8D6DC5866}"/>
              </a:ext>
            </a:extLst>
          </p:cNvPr>
          <p:cNvSpPr txBox="1"/>
          <p:nvPr/>
        </p:nvSpPr>
        <p:spPr>
          <a:xfrm>
            <a:off x="1033776" y="606056"/>
            <a:ext cx="16905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c</a:t>
            </a:r>
          </a:p>
        </p:txBody>
      </p:sp>
    </p:spTree>
    <p:extLst>
      <p:ext uri="{BB962C8B-B14F-4D97-AF65-F5344CB8AC3E}">
        <p14:creationId xmlns:p14="http://schemas.microsoft.com/office/powerpoint/2010/main" val="2194299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Εικόνα 2">
            <a:extLst>
              <a:ext uri="{FF2B5EF4-FFF2-40B4-BE49-F238E27FC236}">
                <a16:creationId xmlns:a16="http://schemas.microsoft.com/office/drawing/2014/main" id="{60D6DCE6-2B4B-ED7C-7C0D-5D921B91030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5292" y="244130"/>
            <a:ext cx="8421416" cy="6369739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1E687438-DEE1-D7D7-1426-84EADA738371}"/>
              </a:ext>
            </a:extLst>
          </p:cNvPr>
          <p:cNvSpPr txBox="1"/>
          <p:nvPr/>
        </p:nvSpPr>
        <p:spPr>
          <a:xfrm>
            <a:off x="1041443" y="552893"/>
            <a:ext cx="2052083" cy="382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d</a:t>
            </a:r>
          </a:p>
        </p:txBody>
      </p:sp>
    </p:spTree>
    <p:extLst>
      <p:ext uri="{BB962C8B-B14F-4D97-AF65-F5344CB8AC3E}">
        <p14:creationId xmlns:p14="http://schemas.microsoft.com/office/powerpoint/2010/main" val="1291456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Εικόνα 2">
            <a:extLst>
              <a:ext uri="{FF2B5EF4-FFF2-40B4-BE49-F238E27FC236}">
                <a16:creationId xmlns:a16="http://schemas.microsoft.com/office/drawing/2014/main" id="{1FA194E4-768D-B5DD-4571-58DE1BC6312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3131" y="204677"/>
            <a:ext cx="8525738" cy="6448646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2542CE4-B3E3-7341-CB1D-B58D2C738E76}"/>
              </a:ext>
            </a:extLst>
          </p:cNvPr>
          <p:cNvSpPr txBox="1"/>
          <p:nvPr/>
        </p:nvSpPr>
        <p:spPr>
          <a:xfrm>
            <a:off x="1137684" y="659219"/>
            <a:ext cx="19776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e</a:t>
            </a:r>
          </a:p>
        </p:txBody>
      </p:sp>
    </p:spTree>
    <p:extLst>
      <p:ext uri="{BB962C8B-B14F-4D97-AF65-F5344CB8AC3E}">
        <p14:creationId xmlns:p14="http://schemas.microsoft.com/office/powerpoint/2010/main" val="3997174415"/>
      </p:ext>
    </p:extLst>
  </p:cSld>
  <p:clrMapOvr>
    <a:masterClrMapping/>
  </p:clrMapOvr>
</p:sld>
</file>

<file path=ppt/theme/theme1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79</TotalTime>
  <Words>373</Words>
  <Application>Microsoft Office PowerPoint</Application>
  <PresentationFormat>Widescreen</PresentationFormat>
  <Paragraphs>35</Paragraphs>
  <Slides>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Times New Roman</vt:lpstr>
      <vt:lpstr>Θέμα του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Παρουσίαση του PowerPoint</dc:title>
  <dc:creator>ΜΥΡΣΙΝΗ ΟΡΦΑΝΙΔΟΥ</dc:creator>
  <cp:lastModifiedBy>MDPI</cp:lastModifiedBy>
  <cp:revision>12</cp:revision>
  <dcterms:created xsi:type="dcterms:W3CDTF">2023-02-26T20:53:09Z</dcterms:created>
  <dcterms:modified xsi:type="dcterms:W3CDTF">2023-07-17T11:33:55Z</dcterms:modified>
</cp:coreProperties>
</file>