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59" autoAdjust="0"/>
    <p:restoredTop sz="74451" autoAdjust="0"/>
  </p:normalViewPr>
  <p:slideViewPr>
    <p:cSldViewPr snapToGrid="0">
      <p:cViewPr varScale="1">
        <p:scale>
          <a:sx n="83" d="100"/>
          <a:sy n="83" d="100"/>
        </p:scale>
        <p:origin x="19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A52E4-349D-4B4E-BBEB-EC5025970F04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09D28-8F99-4BC3-A59B-9A1A5E159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291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Supplementary Figure S2a (</a:t>
            </a:r>
            <a:r>
              <a:rPr lang="en-US" b="1" dirty="0"/>
              <a:t>Figure S2a)</a:t>
            </a:r>
            <a:r>
              <a:rPr lang="en-US" b="1" baseline="0" dirty="0"/>
              <a:t>.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Forest plot displaying the quantitative synthesis of the Odds Ratio of retinopathy for the comparison between NAFLD patients and controls after excluding</a:t>
            </a:r>
            <a:r>
              <a:rPr lang="en-US" b="0" dirty="0"/>
              <a:t> studies with NOS&lt;6.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/>
              <a:t>Abbreviations: NAFLD, nonalcoholic fatty liver disease; M-H, Mantel-Haenszel; CI, Confidence Interval;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NOS, Newcastle-Ottawa scale</a:t>
            </a:r>
            <a:r>
              <a:rPr lang="en-US" b="0" dirty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09D28-8F99-4BC3-A59B-9A1A5E1594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51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Supplementary Figure S2b (</a:t>
            </a:r>
            <a:r>
              <a:rPr lang="en-US" b="1" dirty="0"/>
              <a:t>Figure S2b)</a:t>
            </a:r>
            <a:r>
              <a:rPr lang="en-US" b="1" baseline="0" dirty="0"/>
              <a:t>.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Forest plot displaying the quantitative synthesis of the Odds Ratio of retinopathy for the comparison between NAFLD patients and controls after excluding studies</a:t>
            </a:r>
            <a:r>
              <a:rPr lang="en-US" b="0" dirty="0"/>
              <a:t> with NOS&lt;7.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/>
              <a:t>Abbreviations: NAFLD, nonalcoholic fatty liver disease; M-H, Mantel-Haenszel; CI, Confidence Interval;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NOS, Newcastle-Ottawa scale</a:t>
            </a:r>
            <a:r>
              <a:rPr lang="en-US" b="0" dirty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09D28-8F99-4BC3-A59B-9A1A5E1594C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672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Supplementary Figure S2c (</a:t>
            </a:r>
            <a:r>
              <a:rPr lang="en-US" b="1" dirty="0"/>
              <a:t>Figure S2c)</a:t>
            </a:r>
            <a:r>
              <a:rPr lang="en-US" b="1" baseline="0" dirty="0"/>
              <a:t>.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Forest plot displaying the quantitative synthesis of the Odds Ratio of retinopathy for the comparison between NAFLD patients and controls after excluding </a:t>
            </a:r>
            <a:r>
              <a:rPr lang="en-US" b="0" dirty="0"/>
              <a:t>studies with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not available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data regarding the method used for the diagnosis of retinopathy.</a:t>
            </a:r>
            <a:endParaRPr lang="en-US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/>
              <a:t>Abbreviations: NAFLD, nonalcoholic fatty liver disease; M-H, Mantel-Haenszel; CI, Confidence Interval.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09D28-8F99-4BC3-A59B-9A1A5E1594C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912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6A72D57-B0B3-66FB-EC51-80108AB88E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5BD645C9-0CED-71E2-1937-DC956F9B49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53E998C-A842-C7D2-98F9-443BFF3B7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77E3-3122-400F-9C02-F4318A7CDA67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63311879-E8EE-6EFF-2F2E-BCFE5DC1C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F73117C0-9808-1742-57C7-0FD6BAFEC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A0A9-1297-4AE3-B024-F753BD47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055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8405E3E-6AD5-A250-B359-D3888AAEB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A1A5CA93-8A8C-7D1D-1DD5-DBDAB972E0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AF1036F1-76B9-0FD4-CAE1-E4D33B116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77E3-3122-400F-9C02-F4318A7CDA67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77D84ACE-61C6-A3DC-2102-89FA41721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3B21CBF1-5ECF-CEB9-9D87-DE2065FC5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A0A9-1297-4AE3-B024-F753BD47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992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DC5FC310-2BC4-B9D4-AF48-AF8CFBB951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EE8EB6D0-C949-9A70-A11F-C605A3F62F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97DAD0B0-4705-177F-A6FD-0D1C8B87D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77E3-3122-400F-9C02-F4318A7CDA67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4F59C651-00C3-0A8B-662E-82DC00689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57B99C-E874-3AAE-3A94-A6E50E264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A0A9-1297-4AE3-B024-F753BD47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7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59DE999-9B31-1612-C59D-3B02AC67B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BBCAEB9B-E696-3710-F4AF-179B697644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B9BAEFFA-E546-6F71-F2FF-DFCB04DD0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77E3-3122-400F-9C02-F4318A7CDA67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2245F03C-E5DE-7911-3BD1-166458D1F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3731411E-A040-FAD7-AA1E-AAAE3C45F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A0A9-1297-4AE3-B024-F753BD47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15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A9CE90F-C5F4-F001-3762-C08B42075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76F76C88-3638-0930-3767-EEDDFB664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0C76805C-8C20-9B2E-882D-167D2F9CF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77E3-3122-400F-9C02-F4318A7CDA67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89522709-D953-EB3F-F44E-556874408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8B3083EF-62DD-95F7-AA51-C969D3767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A0A9-1297-4AE3-B024-F753BD47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75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B471B0-C8E2-D7DD-6938-29F8128B8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B037930-47D1-E0C2-CE04-408740D215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D427CE89-C847-405F-8CC7-6E68064760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5FF2EDC6-A00F-E3A7-7895-8D5B03964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77E3-3122-400F-9C02-F4318A7CDA67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0ED0C7C5-42BF-B455-B610-71B94DF47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A4604D36-BC6C-C215-782F-73D7EF7D2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A0A9-1297-4AE3-B024-F753BD47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691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FCEAF77-CF31-63E7-FC76-D382C4AB3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1515797-D0AA-24C5-1350-48C4F57E96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4985F015-49EC-CD8A-CB7A-72E6907203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C10F817F-F705-F148-EA86-60DA8D3F0A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D9252C67-A476-9D17-9212-7626EDFBF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A43E9E42-601A-3406-F3DD-A2714E087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77E3-3122-400F-9C02-F4318A7CDA67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2E11D89A-27D3-9323-B1ED-DB6C2FCB7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4D23203C-9D24-1BF7-F27B-3EC80B4A8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A0A9-1297-4AE3-B024-F753BD47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195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3B6D463-1276-528E-E69B-52D63A7BF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31593C31-3A3B-2933-5B4C-745DC4487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77E3-3122-400F-9C02-F4318A7CDA67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91A18519-9DC7-4902-C452-51E2898C6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469C7F91-BAE3-5D07-1132-C21271848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A0A9-1297-4AE3-B024-F753BD47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310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B151096D-6E81-4A0B-CC51-26443B4A5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77E3-3122-400F-9C02-F4318A7CDA67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F0D8FF75-CDAB-95AF-177B-AF039DBC7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A3E5871C-70FF-7E03-752C-A47B88A44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A0A9-1297-4AE3-B024-F753BD47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470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374C245-D917-7406-20EF-D010A1B78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4535259-E156-B8E5-A535-38B1CC03BE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9C5A5C8C-9405-2A51-3D7F-576A0218F7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BBF92D39-9042-2F0C-1F9C-0F48FA432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77E3-3122-400F-9C02-F4318A7CDA67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28909027-5922-FD6A-30E7-1699458F1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B4030790-E580-EA4B-7CDA-1CB6FC5D7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A0A9-1297-4AE3-B024-F753BD47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699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EC728A2-D4E7-487E-AC9B-F3CDE01B0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584988D8-D856-3F92-C34A-B7CE2AF091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24EA679A-DC09-9EBB-0DB8-3B804C4EAD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09E1D7F3-98DF-A19A-39B1-E87B37E55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77E3-3122-400F-9C02-F4318A7CDA67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46771E3B-D75C-5F97-E064-48ADC09B9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01DE6CC6-308D-5161-A9B9-E2E0A6501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A0A9-1297-4AE3-B024-F753BD47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615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DEA0EEB-C0BA-D3F2-AAFA-CD02A51D0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5C04056C-22ED-C51A-DF34-2EEBC28AF7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3F6056EB-043F-DB03-E120-FDD58FE287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677E3-3122-400F-9C02-F4318A7CDA67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20365987-EDB4-3BE5-317F-AF6D244FE7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29DDAA0D-9448-8D99-3F3C-B398C9640E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9A0A9-1297-4AE3-B024-F753BD4742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114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>
            <a:extLst>
              <a:ext uri="{FF2B5EF4-FFF2-40B4-BE49-F238E27FC236}">
                <a16:creationId xmlns:a16="http://schemas.microsoft.com/office/drawing/2014/main" id="{4059DDEB-B67C-9877-C45F-EFDDA72E26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681" y="512047"/>
            <a:ext cx="8938637" cy="58339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45FA04-F800-9435-BD7F-4979347FA30D}"/>
              </a:ext>
            </a:extLst>
          </p:cNvPr>
          <p:cNvSpPr txBox="1"/>
          <p:nvPr/>
        </p:nvSpPr>
        <p:spPr>
          <a:xfrm>
            <a:off x="1003683" y="492997"/>
            <a:ext cx="62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984382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2D837A-1350-B833-D71C-C57488111A4F}"/>
              </a:ext>
            </a:extLst>
          </p:cNvPr>
          <p:cNvSpPr txBox="1"/>
          <p:nvPr/>
        </p:nvSpPr>
        <p:spPr>
          <a:xfrm>
            <a:off x="991687" y="552713"/>
            <a:ext cx="844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5B50BF49-FE1B-F2BA-5EC9-4DF2B71017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910" y="737378"/>
            <a:ext cx="9006261" cy="239596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75962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>
            <a:extLst>
              <a:ext uri="{FF2B5EF4-FFF2-40B4-BE49-F238E27FC236}">
                <a16:creationId xmlns:a16="http://schemas.microsoft.com/office/drawing/2014/main" id="{A64ED77D-90BD-52CA-E8AA-0E892B5A56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989" y="417425"/>
            <a:ext cx="8856022" cy="59628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45B45D-5297-D084-DBCF-B5325C1611C0}"/>
              </a:ext>
            </a:extLst>
          </p:cNvPr>
          <p:cNvSpPr txBox="1"/>
          <p:nvPr/>
        </p:nvSpPr>
        <p:spPr>
          <a:xfrm>
            <a:off x="944544" y="447570"/>
            <a:ext cx="592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278042914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1097</TotalTime>
  <Words>184</Words>
  <Application>Microsoft Office PowerPoint</Application>
  <PresentationFormat>Widescreen</PresentationFormat>
  <Paragraphs>15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Θέμα του Office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ΜΥΡΣΙΝΗ ΟΡΦΑΝΙΔΟΥ</dc:creator>
  <cp:lastModifiedBy>MDPI</cp:lastModifiedBy>
  <cp:revision>10</cp:revision>
  <dcterms:created xsi:type="dcterms:W3CDTF">2023-02-28T20:20:48Z</dcterms:created>
  <dcterms:modified xsi:type="dcterms:W3CDTF">2023-07-17T11:34:22Z</dcterms:modified>
</cp:coreProperties>
</file>