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80" r:id="rId4"/>
    <p:sldId id="281" r:id="rId5"/>
    <p:sldId id="282" r:id="rId6"/>
    <p:sldId id="283" r:id="rId7"/>
    <p:sldId id="284" r:id="rId8"/>
    <p:sldId id="287" r:id="rId9"/>
    <p:sldId id="288" r:id="rId10"/>
    <p:sldId id="269" r:id="rId11"/>
    <p:sldId id="289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3" autoAdjust="0"/>
    <p:restoredTop sz="94660"/>
  </p:normalViewPr>
  <p:slideViewPr>
    <p:cSldViewPr snapToGrid="0">
      <p:cViewPr>
        <p:scale>
          <a:sx n="86" d="100"/>
          <a:sy n="86" d="100"/>
        </p:scale>
        <p:origin x="582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3877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855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9036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7247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69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5063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9770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9303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5849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14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2331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97AEB-BA5F-4E86-BDD0-C709F5410288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DC2D6-2CE8-40AE-9D58-9CCAB346EC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616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7.jpeg"/><Relationship Id="rId5" Type="http://schemas.microsoft.com/office/2007/relationships/hdphoto" Target="../media/hdphoto2.wdp"/><Relationship Id="rId10" Type="http://schemas.openxmlformats.org/officeDocument/2006/relationships/image" Target="../media/image16.jpeg"/><Relationship Id="rId4" Type="http://schemas.openxmlformats.org/officeDocument/2006/relationships/image" Target="../media/image12.png"/><Relationship Id="rId9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E7B1A03-FF13-1A4E-B550-16A103A161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087" y="0"/>
            <a:ext cx="6083215" cy="6858000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8989366" y="5597552"/>
            <a:ext cx="32026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</a:t>
            </a:r>
            <a:r>
              <a:rPr lang="en-US" altLang="ko-KR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S1. </a:t>
            </a:r>
            <a:r>
              <a:rPr lang="en-US" altLang="ko-KR" sz="14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Time evolution of particle number, mass concentration profiles for PML-1. 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43672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1" t="8706" r="6946" b="10252"/>
          <a:stretch/>
        </p:blipFill>
        <p:spPr>
          <a:xfrm>
            <a:off x="1438302" y="0"/>
            <a:ext cx="9218815" cy="5900044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3268337" y="605207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</a:t>
            </a:r>
            <a:r>
              <a:rPr lang="en-US" altLang="ko-KR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S10: Time schedule of WLTC driving cycle.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0461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789" y="90544"/>
            <a:ext cx="2432473" cy="194597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551" y="90544"/>
            <a:ext cx="2432473" cy="194597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319" y="90544"/>
            <a:ext cx="2432473" cy="194597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789" y="2047955"/>
            <a:ext cx="2435381" cy="194715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551" y="2047955"/>
            <a:ext cx="2435382" cy="194715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166" y="2061594"/>
            <a:ext cx="2423625" cy="193775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548" y="4020862"/>
            <a:ext cx="2430143" cy="1923496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784" y="4020862"/>
            <a:ext cx="2430144" cy="1923496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139" y="4020862"/>
            <a:ext cx="2430144" cy="19234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34038" y="121540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80803" y="121540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38633" y="121540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34038" y="2105881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80803" y="2105881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(e)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38633" y="2105881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(f)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34038" y="409022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(g)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80803" y="409022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(h)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38633" y="4090222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ko-KR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ko-KR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77694" y="5979449"/>
            <a:ext cx="112850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S11: Raw materials for brake pads. (a)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Graphite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(700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m),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(b) graphite (200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m),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(c) graphite (10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m), (d) beta-</a:t>
            </a:r>
            <a:r>
              <a:rPr lang="en-US" altLang="ko-KR" sz="1600" dirty="0" err="1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SiC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 (d50: 7 m), (e) Al</a:t>
            </a:r>
            <a:r>
              <a:rPr lang="en-US" altLang="ko-KR" sz="1600" baseline="-250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O</a:t>
            </a:r>
            <a:r>
              <a:rPr lang="en-US" altLang="ko-KR" sz="1600" baseline="-250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3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(d50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: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5.6 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),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(f) zircon 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(d50: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140 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), (g) iron chromite (Fe 25-27%/Cr 44-47 %, d50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: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11 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), (h) Fe</a:t>
            </a:r>
            <a:r>
              <a:rPr lang="en-US" altLang="ko-KR" sz="1600" baseline="-250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O</a:t>
            </a:r>
            <a:r>
              <a:rPr lang="en-US" altLang="ko-KR" sz="1600" baseline="-250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3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 (92-95%, d50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: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2.4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), (</a:t>
            </a:r>
            <a:r>
              <a:rPr lang="en-US" altLang="ko-KR" sz="1600" dirty="0" err="1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) </a:t>
            </a:r>
            <a:r>
              <a:rPr lang="en-US" altLang="ko-KR" sz="1600" dirty="0" err="1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MgO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 (&gt;97%, d50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: 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16 </a:t>
            </a:r>
            <a:r>
              <a:rPr lang="en-US" altLang="ko-KR" sz="16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en-US" altLang="ko-KR" sz="16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  <a:sym typeface="Symbol" panose="05050102010706020507" pitchFamily="18" charset="2"/>
              </a:rPr>
              <a:t>)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70825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9137606" y="5587823"/>
            <a:ext cx="30543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S2. </a:t>
            </a:r>
            <a:r>
              <a:rPr lang="en-US" altLang="ko-KR" sz="14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Time evolution of particle number, mass concentration profiles for PML-2. </a:t>
            </a:r>
            <a:endParaRPr lang="ko-KR" altLang="en-US" sz="14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256" y="1"/>
            <a:ext cx="61844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276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571CE38-5F0C-BD4E-A361-36FA2B6632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392" y="0"/>
            <a:ext cx="6083215" cy="6858000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9072756" y="5617006"/>
            <a:ext cx="31192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S3. </a:t>
            </a:r>
            <a:r>
              <a:rPr lang="en-US" altLang="ko-KR" sz="14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Time evolution of particle number, mass concentration profiles for PML-3. 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72749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575" y="-1"/>
            <a:ext cx="6078849" cy="6858001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9047430" y="5592065"/>
            <a:ext cx="3144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S4: Time evolution of particle number, mass concentration profiles for PML-4. 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70855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7DF0EC9-04BC-654A-8302-20D53800B8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392" y="0"/>
            <a:ext cx="6083215" cy="68580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9137607" y="5583011"/>
            <a:ext cx="31717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</a:t>
            </a:r>
            <a:r>
              <a:rPr lang="en-US" altLang="ko-KR" sz="14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S5: Time evolution of particle number, mass concentration profiles for PML-5. 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7699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1DC859C-3750-D446-84A7-97A6CE5A7F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392" y="0"/>
            <a:ext cx="6083215" cy="68580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9041394" y="5601118"/>
            <a:ext cx="31506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</a:t>
            </a:r>
            <a:r>
              <a:rPr lang="en-US" altLang="ko-KR" sz="14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S6: Time evolution of particle number, mass concentration profiles for PML-6. 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958828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356B654-DD97-C445-A320-ABFECA65A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392" y="0"/>
            <a:ext cx="6083215" cy="68580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9137607" y="5592065"/>
            <a:ext cx="30543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</a:t>
            </a:r>
            <a:r>
              <a:rPr lang="en-US" altLang="ko-KR" sz="1400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S7: Time evolution of particle number, mass concentration profiles for PML-7. 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61604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19B77EC-DBA8-5D49-99D4-2FC954250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0" y="84078"/>
            <a:ext cx="8966200" cy="63373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2663827" y="648866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</a:t>
            </a:r>
            <a:r>
              <a:rPr lang="en-US" altLang="ko-KR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S8: EDX analysis results of aggregated particles.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24049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6CEC0A-2EA4-2741-B552-F1F60CCA3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0" y="195394"/>
            <a:ext cx="8737600" cy="607060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2375971" y="6343114"/>
            <a:ext cx="7715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</a:t>
            </a:r>
            <a:r>
              <a:rPr lang="en-US" altLang="ko-KR" dirty="0">
                <a:solidFill>
                  <a:srgbClr val="000000"/>
                </a:solidFill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S9: EDX analysis results of cross-sectioned flat-shaped particles.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65374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3617</TotalTime>
  <Words>274</Words>
  <Application>Microsoft Office PowerPoint</Application>
  <PresentationFormat>와이드스크린</PresentationFormat>
  <Paragraphs>20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8" baseType="lpstr">
      <vt:lpstr>SimSun</vt:lpstr>
      <vt:lpstr>맑은 고딕</vt:lpstr>
      <vt:lpstr>Arial</vt:lpstr>
      <vt:lpstr>Palatino Linotype</vt:lpstr>
      <vt:lpstr>Symbol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KIMSUNGHUN</dc:creator>
  <cp:lastModifiedBy>Windows 사용자</cp:lastModifiedBy>
  <cp:revision>48</cp:revision>
  <dcterms:created xsi:type="dcterms:W3CDTF">2020-06-15T07:19:07Z</dcterms:created>
  <dcterms:modified xsi:type="dcterms:W3CDTF">2021-10-26T14:09:55Z</dcterms:modified>
</cp:coreProperties>
</file>