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3D128-9440-4E13-B1F3-FEFDDA537A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89FA7F1-1197-4C43-A1F7-9E8C1A2BD2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3A9861B-AA5D-484D-B9EA-6D72F39E7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E378080-CE82-41CC-9FCD-3797FD1E1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3E9584-B271-44E5-8AD9-DD403543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2101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E2602D-A41E-4145-9DD2-6B46484FA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32784A1-5AC4-489F-8F7C-FD9BB47878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587C0A-E349-4094-887F-2B0C3FCD5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5909CCA-A62D-4548-B9C9-698D4B956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23CFA78-B035-4A04-95B0-56BE8BC1C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208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621DDFB-7243-4C3D-96B0-A27E778610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51664AC-F114-4DF4-AB26-5FEC6D4D0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537226-A778-4A72-A641-B977E82DF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C8F6B7-A352-4247-9621-1D82140C8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827B6DE-D09F-4DD6-8770-6B8802333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38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A98927-D175-4499-808A-636456A2E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979A0E-F475-45CA-9AF9-F810584BA1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F109AF9-889D-42DD-AC12-0F8FDF0F2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E333B8-5E0B-425D-A0D0-1F6EA9D4C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F3ECC95-2B20-4F89-89C4-06E39833E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103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3648CA-7D50-47A7-BD03-0D46431C1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57EA45-3E51-4546-8A82-A4CA1EA71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31E438-6676-4225-9A2A-629D59496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84B834-7192-4F36-B1C7-780AA2E68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170956-8BC7-4888-BBBD-E78155644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53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479B2-34D2-4AD2-A446-770FED268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6756A4-E983-4DB9-ADB6-D354B28618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632E35-F0DB-41AA-BA46-2A42580AA7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933660B-11A2-4126-904C-DBD499855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B18CFD7-21C3-41F0-8A96-40D699BC3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8D464C-9AAE-46CB-9473-5E4BB8C03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254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F8D1D8-6178-4897-9630-934BA4607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E940E2A-3210-4B49-B1C3-93F829F69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7735675-D093-47B9-BF2E-973D7D0E8A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173C121-8FF5-4437-BBE9-D8B130EE26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84C2523-9190-4F5F-BA61-7B4F0F228B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AD6A5CB-12B4-4B0C-9946-8709B977D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C28A749-3ED8-41B1-8DD0-11E7FC760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C6086C0-51F5-4451-9B9D-C1DE66DF9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9628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419850-0E56-4E8F-8B61-D6FCC2EBC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E55B8B1-2DA1-4D91-94EA-4814BFCB2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E38A9D-025C-4663-B311-D55675D9E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7FB4D6A-453D-4332-8C62-E2E98C52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383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2B92E10-59AD-47A4-AC9A-D1353EDDC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9A2F4BF-748D-4516-8067-5620D95D6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1AF0907-92E2-4A10-B4D6-4D5EAF9D8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085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11841-9B48-4877-956B-C2C9129BA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EA8188B-7CB3-4D9C-87C6-665763459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ECBD14-81D3-4939-99C1-B1B1049E96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F09433-1E90-433E-8C9E-32D915319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733509-17FE-4A19-AD05-61B966A6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FFA3D8C-DAD4-4EA6-806E-F5781C9B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40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7C695-A5A5-4573-B612-01E951B1C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A502AB1A-8383-4AFD-A23F-608FEB0ADB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2C5BE66-B4F4-4BC6-AD80-719417777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162CD3-5ACF-42E3-852F-210B67A58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7F05D8B-E4AA-4662-AD7B-BF2D6CE6E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308F94-8417-44F9-9A2F-B66E906C0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817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F009EF9-956F-4645-89F0-A28173A96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B90517-DE2B-429E-8911-326959434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93E7A1-F6B4-40AA-92DC-6BB873DF6E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A41CF-A274-4BF7-807F-2DD3A880C38C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669D2D-A42E-4814-BFDA-862271FDA9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E7F6B4-D0BE-48C0-8904-7597FEC26A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FB5FE-6835-42B9-A927-2CAC77A6EAA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005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43D7474-9EDE-46CC-8AFA-610B7A7C8F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0" y="349660"/>
            <a:ext cx="6286500" cy="53721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82EBFECE-5AF0-4DB9-893E-1D3887B8DA27}"/>
              </a:ext>
            </a:extLst>
          </p:cNvPr>
          <p:cNvSpPr/>
          <p:nvPr/>
        </p:nvSpPr>
        <p:spPr>
          <a:xfrm>
            <a:off x="1032387" y="6006380"/>
            <a:ext cx="9714271" cy="421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indent="-450215">
              <a:lnSpc>
                <a:spcPct val="150000"/>
              </a:lnSpc>
              <a:spcAft>
                <a:spcPts val="800"/>
              </a:spcAft>
            </a:pPr>
            <a:r>
              <a:rPr lang="en-US" sz="16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3.  </a:t>
            </a:r>
            <a:r>
              <a:rPr lang="en-US" sz="1600" i="1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Ceratitis</a:t>
            </a:r>
            <a:r>
              <a:rPr lang="en-US" sz="1600" i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capitata</a:t>
            </a:r>
            <a:r>
              <a:rPr lang="en-US" sz="1600" i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female exhibiting signs of intoxication on top of an </a:t>
            </a:r>
            <a:r>
              <a:rPr lang="en-US" sz="1600" dirty="0" err="1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uchuva</a:t>
            </a:r>
            <a:r>
              <a:rPr lang="en-US" sz="1600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leaf</a:t>
            </a:r>
            <a:r>
              <a:rPr lang="en-US" sz="1600" i="1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MX" sz="1400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093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Larissa Guillén</dc:creator>
  <cp:lastModifiedBy>Larissa Guillén</cp:lastModifiedBy>
  <cp:revision>3</cp:revision>
  <dcterms:created xsi:type="dcterms:W3CDTF">2019-09-27T23:34:49Z</dcterms:created>
  <dcterms:modified xsi:type="dcterms:W3CDTF">2019-10-21T23:53:46Z</dcterms:modified>
</cp:coreProperties>
</file>