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57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9DFC94-23E3-48CD-B37D-6FFA11CE63F1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5D67E6-DE53-4DB0-B383-2016291A351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1168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5D67E6-DE53-4DB0-B383-2016291A351C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0376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B32108-01FE-427B-A542-94C576AD1C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B0FC079-7346-4409-BB95-CEE5C3B3F0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52FC88B-88E2-4791-A625-668A1584E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A888E-8678-4422-8EEC-11A0B15C8E81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3841E28-CFDC-44CB-855F-B14DE709E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1F1CD10-2152-4FF9-8399-6E43A6CFA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F2A7A-7C3E-4B5F-823A-522B49BB0A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5103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CCD857-247E-4DB1-B172-5B3F241AA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2609096-4D55-4D7E-8D15-0E3FCB444E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C8646BD-ACF7-4CCA-B03B-EBCD97832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A888E-8678-4422-8EEC-11A0B15C8E81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0EBD2E3-683C-4D58-BD9B-E20362826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57AA486-CE3D-474D-8748-93A00B40F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F2A7A-7C3E-4B5F-823A-522B49BB0A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26342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5426902-3D39-41D4-8047-74EFEC9B54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FADD367-EDBF-4E6B-97BE-DB5B29B39C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910BE16-CC01-49C7-885C-596544387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A888E-8678-4422-8EEC-11A0B15C8E81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CA46085-A4D3-4BFE-B6A9-A089C36AD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861DC2-A37F-4AFC-A041-D5F9B9FD3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F2A7A-7C3E-4B5F-823A-522B49BB0A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41908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82B172-A6E6-4B34-949D-9D8DD60AA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CB2559-1236-4D6B-9180-0E868848F4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8385FB0-9DC9-4204-8CEE-A909CA108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A888E-8678-4422-8EEC-11A0B15C8E81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2D7E454-DA3C-466B-93D3-1A5271CEA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2801D9C-F65F-47CB-9DFC-265CC26A3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F2A7A-7C3E-4B5F-823A-522B49BB0A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0345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901D82-6A1F-46EF-846F-896CA869A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1C5810E-2E08-4745-83EA-845F15CA8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B6B4591-9C94-4874-B421-D9FF49830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A888E-8678-4422-8EEC-11A0B15C8E81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CE27832-8195-4753-A8AE-12A8A6987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BF4ED7-5B07-4FCC-BF82-D44137A54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F2A7A-7C3E-4B5F-823A-522B49BB0A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4906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A33677-799A-40A1-B646-D5CF64BF7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CB7AAF6-42FE-4799-8760-B7FCD9EC71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A9F249F-6311-4F3C-AF29-4FB57CB0A0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C9E02DD-FCB9-462E-9CEC-F144B5F79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A888E-8678-4422-8EEC-11A0B15C8E81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043BF57-E2C6-471D-B81F-9AAB128FA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567ED77-9CDD-4012-A3D6-6430417F9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F2A7A-7C3E-4B5F-823A-522B49BB0A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2095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375D83-1B67-4721-A659-C0455EDB5E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4E9CB05-C4B8-4B9C-8B53-E6BD074AC8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767C385-4A17-4F82-B87E-740BC129C2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F7E4254-D551-4000-9AF0-4D1AE3A0B6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1659EB2-ED49-4160-8E9D-01E80146A8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58EE2B60-95BD-441A-8640-1A0F5304C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A888E-8678-4422-8EEC-11A0B15C8E81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CDD4848-76E6-4373-B25F-E29E89F69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EE219C4-3E3F-4E09-9884-0890F8958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F2A7A-7C3E-4B5F-823A-522B49BB0A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6932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299A2F-BEC6-4088-BD21-EEBA43CDA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3F3DB8F-87C8-4EE6-891F-5D2738DE6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A888E-8678-4422-8EEC-11A0B15C8E81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FC1050D-5678-47A7-A20F-55AB83D71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C505760-7F4D-44FF-B3E5-DBC208A52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F2A7A-7C3E-4B5F-823A-522B49BB0A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63647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B225C6A-6819-446C-8BC5-8929AA33C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A888E-8678-4422-8EEC-11A0B15C8E81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164F3AB-694D-47CD-800C-01BB1FAE5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45FA53E-30A7-4C00-BB7C-D85C7A933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F2A7A-7C3E-4B5F-823A-522B49BB0A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5250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A04C4C-547C-4BF8-8DD4-632C68BF2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4D36AD1-5B73-4053-ACFE-F0F83404A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F3252CB-B315-4B12-B435-6F81EA1C5E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6CE225A-610B-4726-9EC6-E520937B3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A888E-8678-4422-8EEC-11A0B15C8E81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D1ABE48-0333-423C-A832-51ED9C5AA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83C39A0-4EFD-4DE4-86E5-CC5444E77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F2A7A-7C3E-4B5F-823A-522B49BB0A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0040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DD7C04-DD36-4EF9-B41C-D337B8BBB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9AB206F-0AA4-4053-8419-794863DA34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4E63064-2D55-44DB-B0EE-C458C822CF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3BFF618-C78E-43C8-B7BE-EE4CBA954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A888E-8678-4422-8EEC-11A0B15C8E81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C5115C1-5EC1-49DB-AE99-97D6BBB21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E1BC98E-937B-4EC6-B4A4-5B6863824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F2A7A-7C3E-4B5F-823A-522B49BB0A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67967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2810437-AD12-400A-A6EE-71A204CA8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8A1F450-BA26-4CBD-98BF-BC28356BE8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DFE05B4-E4C5-43DA-948A-2F0F8BA369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CA888E-8678-4422-8EEC-11A0B15C8E81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E7B697D-7759-4F35-BEF8-44E3941400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F59F4D4-6CFF-438B-89E0-2A39EE89DB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F2A7A-7C3E-4B5F-823A-522B49BB0A3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24173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EB2A31E-F667-4599-8F73-71276AC2AB5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839" y="341938"/>
            <a:ext cx="6888005" cy="5321443"/>
          </a:xfrm>
          <a:prstGeom prst="rect">
            <a:avLst/>
          </a:prstGeom>
          <a:noFill/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A56D6AC3-6A66-4F06-9684-417CC1D382E0}"/>
              </a:ext>
            </a:extLst>
          </p:cNvPr>
          <p:cNvSpPr txBox="1"/>
          <p:nvPr/>
        </p:nvSpPr>
        <p:spPr>
          <a:xfrm>
            <a:off x="877783" y="5846180"/>
            <a:ext cx="108449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err="1">
                <a:latin typeface="Palatino Linotype" panose="02040502050505030304" pitchFamily="18" charset="0"/>
              </a:rPr>
              <a:t>Supplemental</a:t>
            </a:r>
            <a:r>
              <a:rPr lang="es-MX" dirty="0">
                <a:latin typeface="Palatino Linotype" panose="02040502050505030304" pitchFamily="18" charset="0"/>
              </a:rPr>
              <a:t> Figure 2. </a:t>
            </a:r>
            <a:r>
              <a:rPr lang="es-MX" b="1" dirty="0">
                <a:latin typeface="Palatino Linotype" panose="02040502050505030304" pitchFamily="18" charset="0"/>
              </a:rPr>
              <a:t>(a)</a:t>
            </a:r>
            <a:r>
              <a:rPr lang="es-MX" dirty="0">
                <a:latin typeface="Palatino Linotype" panose="02040502050505030304" pitchFamily="18" charset="0"/>
              </a:rPr>
              <a:t> </a:t>
            </a:r>
            <a:r>
              <a:rPr lang="es-MX" dirty="0" err="1">
                <a:latin typeface="Palatino Linotype" panose="02040502050505030304" pitchFamily="18" charset="0"/>
              </a:rPr>
              <a:t>Fruit</a:t>
            </a:r>
            <a:r>
              <a:rPr lang="es-MX" dirty="0">
                <a:latin typeface="Palatino Linotype" panose="02040502050505030304" pitchFamily="18" charset="0"/>
              </a:rPr>
              <a:t> </a:t>
            </a:r>
            <a:r>
              <a:rPr lang="es-MX" dirty="0" err="1">
                <a:latin typeface="Palatino Linotype" panose="02040502050505030304" pitchFamily="18" charset="0"/>
              </a:rPr>
              <a:t>collection</a:t>
            </a:r>
            <a:r>
              <a:rPr lang="es-MX" dirty="0">
                <a:latin typeface="Palatino Linotype" panose="02040502050505030304" pitchFamily="18" charset="0"/>
              </a:rPr>
              <a:t>; </a:t>
            </a:r>
            <a:r>
              <a:rPr lang="es-MX" b="1" dirty="0">
                <a:latin typeface="Palatino Linotype" panose="02040502050505030304" pitchFamily="18" charset="0"/>
              </a:rPr>
              <a:t>(b)</a:t>
            </a:r>
            <a:r>
              <a:rPr lang="es-MX" dirty="0">
                <a:latin typeface="Palatino Linotype" panose="02040502050505030304" pitchFamily="18" charset="0"/>
              </a:rPr>
              <a:t> </a:t>
            </a:r>
            <a:r>
              <a:rPr lang="es-MX" dirty="0" err="1">
                <a:latin typeface="Palatino Linotype" panose="02040502050505030304" pitchFamily="18" charset="0"/>
              </a:rPr>
              <a:t>Trapping</a:t>
            </a:r>
            <a:r>
              <a:rPr lang="es-MX" dirty="0">
                <a:latin typeface="Palatino Linotype" panose="02040502050505030304" pitchFamily="18" charset="0"/>
              </a:rPr>
              <a:t> </a:t>
            </a:r>
            <a:r>
              <a:rPr lang="es-MX" dirty="0" err="1">
                <a:latin typeface="Palatino Linotype" panose="02040502050505030304" pitchFamily="18" charset="0"/>
              </a:rPr>
              <a:t>routes</a:t>
            </a:r>
            <a:r>
              <a:rPr lang="es-MX" dirty="0">
                <a:latin typeface="Palatino Linotype" panose="02040502050505030304" pitchFamily="18" charset="0"/>
              </a:rPr>
              <a:t> in </a:t>
            </a:r>
            <a:r>
              <a:rPr lang="es-MX" dirty="0" err="1">
                <a:latin typeface="Palatino Linotype" panose="02040502050505030304" pitchFamily="18" charset="0"/>
              </a:rPr>
              <a:t>the</a:t>
            </a:r>
            <a:r>
              <a:rPr lang="es-MX" dirty="0">
                <a:latin typeface="Palatino Linotype" panose="02040502050505030304" pitchFamily="18" charset="0"/>
              </a:rPr>
              <a:t> departamento Norte de Santander, Colombia. </a:t>
            </a:r>
            <a:r>
              <a:rPr lang="es-MX" dirty="0" err="1">
                <a:latin typeface="Palatino Linotype" panose="02040502050505030304" pitchFamily="18" charset="0"/>
              </a:rPr>
              <a:t>The</a:t>
            </a:r>
            <a:r>
              <a:rPr lang="es-MX" dirty="0">
                <a:latin typeface="Palatino Linotype" panose="02040502050505030304" pitchFamily="18" charset="0"/>
              </a:rPr>
              <a:t> </a:t>
            </a:r>
            <a:r>
              <a:rPr lang="es-MX" dirty="0" err="1">
                <a:latin typeface="Palatino Linotype" panose="02040502050505030304" pitchFamily="18" charset="0"/>
              </a:rPr>
              <a:t>study</a:t>
            </a:r>
            <a:r>
              <a:rPr lang="es-MX" dirty="0">
                <a:latin typeface="Palatino Linotype" panose="02040502050505030304" pitchFamily="18" charset="0"/>
              </a:rPr>
              <a:t> </a:t>
            </a:r>
            <a:r>
              <a:rPr lang="es-MX" dirty="0" err="1">
                <a:latin typeface="Palatino Linotype" panose="02040502050505030304" pitchFamily="18" charset="0"/>
              </a:rPr>
              <a:t>site</a:t>
            </a:r>
            <a:r>
              <a:rPr lang="es-MX" dirty="0">
                <a:latin typeface="Palatino Linotype" panose="02040502050505030304" pitchFamily="18" charset="0"/>
              </a:rPr>
              <a:t> </a:t>
            </a:r>
            <a:r>
              <a:rPr lang="es-MX" dirty="0" err="1">
                <a:latin typeface="Palatino Linotype" panose="02040502050505030304" pitchFamily="18" charset="0"/>
              </a:rPr>
              <a:t>was</a:t>
            </a:r>
            <a:r>
              <a:rPr lang="es-MX" dirty="0">
                <a:latin typeface="Palatino Linotype" panose="02040502050505030304" pitchFamily="18" charset="0"/>
              </a:rPr>
              <a:t> </a:t>
            </a:r>
            <a:r>
              <a:rPr lang="es-MX" dirty="0" err="1">
                <a:latin typeface="Palatino Linotype" panose="02040502050505030304" pitchFamily="18" charset="0"/>
              </a:rPr>
              <a:t>close</a:t>
            </a:r>
            <a:r>
              <a:rPr lang="es-MX" dirty="0">
                <a:latin typeface="Palatino Linotype" panose="02040502050505030304" pitchFamily="18" charset="0"/>
              </a:rPr>
              <a:t> </a:t>
            </a:r>
            <a:r>
              <a:rPr lang="es-MX" dirty="0" err="1">
                <a:latin typeface="Palatino Linotype" panose="02040502050505030304" pitchFamily="18" charset="0"/>
              </a:rPr>
              <a:t>to</a:t>
            </a:r>
            <a:r>
              <a:rPr lang="es-MX" dirty="0">
                <a:latin typeface="Palatino Linotype" panose="02040502050505030304" pitchFamily="18" charset="0"/>
              </a:rPr>
              <a:t> </a:t>
            </a:r>
            <a:r>
              <a:rPr lang="es-MX" dirty="0" err="1">
                <a:latin typeface="Palatino Linotype" panose="02040502050505030304" pitchFamily="18" charset="0"/>
              </a:rPr>
              <a:t>the</a:t>
            </a:r>
            <a:r>
              <a:rPr lang="es-MX" dirty="0">
                <a:latin typeface="Palatino Linotype" panose="02040502050505030304" pitchFamily="18" charset="0"/>
              </a:rPr>
              <a:t> </a:t>
            </a:r>
            <a:r>
              <a:rPr lang="es-MX" dirty="0" err="1">
                <a:latin typeface="Palatino Linotype" panose="02040502050505030304" pitchFamily="18" charset="0"/>
              </a:rPr>
              <a:t>border</a:t>
            </a:r>
            <a:r>
              <a:rPr lang="es-MX" dirty="0">
                <a:latin typeface="Palatino Linotype" panose="02040502050505030304" pitchFamily="18" charset="0"/>
              </a:rPr>
              <a:t> </a:t>
            </a:r>
            <a:r>
              <a:rPr lang="es-MX" dirty="0" err="1">
                <a:latin typeface="Palatino Linotype" panose="02040502050505030304" pitchFamily="18" charset="0"/>
              </a:rPr>
              <a:t>of</a:t>
            </a:r>
            <a:r>
              <a:rPr lang="es-MX" dirty="0">
                <a:latin typeface="Palatino Linotype" panose="02040502050505030304" pitchFamily="18" charset="0"/>
              </a:rPr>
              <a:t> Venezuela, ca. 90 min </a:t>
            </a:r>
            <a:r>
              <a:rPr lang="es-MX" dirty="0" err="1">
                <a:latin typeface="Palatino Linotype" panose="02040502050505030304" pitchFamily="18" charset="0"/>
              </a:rPr>
              <a:t>away</a:t>
            </a:r>
            <a:r>
              <a:rPr lang="es-MX" dirty="0">
                <a:latin typeface="Palatino Linotype" panose="02040502050505030304" pitchFamily="18" charset="0"/>
              </a:rPr>
              <a:t> </a:t>
            </a:r>
            <a:r>
              <a:rPr lang="es-MX" dirty="0" err="1">
                <a:latin typeface="Palatino Linotype" panose="02040502050505030304" pitchFamily="18" charset="0"/>
              </a:rPr>
              <a:t>from</a:t>
            </a:r>
            <a:r>
              <a:rPr lang="es-MX" dirty="0">
                <a:latin typeface="Palatino Linotype" panose="02040502050505030304" pitchFamily="18" charset="0"/>
              </a:rPr>
              <a:t> </a:t>
            </a:r>
            <a:r>
              <a:rPr lang="es-MX" dirty="0" err="1">
                <a:latin typeface="Palatino Linotype" panose="02040502050505030304" pitchFamily="18" charset="0"/>
              </a:rPr>
              <a:t>city</a:t>
            </a:r>
            <a:r>
              <a:rPr lang="es-MX" dirty="0">
                <a:latin typeface="Palatino Linotype" panose="02040502050505030304" pitchFamily="18" charset="0"/>
              </a:rPr>
              <a:t> </a:t>
            </a:r>
            <a:r>
              <a:rPr lang="es-MX" dirty="0" err="1">
                <a:latin typeface="Palatino Linotype" panose="02040502050505030304" pitchFamily="18" charset="0"/>
              </a:rPr>
              <a:t>of</a:t>
            </a:r>
            <a:r>
              <a:rPr lang="es-MX" dirty="0">
                <a:latin typeface="Palatino Linotype" panose="02040502050505030304" pitchFamily="18" charset="0"/>
              </a:rPr>
              <a:t> Cúcuta, Colombia.</a:t>
            </a:r>
          </a:p>
        </p:txBody>
      </p:sp>
    </p:spTree>
    <p:extLst>
      <p:ext uri="{BB962C8B-B14F-4D97-AF65-F5344CB8AC3E}">
        <p14:creationId xmlns:p14="http://schemas.microsoft.com/office/powerpoint/2010/main" val="7948383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48</Words>
  <Application>Microsoft Office PowerPoint</Application>
  <PresentationFormat>Panorámica</PresentationFormat>
  <Paragraphs>2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Larissa Guillén</dc:creator>
  <cp:lastModifiedBy>Larissa Guillén</cp:lastModifiedBy>
  <cp:revision>7</cp:revision>
  <dcterms:created xsi:type="dcterms:W3CDTF">2019-08-18T04:23:08Z</dcterms:created>
  <dcterms:modified xsi:type="dcterms:W3CDTF">2019-10-21T23:51:38Z</dcterms:modified>
</cp:coreProperties>
</file>