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0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B62356-C658-4E41-8168-938AAFEEB6E0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CDDED8-A7DA-4FCF-9DA7-4A9D4E2F71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2029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CDDED8-A7DA-4FCF-9DA7-4A9D4E2F719A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1673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0D8D1A-9E3D-4423-BD8B-38E6A01A9E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616AB55-3CBC-48C4-B445-FDCE5EFC7C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8A8268F-173D-4825-BB79-BEABABD1A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BC3F7-22CC-4FF4-8958-4F05B1593FDF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0859AF9-EFE2-411B-8702-526912215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D5430F7-2280-47CF-A179-AE362BD54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F8195-092A-46E8-96B0-07A76E0077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8330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BA20CA-FBBF-4CBE-9A3E-64F11FFF8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B3098D4-7107-4EC1-8F31-783BEFAB6C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6B6D153-1218-4852-9584-D6138EC6C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BC3F7-22CC-4FF4-8958-4F05B1593FDF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DA834FA-9E05-49C8-9B45-F75431A68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1E98C64-7A53-476A-BBA9-3D9F96432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F8195-092A-46E8-96B0-07A76E0077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3667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E97A515-54ED-4F1A-B6D7-A2715A7322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63A3B39-6C0E-49E2-853F-FC0572EEF1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CB55B9-CDEA-4C10-B4D3-F4A8B654B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BC3F7-22CC-4FF4-8958-4F05B1593FDF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965FF1E-35A7-4222-9A81-D7347BE5A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9D4FFB1-316B-4FB4-884F-A767A4A6B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F8195-092A-46E8-96B0-07A76E0077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92411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6AC338-FC9B-47BF-AEC8-E2DD32E35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938DF14-648D-4982-B528-6945B56FC5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390F8D9-0843-4EAA-93F2-1736A20C6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BC3F7-22CC-4FF4-8958-4F05B1593FDF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D84A49E-9938-47A6-80D3-29E0CF924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B7DFA9B-FBD4-4E21-863F-4042D8AFF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F8195-092A-46E8-96B0-07A76E0077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7247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D550EA-F1A6-4A90-AB34-0ADB02150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5F88397-46F9-4802-8A17-88F82D7675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82E1700-198F-499D-8556-6B7E1D326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BC3F7-22CC-4FF4-8958-4F05B1593FDF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D927259-D791-41FD-AA44-532E9A200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7CED610-B2CC-41C2-9E4D-8E3A9F4E7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F8195-092A-46E8-96B0-07A76E0077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9240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E7284C-B1AA-48E1-88C6-C0EA8B1A9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48C343D-F72D-455E-8CC3-EA0C043BCE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40AEB9C-C9EA-4A13-8EA3-55DF1AFCE6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06F48AA-B6D4-487A-9280-5B8AA0B88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BC3F7-22CC-4FF4-8958-4F05B1593FDF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75E3A9B-B277-41A3-AA1C-9DF3D5FD3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08B27A1-AD16-47D8-8317-4AFAD3B76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F8195-092A-46E8-96B0-07A76E0077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7661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326561-B455-4A01-8661-8E7CC4945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C5867A2-E799-4DD8-BAC3-D5D03ACBA9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F64B85C-C260-4C52-9821-257B67553E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B298D3E-4B61-4801-9734-FBB3160D0C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9A133E4-333D-4BAA-9D24-DE80B47633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8275632-1B4C-4355-9C14-01759035B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BC3F7-22CC-4FF4-8958-4F05B1593FDF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20EEBA5-406E-4BC5-9117-19E8CEBBE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52A0580F-8EA5-4246-BCE1-4FEFD55F3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F8195-092A-46E8-96B0-07A76E0077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4491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249794-21A8-491A-B8F7-194A63F7F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2D5CC55-87F8-4578-85B6-AB52B9798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BC3F7-22CC-4FF4-8958-4F05B1593FDF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5362DCE-ED4E-4247-A065-5D64CDB5D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656BF8C-86A6-43DC-BF67-665084276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F8195-092A-46E8-96B0-07A76E0077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53566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4024246-3F1D-4544-ACE0-697C9D977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BC3F7-22CC-4FF4-8958-4F05B1593FDF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A686CD3-9BCF-40B3-8E31-C11FBADDF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FC0CEA1-B976-4070-B493-E9DD4AE1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F8195-092A-46E8-96B0-07A76E0077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6533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8E2D69-0794-4DAD-BB62-1D6F7B7A6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E429868-B164-44A5-8F7F-C9A2C06C16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BF2D9A7-D547-4167-A04C-6232159AD4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522E350-603F-4DF6-94A6-7E7950692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BC3F7-22CC-4FF4-8958-4F05B1593FDF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0ACB78E-7334-4DC0-8D7E-412195C3E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C31C842-5F49-4200-9366-823E4BAA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F8195-092A-46E8-96B0-07A76E0077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1839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21C0BE-D78A-4C92-BA79-B4A8C46C7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A3E9927-7A2B-48F8-B1FF-D1839736D5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1DA0A08-F533-4BD4-8CC4-B3E68E1AC2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7951AC5-6252-4C17-BD9C-6EED84309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BC3F7-22CC-4FF4-8958-4F05B1593FDF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76A5446-B9B7-4707-99FB-A30F90306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DF1F7F2-5E90-48AC-AF76-5BA426A95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F8195-092A-46E8-96B0-07A76E0077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8887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E142662-079B-43B1-A145-956C51FD7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D211853-B11B-4513-A3B1-2F097587DC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38BA10A-D89B-4DDB-8953-BC687A7666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BC3F7-22CC-4FF4-8958-4F05B1593FDF}" type="datetimeFigureOut">
              <a:rPr lang="es-MX" smtClean="0"/>
              <a:t>21/10/2019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DAF9259-C2C2-43CD-9971-7CDD94429A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1019CB-87F0-4E5B-8A04-806FE506E6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F8195-092A-46E8-96B0-07A76E0077C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6088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49B9CC9-8192-4EB1-93A3-70D4418B9A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168" y="248559"/>
            <a:ext cx="7217664" cy="5711952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1841160C-BFBD-423E-9B88-C60153885F64}"/>
              </a:ext>
            </a:extLst>
          </p:cNvPr>
          <p:cNvSpPr/>
          <p:nvPr/>
        </p:nvSpPr>
        <p:spPr>
          <a:xfrm>
            <a:off x="1278193" y="5832690"/>
            <a:ext cx="10294374" cy="784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83590" marR="17145" indent="-719455" algn="ctr">
              <a:lnSpc>
                <a:spcPct val="148000"/>
              </a:lnSpc>
              <a:spcBef>
                <a:spcPts val="355"/>
              </a:spcBef>
              <a:spcAft>
                <a:spcPts val="0"/>
              </a:spcAft>
            </a:pPr>
            <a:r>
              <a:rPr lang="en-US" sz="1600" spc="-5" dirty="0">
                <a:latin typeface="Palatino Linotype" panose="0204050205050503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Supplemental Figure 1.  Study region indicating location within Colombia and then within the </a:t>
            </a:r>
            <a:r>
              <a:rPr lang="en-US" sz="1600" spc="-5" dirty="0" err="1">
                <a:latin typeface="Palatino Linotype" panose="0204050205050503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Departamento</a:t>
            </a:r>
            <a:r>
              <a:rPr lang="en-US" sz="1600" spc="-5" dirty="0">
                <a:latin typeface="Palatino Linotype" panose="0204050205050503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Norte de Santander were study was conducted (</a:t>
            </a:r>
            <a:r>
              <a:rPr lang="en-US" sz="1600" spc="-5" dirty="0" err="1">
                <a:latin typeface="Palatino Linotype" panose="0204050205050503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Cácota</a:t>
            </a:r>
            <a:r>
              <a:rPr lang="en-US" sz="1600" spc="-5" dirty="0">
                <a:latin typeface="Palatino Linotype" panose="0204050205050503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and </a:t>
            </a:r>
            <a:r>
              <a:rPr lang="en-US" sz="1600" spc="-5" dirty="0" err="1">
                <a:latin typeface="Palatino Linotype" panose="0204050205050503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Chitagá</a:t>
            </a:r>
            <a:r>
              <a:rPr lang="en-US" sz="1600" spc="-5" dirty="0">
                <a:latin typeface="Palatino Linotype" panose="0204050205050503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).</a:t>
            </a:r>
            <a:endParaRPr lang="es-MX" sz="1600" dirty="0">
              <a:latin typeface="Palatino Linotype" panose="0204050205050503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3339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28</Words>
  <Application>Microsoft Office PowerPoint</Application>
  <PresentationFormat>Panorámica</PresentationFormat>
  <Paragraphs>2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Larissa Guillén</dc:creator>
  <cp:lastModifiedBy>Larissa Guillén</cp:lastModifiedBy>
  <cp:revision>3</cp:revision>
  <dcterms:created xsi:type="dcterms:W3CDTF">2019-09-27T23:32:38Z</dcterms:created>
  <dcterms:modified xsi:type="dcterms:W3CDTF">2019-10-21T23:52:51Z</dcterms:modified>
</cp:coreProperties>
</file>