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ti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8" d="100"/>
          <a:sy n="78" d="100"/>
        </p:scale>
        <p:origin x="806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6C3D128-9440-4E13-B1F3-FEFDDA537A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689FA7F1-1197-4C43-A1F7-9E8C1A2BD23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MX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93A9861B-AA5D-484D-B9EA-6D72F39E7F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9E378080-CE82-41CC-9FCD-3797FD1E12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013E9584-B271-44E5-8AD9-DD40354348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2821011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BE2602D-A41E-4145-9DD2-6B46484FA6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232784A1-5AC4-489F-8F7C-FD9BB478785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F587C0A-E349-4094-887F-2B0C3FCD5E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5909CCA-A62D-4548-B9C9-698D4B9561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923CFA78-B035-4A04-95B0-56BE8BC1C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2720823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C621DDFB-7243-4C3D-96B0-A27E778610C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651664AC-F114-4DF4-AB26-5FEC6D4D088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A537226-A778-4A72-A641-B977E82DFD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BC8F6B7-A352-4247-9621-1D82140C89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0827B6DE-D09F-4DD6-8770-6B8802333C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183874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DA98927-D175-4499-808A-636456A2E2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AD979A0E-F475-45CA-9AF9-F810584BA17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3F109AF9-889D-42DD-AC12-0F8FDF0F29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69E333B8-5E0B-425D-A0D0-1F6EA9D4C2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4F3ECC95-2B20-4F89-89C4-06E39833EE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6710394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33648CA-7D50-47A7-BD03-0D46431C14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1E57EA45-3E51-4546-8A82-A4CA1EA717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8F31E438-6676-4225-9A2A-629D594967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DE84B834-7192-4F36-B1C7-780AA2E68C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4170956-8BC7-4888-BBBD-E781556449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0745385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3C479B2-34D2-4AD2-A446-770FED268E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A76756A4-E983-4DB9-ADB6-D354B28618E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F0632E35-F0DB-41AA-BA46-2A42580AA74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1933660B-11A2-4126-904C-DBD4998551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CB18CFD7-21C3-41F0-8A96-40D699BC32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CC8D464C-9AAE-46CB-9473-5E4BB8C03F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0425411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AF8D1D8-6178-4897-9630-934BA4607E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4E940E2A-3210-4B49-B1C3-93F829F6989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A7735675-D093-47B9-BF2E-973D7D0E8A2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9173C121-8FF5-4437-BBE9-D8B130EE26D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D84C2523-9190-4F5F-BA61-7B4F0F228BC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EAD6A5CB-12B4-4B0C-9946-8709B977DF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2C28A749-3ED8-41B1-8DD0-11E7FC7608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3C6086C0-51F5-4451-9B9D-C1DE66DF96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0996283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E419850-0E56-4E8F-8B61-D6FCC2EBCB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1E55B8B1-2DA1-4D91-94EA-4814BFCB2D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93E38A9D-025C-4663-B311-D55675D9E1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A7FB4D6A-453D-4332-8C62-E2E98C527E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9238389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D2B92E10-59AD-47A4-AC9A-D1353EDDCC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F9A2F4BF-748D-4516-8067-5620D95D64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11AF0907-92E2-4A10-B4D6-4D5EAF9D8D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9308528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4D11841-9B48-4877-956B-C2C9129BA0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4EA8188B-7CB3-4D9C-87C6-6657634597B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93ECBD14-81D3-4939-99C1-B1B1049E96D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EFF09433-1E90-433E-8C9E-32D915319B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C8733509-17FE-4A19-AD05-61B966A6A8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EFFA3D8C-DAD4-4EA6-806E-F5781C9B5D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02440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6067C695-A5A5-4573-B612-01E951B1C4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A502AB1A-8383-4AFD-A23F-608FEB0ADB3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D2C5BE66-B4F4-4BC6-AD80-7194177779F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BA162CD3-5ACF-42E3-852F-210B67A584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97F05D8B-E4AA-4662-AD7B-BF2D6CE6EB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01308F94-8417-44F9-9A2F-B66E906C08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6881734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0F009EF9-956F-4645-89F0-A28173A96B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AEB90517-DE2B-429E-8911-3269594346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2693E7A1-F6B4-40AA-92DC-6BB873DF6EB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9A41CF-A274-4BF7-807F-2DD3A880C38C}" type="datetimeFigureOut">
              <a:rPr lang="es-MX" smtClean="0"/>
              <a:t>21/10/2019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0A669D2D-A42E-4814-BFDA-862271FDA98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7E7F6B4-D0BE-48C0-8904-7597FEC26A3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AFB5FE-6835-42B9-A927-2CAC77A6EAA7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5300558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343D7474-9EDE-46CC-8AFA-610B7A7C8F9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52750" y="349660"/>
            <a:ext cx="6286500" cy="5372100"/>
          </a:xfrm>
          <a:prstGeom prst="rect">
            <a:avLst/>
          </a:prstGeom>
        </p:spPr>
      </p:pic>
      <p:sp>
        <p:nvSpPr>
          <p:cNvPr id="6" name="Rectángulo 5">
            <a:extLst>
              <a:ext uri="{FF2B5EF4-FFF2-40B4-BE49-F238E27FC236}">
                <a16:creationId xmlns:a16="http://schemas.microsoft.com/office/drawing/2014/main" id="{82EBFECE-5AF0-4DB9-893E-1D3887B8DA27}"/>
              </a:ext>
            </a:extLst>
          </p:cNvPr>
          <p:cNvSpPr/>
          <p:nvPr/>
        </p:nvSpPr>
        <p:spPr>
          <a:xfrm>
            <a:off x="1032387" y="6006380"/>
            <a:ext cx="9714271" cy="4218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0215" indent="-450215">
              <a:lnSpc>
                <a:spcPct val="150000"/>
              </a:lnSpc>
              <a:spcAft>
                <a:spcPts val="800"/>
              </a:spcAft>
            </a:pPr>
            <a:r>
              <a:rPr lang="en-US" sz="1600" dirty="0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Supplemental Figure 3.  </a:t>
            </a:r>
            <a:r>
              <a:rPr lang="en-US" sz="1600" i="1" dirty="0" err="1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Ceratitis</a:t>
            </a:r>
            <a:r>
              <a:rPr lang="en-US" sz="1600" i="1" dirty="0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1600" i="1" dirty="0" err="1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capitata</a:t>
            </a:r>
            <a:r>
              <a:rPr lang="en-US" sz="1600" i="1" dirty="0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1600" dirty="0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female exhibiting signs of intoxication on top of an </a:t>
            </a:r>
            <a:r>
              <a:rPr lang="en-US" sz="1600" dirty="0" err="1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uchuva</a:t>
            </a:r>
            <a:r>
              <a:rPr lang="en-US" sz="1600" dirty="0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leaf</a:t>
            </a:r>
            <a:r>
              <a:rPr lang="en-US" sz="1600" i="1" dirty="0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s-MX" sz="1400" dirty="0">
              <a:effectLst/>
              <a:latin typeface="Palatino Linotype" panose="0204050205050503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1530936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18</Words>
  <Application>Microsoft Office PowerPoint</Application>
  <PresentationFormat>Panorámica</PresentationFormat>
  <Paragraphs>1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Palatino Linotype</vt:lpstr>
      <vt:lpstr>Tema de Office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Larissa Guillén</dc:creator>
  <cp:lastModifiedBy>Larissa Guillén</cp:lastModifiedBy>
  <cp:revision>3</cp:revision>
  <dcterms:created xsi:type="dcterms:W3CDTF">2019-09-27T23:34:49Z</dcterms:created>
  <dcterms:modified xsi:type="dcterms:W3CDTF">2019-10-21T23:53:46Z</dcterms:modified>
</cp:coreProperties>
</file>

<file path=docProps/thumbnail.jpeg>
</file>