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9"/>
  </p:handoutMasterIdLst>
  <p:sldIdLst>
    <p:sldId id="257" r:id="rId2"/>
    <p:sldId id="259" r:id="rId3"/>
    <p:sldId id="275" r:id="rId4"/>
    <p:sldId id="282" r:id="rId5"/>
    <p:sldId id="276" r:id="rId6"/>
    <p:sldId id="273" r:id="rId7"/>
    <p:sldId id="264" r:id="rId8"/>
  </p:sldIdLst>
  <p:sldSz cx="12192000" cy="6858000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59D37"/>
    <a:srgbClr val="F9E3A5"/>
    <a:srgbClr val="EEAF12"/>
    <a:srgbClr val="F1BD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05" autoAdjust="0"/>
    <p:restoredTop sz="94660"/>
  </p:normalViewPr>
  <p:slideViewPr>
    <p:cSldViewPr snapToGrid="0">
      <p:cViewPr varScale="1">
        <p:scale>
          <a:sx n="84" d="100"/>
          <a:sy n="84" d="100"/>
        </p:scale>
        <p:origin x="45" y="53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810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375" y="0"/>
            <a:ext cx="3170238" cy="4810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6AB0F5-6604-4AFC-9A80-F71810B5E2E3}" type="datetimeFigureOut">
              <a:rPr lang="en-US" smtClean="0"/>
              <a:t>4/14/2019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20188"/>
            <a:ext cx="3170238" cy="481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375" y="9120188"/>
            <a:ext cx="3170238" cy="481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1F6807-4D24-429D-8F97-065B1AB97B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8972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AAA7A-2084-40CC-99F0-5DC2F68C37F5}" type="datetimeFigureOut">
              <a:rPr lang="en-US" smtClean="0"/>
              <a:t>4/14/2019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5F9DC-12B7-4997-A11A-5737171999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4100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AAA7A-2084-40CC-99F0-5DC2F68C37F5}" type="datetimeFigureOut">
              <a:rPr lang="en-US" smtClean="0"/>
              <a:t>4/14/2019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5F9DC-12B7-4997-A11A-5737171999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947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AAA7A-2084-40CC-99F0-5DC2F68C37F5}" type="datetimeFigureOut">
              <a:rPr lang="en-US" smtClean="0"/>
              <a:t>4/14/2019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5F9DC-12B7-4997-A11A-5737171999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1923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AAA7A-2084-40CC-99F0-5DC2F68C37F5}" type="datetimeFigureOut">
              <a:rPr lang="en-US" smtClean="0"/>
              <a:t>4/14/2019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5F9DC-12B7-4997-A11A-5737171999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861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AAA7A-2084-40CC-99F0-5DC2F68C37F5}" type="datetimeFigureOut">
              <a:rPr lang="en-US" smtClean="0"/>
              <a:t>4/14/2019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5F9DC-12B7-4997-A11A-5737171999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7837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AAA7A-2084-40CC-99F0-5DC2F68C37F5}" type="datetimeFigureOut">
              <a:rPr lang="en-US" smtClean="0"/>
              <a:t>4/14/2019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5F9DC-12B7-4997-A11A-5737171999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9222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AAA7A-2084-40CC-99F0-5DC2F68C37F5}" type="datetimeFigureOut">
              <a:rPr lang="en-US" smtClean="0"/>
              <a:t>4/14/2019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5F9DC-12B7-4997-A11A-5737171999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1844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AAA7A-2084-40CC-99F0-5DC2F68C37F5}" type="datetimeFigureOut">
              <a:rPr lang="en-US" smtClean="0"/>
              <a:t>4/14/2019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5F9DC-12B7-4997-A11A-5737171999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70314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AAA7A-2084-40CC-99F0-5DC2F68C37F5}" type="datetimeFigureOut">
              <a:rPr lang="en-US" smtClean="0"/>
              <a:t>4/14/2019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5F9DC-12B7-4997-A11A-5737171999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1462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AAA7A-2084-40CC-99F0-5DC2F68C37F5}" type="datetimeFigureOut">
              <a:rPr lang="en-US" smtClean="0"/>
              <a:t>4/14/2019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5F9DC-12B7-4997-A11A-5737171999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589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AAA7A-2084-40CC-99F0-5DC2F68C37F5}" type="datetimeFigureOut">
              <a:rPr lang="en-US" smtClean="0"/>
              <a:t>4/14/2019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5F9DC-12B7-4997-A11A-5737171999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7536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3AAA7A-2084-40CC-99F0-5DC2F68C37F5}" type="datetimeFigureOut">
              <a:rPr lang="en-US" smtClean="0"/>
              <a:t>4/14/2019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85F9DC-12B7-4997-A11A-5737171999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6349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2702881" y="4460383"/>
            <a:ext cx="708952" cy="1731699"/>
            <a:chOff x="5385924" y="1562172"/>
            <a:chExt cx="708952" cy="3026035"/>
          </a:xfrm>
        </p:grpSpPr>
        <p:sp>
          <p:nvSpPr>
            <p:cNvPr id="5" name="Flowchart: Direct Access Storage 4"/>
            <p:cNvSpPr/>
            <p:nvPr/>
          </p:nvSpPr>
          <p:spPr>
            <a:xfrm rot="5400000">
              <a:off x="4245891" y="2743666"/>
              <a:ext cx="2813887" cy="450900"/>
            </a:xfrm>
            <a:prstGeom prst="flowChartMagneticDrum">
              <a:avLst/>
            </a:prstGeom>
            <a:solidFill>
              <a:srgbClr val="F9E3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" name="Straight Connector 6"/>
            <p:cNvCxnSpPr/>
            <p:nvPr/>
          </p:nvCxnSpPr>
          <p:spPr>
            <a:xfrm rot="5400000">
              <a:off x="5459401" y="1800057"/>
              <a:ext cx="518885" cy="43115"/>
            </a:xfrm>
            <a:prstGeom prst="curvedConnector3">
              <a:avLst>
                <a:gd name="adj1" fmla="val 50000"/>
              </a:avLst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6"/>
            <p:cNvCxnSpPr/>
            <p:nvPr/>
          </p:nvCxnSpPr>
          <p:spPr>
            <a:xfrm rot="16200000" flipH="1">
              <a:off x="5362405" y="1790700"/>
              <a:ext cx="518957" cy="61902"/>
            </a:xfrm>
            <a:prstGeom prst="curvedConnector3">
              <a:avLst>
                <a:gd name="adj1" fmla="val 50000"/>
              </a:avLst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Flowchart: Direct Access Storage 12"/>
            <p:cNvSpPr/>
            <p:nvPr/>
          </p:nvSpPr>
          <p:spPr>
            <a:xfrm rot="6271058">
              <a:off x="5341915" y="4204338"/>
              <a:ext cx="412997" cy="108784"/>
            </a:xfrm>
            <a:custGeom>
              <a:avLst/>
              <a:gdLst>
                <a:gd name="connsiteX0" fmla="*/ 1667 w 10000"/>
                <a:gd name="connsiteY0" fmla="*/ 0 h 10000"/>
                <a:gd name="connsiteX1" fmla="*/ 8333 w 10000"/>
                <a:gd name="connsiteY1" fmla="*/ 0 h 10000"/>
                <a:gd name="connsiteX2" fmla="*/ 10000 w 10000"/>
                <a:gd name="connsiteY2" fmla="*/ 5000 h 10000"/>
                <a:gd name="connsiteX3" fmla="*/ 8333 w 10000"/>
                <a:gd name="connsiteY3" fmla="*/ 10000 h 10000"/>
                <a:gd name="connsiteX4" fmla="*/ 1667 w 10000"/>
                <a:gd name="connsiteY4" fmla="*/ 10000 h 10000"/>
                <a:gd name="connsiteX5" fmla="*/ 0 w 10000"/>
                <a:gd name="connsiteY5" fmla="*/ 5000 h 10000"/>
                <a:gd name="connsiteX6" fmla="*/ 1667 w 10000"/>
                <a:gd name="connsiteY6" fmla="*/ 0 h 10000"/>
                <a:gd name="connsiteX0" fmla="*/ 8333 w 10000"/>
                <a:gd name="connsiteY0" fmla="*/ 10000 h 10000"/>
                <a:gd name="connsiteX1" fmla="*/ 6666 w 10000"/>
                <a:gd name="connsiteY1" fmla="*/ 5000 h 10000"/>
                <a:gd name="connsiteX2" fmla="*/ 8333 w 10000"/>
                <a:gd name="connsiteY2" fmla="*/ 0 h 10000"/>
                <a:gd name="connsiteX0" fmla="*/ 1667 w 10000"/>
                <a:gd name="connsiteY0" fmla="*/ 0 h 10000"/>
                <a:gd name="connsiteX1" fmla="*/ 8333 w 10000"/>
                <a:gd name="connsiteY1" fmla="*/ 0 h 10000"/>
                <a:gd name="connsiteX2" fmla="*/ 10000 w 10000"/>
                <a:gd name="connsiteY2" fmla="*/ 5000 h 10000"/>
                <a:gd name="connsiteX3" fmla="*/ 8333 w 10000"/>
                <a:gd name="connsiteY3" fmla="*/ 10000 h 10000"/>
                <a:gd name="connsiteX4" fmla="*/ 1667 w 10000"/>
                <a:gd name="connsiteY4" fmla="*/ 10000 h 10000"/>
                <a:gd name="connsiteX5" fmla="*/ 0 w 10000"/>
                <a:gd name="connsiteY5" fmla="*/ 5000 h 10000"/>
                <a:gd name="connsiteX6" fmla="*/ 1667 w 10000"/>
                <a:gd name="connsiteY6" fmla="*/ 0 h 10000"/>
                <a:gd name="connsiteX0" fmla="*/ 1668 w 10001"/>
                <a:gd name="connsiteY0" fmla="*/ 0 h 10000"/>
                <a:gd name="connsiteX1" fmla="*/ 8334 w 10001"/>
                <a:gd name="connsiteY1" fmla="*/ 0 h 10000"/>
                <a:gd name="connsiteX2" fmla="*/ 10001 w 10001"/>
                <a:gd name="connsiteY2" fmla="*/ 5000 h 10000"/>
                <a:gd name="connsiteX3" fmla="*/ 8334 w 10001"/>
                <a:gd name="connsiteY3" fmla="*/ 10000 h 10000"/>
                <a:gd name="connsiteX4" fmla="*/ 1668 w 10001"/>
                <a:gd name="connsiteY4" fmla="*/ 10000 h 10000"/>
                <a:gd name="connsiteX5" fmla="*/ 1 w 10001"/>
                <a:gd name="connsiteY5" fmla="*/ 5000 h 10000"/>
                <a:gd name="connsiteX6" fmla="*/ 1668 w 10001"/>
                <a:gd name="connsiteY6" fmla="*/ 0 h 10000"/>
                <a:gd name="connsiteX0" fmla="*/ 8334 w 10001"/>
                <a:gd name="connsiteY0" fmla="*/ 10000 h 10000"/>
                <a:gd name="connsiteX1" fmla="*/ 6667 w 10001"/>
                <a:gd name="connsiteY1" fmla="*/ 5000 h 10000"/>
                <a:gd name="connsiteX2" fmla="*/ 8334 w 10001"/>
                <a:gd name="connsiteY2" fmla="*/ 0 h 10000"/>
                <a:gd name="connsiteX0" fmla="*/ 1894 w 10001"/>
                <a:gd name="connsiteY0" fmla="*/ 2341 h 10000"/>
                <a:gd name="connsiteX1" fmla="*/ 8334 w 10001"/>
                <a:gd name="connsiteY1" fmla="*/ 0 h 10000"/>
                <a:gd name="connsiteX2" fmla="*/ 10001 w 10001"/>
                <a:gd name="connsiteY2" fmla="*/ 5000 h 10000"/>
                <a:gd name="connsiteX3" fmla="*/ 8334 w 10001"/>
                <a:gd name="connsiteY3" fmla="*/ 10000 h 10000"/>
                <a:gd name="connsiteX4" fmla="*/ 1668 w 10001"/>
                <a:gd name="connsiteY4" fmla="*/ 10000 h 10000"/>
                <a:gd name="connsiteX5" fmla="*/ 1 w 10001"/>
                <a:gd name="connsiteY5" fmla="*/ 5000 h 10000"/>
                <a:gd name="connsiteX6" fmla="*/ 1894 w 10001"/>
                <a:gd name="connsiteY6" fmla="*/ 2341 h 10000"/>
                <a:gd name="connsiteX0" fmla="*/ 1672 w 10005"/>
                <a:gd name="connsiteY0" fmla="*/ 0 h 10000"/>
                <a:gd name="connsiteX1" fmla="*/ 8338 w 10005"/>
                <a:gd name="connsiteY1" fmla="*/ 0 h 10000"/>
                <a:gd name="connsiteX2" fmla="*/ 10005 w 10005"/>
                <a:gd name="connsiteY2" fmla="*/ 5000 h 10000"/>
                <a:gd name="connsiteX3" fmla="*/ 8338 w 10005"/>
                <a:gd name="connsiteY3" fmla="*/ 10000 h 10000"/>
                <a:gd name="connsiteX4" fmla="*/ 1672 w 10005"/>
                <a:gd name="connsiteY4" fmla="*/ 10000 h 10000"/>
                <a:gd name="connsiteX5" fmla="*/ 5 w 10005"/>
                <a:gd name="connsiteY5" fmla="*/ 5000 h 10000"/>
                <a:gd name="connsiteX6" fmla="*/ 1672 w 10005"/>
                <a:gd name="connsiteY6" fmla="*/ 0 h 10000"/>
                <a:gd name="connsiteX0" fmla="*/ 8338 w 10005"/>
                <a:gd name="connsiteY0" fmla="*/ 10000 h 10000"/>
                <a:gd name="connsiteX1" fmla="*/ 6671 w 10005"/>
                <a:gd name="connsiteY1" fmla="*/ 5000 h 10000"/>
                <a:gd name="connsiteX2" fmla="*/ 8338 w 10005"/>
                <a:gd name="connsiteY2" fmla="*/ 0 h 10000"/>
                <a:gd name="connsiteX0" fmla="*/ 1898 w 10005"/>
                <a:gd name="connsiteY0" fmla="*/ 2341 h 10000"/>
                <a:gd name="connsiteX1" fmla="*/ 8338 w 10005"/>
                <a:gd name="connsiteY1" fmla="*/ 0 h 10000"/>
                <a:gd name="connsiteX2" fmla="*/ 10005 w 10005"/>
                <a:gd name="connsiteY2" fmla="*/ 5000 h 10000"/>
                <a:gd name="connsiteX3" fmla="*/ 8338 w 10005"/>
                <a:gd name="connsiteY3" fmla="*/ 10000 h 10000"/>
                <a:gd name="connsiteX4" fmla="*/ 1479 w 10005"/>
                <a:gd name="connsiteY4" fmla="*/ 3277 h 10000"/>
                <a:gd name="connsiteX5" fmla="*/ 5 w 10005"/>
                <a:gd name="connsiteY5" fmla="*/ 5000 h 10000"/>
                <a:gd name="connsiteX6" fmla="*/ 1898 w 10005"/>
                <a:gd name="connsiteY6" fmla="*/ 2341 h 10000"/>
                <a:gd name="connsiteX0" fmla="*/ 1672 w 10005"/>
                <a:gd name="connsiteY0" fmla="*/ 0 h 15378"/>
                <a:gd name="connsiteX1" fmla="*/ 8338 w 10005"/>
                <a:gd name="connsiteY1" fmla="*/ 0 h 15378"/>
                <a:gd name="connsiteX2" fmla="*/ 10005 w 10005"/>
                <a:gd name="connsiteY2" fmla="*/ 5000 h 15378"/>
                <a:gd name="connsiteX3" fmla="*/ 8338 w 10005"/>
                <a:gd name="connsiteY3" fmla="*/ 10000 h 15378"/>
                <a:gd name="connsiteX4" fmla="*/ 1672 w 10005"/>
                <a:gd name="connsiteY4" fmla="*/ 10000 h 15378"/>
                <a:gd name="connsiteX5" fmla="*/ 5 w 10005"/>
                <a:gd name="connsiteY5" fmla="*/ 5000 h 15378"/>
                <a:gd name="connsiteX6" fmla="*/ 1672 w 10005"/>
                <a:gd name="connsiteY6" fmla="*/ 0 h 15378"/>
                <a:gd name="connsiteX0" fmla="*/ 8338 w 10005"/>
                <a:gd name="connsiteY0" fmla="*/ 10000 h 15378"/>
                <a:gd name="connsiteX1" fmla="*/ 6671 w 10005"/>
                <a:gd name="connsiteY1" fmla="*/ 5000 h 15378"/>
                <a:gd name="connsiteX2" fmla="*/ 8338 w 10005"/>
                <a:gd name="connsiteY2" fmla="*/ 0 h 15378"/>
                <a:gd name="connsiteX0" fmla="*/ 1898 w 10005"/>
                <a:gd name="connsiteY0" fmla="*/ 2341 h 15378"/>
                <a:gd name="connsiteX1" fmla="*/ 8338 w 10005"/>
                <a:gd name="connsiteY1" fmla="*/ 0 h 15378"/>
                <a:gd name="connsiteX2" fmla="*/ 10005 w 10005"/>
                <a:gd name="connsiteY2" fmla="*/ 5000 h 15378"/>
                <a:gd name="connsiteX3" fmla="*/ 8492 w 10005"/>
                <a:gd name="connsiteY3" fmla="*/ 15378 h 15378"/>
                <a:gd name="connsiteX4" fmla="*/ 1479 w 10005"/>
                <a:gd name="connsiteY4" fmla="*/ 3277 h 15378"/>
                <a:gd name="connsiteX5" fmla="*/ 5 w 10005"/>
                <a:gd name="connsiteY5" fmla="*/ 5000 h 15378"/>
                <a:gd name="connsiteX6" fmla="*/ 1898 w 10005"/>
                <a:gd name="connsiteY6" fmla="*/ 2341 h 15378"/>
                <a:gd name="connsiteX0" fmla="*/ 1672 w 10006"/>
                <a:gd name="connsiteY0" fmla="*/ 8416 h 23794"/>
                <a:gd name="connsiteX1" fmla="*/ 8338 w 10006"/>
                <a:gd name="connsiteY1" fmla="*/ 8416 h 23794"/>
                <a:gd name="connsiteX2" fmla="*/ 10005 w 10006"/>
                <a:gd name="connsiteY2" fmla="*/ 13416 h 23794"/>
                <a:gd name="connsiteX3" fmla="*/ 8338 w 10006"/>
                <a:gd name="connsiteY3" fmla="*/ 18416 h 23794"/>
                <a:gd name="connsiteX4" fmla="*/ 1672 w 10006"/>
                <a:gd name="connsiteY4" fmla="*/ 18416 h 23794"/>
                <a:gd name="connsiteX5" fmla="*/ 5 w 10006"/>
                <a:gd name="connsiteY5" fmla="*/ 13416 h 23794"/>
                <a:gd name="connsiteX6" fmla="*/ 1672 w 10006"/>
                <a:gd name="connsiteY6" fmla="*/ 8416 h 23794"/>
                <a:gd name="connsiteX0" fmla="*/ 8338 w 10006"/>
                <a:gd name="connsiteY0" fmla="*/ 18416 h 23794"/>
                <a:gd name="connsiteX1" fmla="*/ 6671 w 10006"/>
                <a:gd name="connsiteY1" fmla="*/ 13416 h 23794"/>
                <a:gd name="connsiteX2" fmla="*/ 8338 w 10006"/>
                <a:gd name="connsiteY2" fmla="*/ 8416 h 23794"/>
                <a:gd name="connsiteX0" fmla="*/ 1898 w 10006"/>
                <a:gd name="connsiteY0" fmla="*/ 10757 h 23794"/>
                <a:gd name="connsiteX1" fmla="*/ 8256 w 10006"/>
                <a:gd name="connsiteY1" fmla="*/ 0 h 23794"/>
                <a:gd name="connsiteX2" fmla="*/ 10005 w 10006"/>
                <a:gd name="connsiteY2" fmla="*/ 13416 h 23794"/>
                <a:gd name="connsiteX3" fmla="*/ 8492 w 10006"/>
                <a:gd name="connsiteY3" fmla="*/ 23794 h 23794"/>
                <a:gd name="connsiteX4" fmla="*/ 1479 w 10006"/>
                <a:gd name="connsiteY4" fmla="*/ 11693 h 23794"/>
                <a:gd name="connsiteX5" fmla="*/ 5 w 10006"/>
                <a:gd name="connsiteY5" fmla="*/ 13416 h 23794"/>
                <a:gd name="connsiteX6" fmla="*/ 1898 w 10006"/>
                <a:gd name="connsiteY6" fmla="*/ 10757 h 23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06" h="23794" stroke="0" extrusionOk="0">
                  <a:moveTo>
                    <a:pt x="1672" y="8416"/>
                  </a:moveTo>
                  <a:lnTo>
                    <a:pt x="8338" y="8416"/>
                  </a:lnTo>
                  <a:cubicBezTo>
                    <a:pt x="9259" y="8416"/>
                    <a:pt x="10005" y="10655"/>
                    <a:pt x="10005" y="13416"/>
                  </a:cubicBezTo>
                  <a:cubicBezTo>
                    <a:pt x="10005" y="16177"/>
                    <a:pt x="9259" y="18416"/>
                    <a:pt x="8338" y="18416"/>
                  </a:cubicBezTo>
                  <a:lnTo>
                    <a:pt x="1672" y="18416"/>
                  </a:lnTo>
                  <a:cubicBezTo>
                    <a:pt x="751" y="18416"/>
                    <a:pt x="5" y="16177"/>
                    <a:pt x="5" y="13416"/>
                  </a:cubicBezTo>
                  <a:cubicBezTo>
                    <a:pt x="5" y="10655"/>
                    <a:pt x="751" y="8416"/>
                    <a:pt x="1672" y="8416"/>
                  </a:cubicBezTo>
                  <a:close/>
                </a:path>
                <a:path w="10006" h="23794" fill="none" extrusionOk="0">
                  <a:moveTo>
                    <a:pt x="8338" y="18416"/>
                  </a:moveTo>
                  <a:cubicBezTo>
                    <a:pt x="7417" y="18416"/>
                    <a:pt x="6671" y="16177"/>
                    <a:pt x="6671" y="13416"/>
                  </a:cubicBezTo>
                  <a:cubicBezTo>
                    <a:pt x="6671" y="10655"/>
                    <a:pt x="7417" y="8416"/>
                    <a:pt x="8338" y="8416"/>
                  </a:cubicBezTo>
                </a:path>
                <a:path w="10006" h="23794" fill="none">
                  <a:moveTo>
                    <a:pt x="1898" y="10757"/>
                  </a:moveTo>
                  <a:cubicBezTo>
                    <a:pt x="4120" y="10757"/>
                    <a:pt x="6034" y="0"/>
                    <a:pt x="8256" y="0"/>
                  </a:cubicBezTo>
                  <a:cubicBezTo>
                    <a:pt x="9177" y="0"/>
                    <a:pt x="9966" y="9450"/>
                    <a:pt x="10005" y="13416"/>
                  </a:cubicBezTo>
                  <a:cubicBezTo>
                    <a:pt x="10044" y="17382"/>
                    <a:pt x="9413" y="23794"/>
                    <a:pt x="8492" y="23794"/>
                  </a:cubicBezTo>
                  <a:lnTo>
                    <a:pt x="1479" y="11693"/>
                  </a:lnTo>
                  <a:cubicBezTo>
                    <a:pt x="558" y="11693"/>
                    <a:pt x="-65" y="13572"/>
                    <a:pt x="5" y="13416"/>
                  </a:cubicBezTo>
                  <a:cubicBezTo>
                    <a:pt x="75" y="13260"/>
                    <a:pt x="977" y="10757"/>
                    <a:pt x="1898" y="10757"/>
                  </a:cubicBezTo>
                  <a:close/>
                </a:path>
              </a:pathLst>
            </a:custGeom>
            <a:solidFill>
              <a:srgbClr val="F1BD3B"/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4" name="Flowchart: Direct Access Storage 12"/>
            <p:cNvSpPr/>
            <p:nvPr/>
          </p:nvSpPr>
          <p:spPr>
            <a:xfrm rot="4583470">
              <a:off x="5533903" y="4204379"/>
              <a:ext cx="412997" cy="108784"/>
            </a:xfrm>
            <a:custGeom>
              <a:avLst/>
              <a:gdLst>
                <a:gd name="connsiteX0" fmla="*/ 1667 w 10000"/>
                <a:gd name="connsiteY0" fmla="*/ 0 h 10000"/>
                <a:gd name="connsiteX1" fmla="*/ 8333 w 10000"/>
                <a:gd name="connsiteY1" fmla="*/ 0 h 10000"/>
                <a:gd name="connsiteX2" fmla="*/ 10000 w 10000"/>
                <a:gd name="connsiteY2" fmla="*/ 5000 h 10000"/>
                <a:gd name="connsiteX3" fmla="*/ 8333 w 10000"/>
                <a:gd name="connsiteY3" fmla="*/ 10000 h 10000"/>
                <a:gd name="connsiteX4" fmla="*/ 1667 w 10000"/>
                <a:gd name="connsiteY4" fmla="*/ 10000 h 10000"/>
                <a:gd name="connsiteX5" fmla="*/ 0 w 10000"/>
                <a:gd name="connsiteY5" fmla="*/ 5000 h 10000"/>
                <a:gd name="connsiteX6" fmla="*/ 1667 w 10000"/>
                <a:gd name="connsiteY6" fmla="*/ 0 h 10000"/>
                <a:gd name="connsiteX0" fmla="*/ 8333 w 10000"/>
                <a:gd name="connsiteY0" fmla="*/ 10000 h 10000"/>
                <a:gd name="connsiteX1" fmla="*/ 6666 w 10000"/>
                <a:gd name="connsiteY1" fmla="*/ 5000 h 10000"/>
                <a:gd name="connsiteX2" fmla="*/ 8333 w 10000"/>
                <a:gd name="connsiteY2" fmla="*/ 0 h 10000"/>
                <a:gd name="connsiteX0" fmla="*/ 1667 w 10000"/>
                <a:gd name="connsiteY0" fmla="*/ 0 h 10000"/>
                <a:gd name="connsiteX1" fmla="*/ 8333 w 10000"/>
                <a:gd name="connsiteY1" fmla="*/ 0 h 10000"/>
                <a:gd name="connsiteX2" fmla="*/ 10000 w 10000"/>
                <a:gd name="connsiteY2" fmla="*/ 5000 h 10000"/>
                <a:gd name="connsiteX3" fmla="*/ 8333 w 10000"/>
                <a:gd name="connsiteY3" fmla="*/ 10000 h 10000"/>
                <a:gd name="connsiteX4" fmla="*/ 1667 w 10000"/>
                <a:gd name="connsiteY4" fmla="*/ 10000 h 10000"/>
                <a:gd name="connsiteX5" fmla="*/ 0 w 10000"/>
                <a:gd name="connsiteY5" fmla="*/ 5000 h 10000"/>
                <a:gd name="connsiteX6" fmla="*/ 1667 w 10000"/>
                <a:gd name="connsiteY6" fmla="*/ 0 h 10000"/>
                <a:gd name="connsiteX0" fmla="*/ 1668 w 10001"/>
                <a:gd name="connsiteY0" fmla="*/ 0 h 10000"/>
                <a:gd name="connsiteX1" fmla="*/ 8334 w 10001"/>
                <a:gd name="connsiteY1" fmla="*/ 0 h 10000"/>
                <a:gd name="connsiteX2" fmla="*/ 10001 w 10001"/>
                <a:gd name="connsiteY2" fmla="*/ 5000 h 10000"/>
                <a:gd name="connsiteX3" fmla="*/ 8334 w 10001"/>
                <a:gd name="connsiteY3" fmla="*/ 10000 h 10000"/>
                <a:gd name="connsiteX4" fmla="*/ 1668 w 10001"/>
                <a:gd name="connsiteY4" fmla="*/ 10000 h 10000"/>
                <a:gd name="connsiteX5" fmla="*/ 1 w 10001"/>
                <a:gd name="connsiteY5" fmla="*/ 5000 h 10000"/>
                <a:gd name="connsiteX6" fmla="*/ 1668 w 10001"/>
                <a:gd name="connsiteY6" fmla="*/ 0 h 10000"/>
                <a:gd name="connsiteX0" fmla="*/ 8334 w 10001"/>
                <a:gd name="connsiteY0" fmla="*/ 10000 h 10000"/>
                <a:gd name="connsiteX1" fmla="*/ 6667 w 10001"/>
                <a:gd name="connsiteY1" fmla="*/ 5000 h 10000"/>
                <a:gd name="connsiteX2" fmla="*/ 8334 w 10001"/>
                <a:gd name="connsiteY2" fmla="*/ 0 h 10000"/>
                <a:gd name="connsiteX0" fmla="*/ 1894 w 10001"/>
                <a:gd name="connsiteY0" fmla="*/ 2341 h 10000"/>
                <a:gd name="connsiteX1" fmla="*/ 8334 w 10001"/>
                <a:gd name="connsiteY1" fmla="*/ 0 h 10000"/>
                <a:gd name="connsiteX2" fmla="*/ 10001 w 10001"/>
                <a:gd name="connsiteY2" fmla="*/ 5000 h 10000"/>
                <a:gd name="connsiteX3" fmla="*/ 8334 w 10001"/>
                <a:gd name="connsiteY3" fmla="*/ 10000 h 10000"/>
                <a:gd name="connsiteX4" fmla="*/ 1668 w 10001"/>
                <a:gd name="connsiteY4" fmla="*/ 10000 h 10000"/>
                <a:gd name="connsiteX5" fmla="*/ 1 w 10001"/>
                <a:gd name="connsiteY5" fmla="*/ 5000 h 10000"/>
                <a:gd name="connsiteX6" fmla="*/ 1894 w 10001"/>
                <a:gd name="connsiteY6" fmla="*/ 2341 h 10000"/>
                <a:gd name="connsiteX0" fmla="*/ 1672 w 10005"/>
                <a:gd name="connsiteY0" fmla="*/ 0 h 10000"/>
                <a:gd name="connsiteX1" fmla="*/ 8338 w 10005"/>
                <a:gd name="connsiteY1" fmla="*/ 0 h 10000"/>
                <a:gd name="connsiteX2" fmla="*/ 10005 w 10005"/>
                <a:gd name="connsiteY2" fmla="*/ 5000 h 10000"/>
                <a:gd name="connsiteX3" fmla="*/ 8338 w 10005"/>
                <a:gd name="connsiteY3" fmla="*/ 10000 h 10000"/>
                <a:gd name="connsiteX4" fmla="*/ 1672 w 10005"/>
                <a:gd name="connsiteY4" fmla="*/ 10000 h 10000"/>
                <a:gd name="connsiteX5" fmla="*/ 5 w 10005"/>
                <a:gd name="connsiteY5" fmla="*/ 5000 h 10000"/>
                <a:gd name="connsiteX6" fmla="*/ 1672 w 10005"/>
                <a:gd name="connsiteY6" fmla="*/ 0 h 10000"/>
                <a:gd name="connsiteX0" fmla="*/ 8338 w 10005"/>
                <a:gd name="connsiteY0" fmla="*/ 10000 h 10000"/>
                <a:gd name="connsiteX1" fmla="*/ 6671 w 10005"/>
                <a:gd name="connsiteY1" fmla="*/ 5000 h 10000"/>
                <a:gd name="connsiteX2" fmla="*/ 8338 w 10005"/>
                <a:gd name="connsiteY2" fmla="*/ 0 h 10000"/>
                <a:gd name="connsiteX0" fmla="*/ 1898 w 10005"/>
                <a:gd name="connsiteY0" fmla="*/ 2341 h 10000"/>
                <a:gd name="connsiteX1" fmla="*/ 8338 w 10005"/>
                <a:gd name="connsiteY1" fmla="*/ 0 h 10000"/>
                <a:gd name="connsiteX2" fmla="*/ 10005 w 10005"/>
                <a:gd name="connsiteY2" fmla="*/ 5000 h 10000"/>
                <a:gd name="connsiteX3" fmla="*/ 8338 w 10005"/>
                <a:gd name="connsiteY3" fmla="*/ 10000 h 10000"/>
                <a:gd name="connsiteX4" fmla="*/ 1479 w 10005"/>
                <a:gd name="connsiteY4" fmla="*/ 3277 h 10000"/>
                <a:gd name="connsiteX5" fmla="*/ 5 w 10005"/>
                <a:gd name="connsiteY5" fmla="*/ 5000 h 10000"/>
                <a:gd name="connsiteX6" fmla="*/ 1898 w 10005"/>
                <a:gd name="connsiteY6" fmla="*/ 2341 h 10000"/>
                <a:gd name="connsiteX0" fmla="*/ 1672 w 10005"/>
                <a:gd name="connsiteY0" fmla="*/ 0 h 15378"/>
                <a:gd name="connsiteX1" fmla="*/ 8338 w 10005"/>
                <a:gd name="connsiteY1" fmla="*/ 0 h 15378"/>
                <a:gd name="connsiteX2" fmla="*/ 10005 w 10005"/>
                <a:gd name="connsiteY2" fmla="*/ 5000 h 15378"/>
                <a:gd name="connsiteX3" fmla="*/ 8338 w 10005"/>
                <a:gd name="connsiteY3" fmla="*/ 10000 h 15378"/>
                <a:gd name="connsiteX4" fmla="*/ 1672 w 10005"/>
                <a:gd name="connsiteY4" fmla="*/ 10000 h 15378"/>
                <a:gd name="connsiteX5" fmla="*/ 5 w 10005"/>
                <a:gd name="connsiteY5" fmla="*/ 5000 h 15378"/>
                <a:gd name="connsiteX6" fmla="*/ 1672 w 10005"/>
                <a:gd name="connsiteY6" fmla="*/ 0 h 15378"/>
                <a:gd name="connsiteX0" fmla="*/ 8338 w 10005"/>
                <a:gd name="connsiteY0" fmla="*/ 10000 h 15378"/>
                <a:gd name="connsiteX1" fmla="*/ 6671 w 10005"/>
                <a:gd name="connsiteY1" fmla="*/ 5000 h 15378"/>
                <a:gd name="connsiteX2" fmla="*/ 8338 w 10005"/>
                <a:gd name="connsiteY2" fmla="*/ 0 h 15378"/>
                <a:gd name="connsiteX0" fmla="*/ 1898 w 10005"/>
                <a:gd name="connsiteY0" fmla="*/ 2341 h 15378"/>
                <a:gd name="connsiteX1" fmla="*/ 8338 w 10005"/>
                <a:gd name="connsiteY1" fmla="*/ 0 h 15378"/>
                <a:gd name="connsiteX2" fmla="*/ 10005 w 10005"/>
                <a:gd name="connsiteY2" fmla="*/ 5000 h 15378"/>
                <a:gd name="connsiteX3" fmla="*/ 8492 w 10005"/>
                <a:gd name="connsiteY3" fmla="*/ 15378 h 15378"/>
                <a:gd name="connsiteX4" fmla="*/ 1479 w 10005"/>
                <a:gd name="connsiteY4" fmla="*/ 3277 h 15378"/>
                <a:gd name="connsiteX5" fmla="*/ 5 w 10005"/>
                <a:gd name="connsiteY5" fmla="*/ 5000 h 15378"/>
                <a:gd name="connsiteX6" fmla="*/ 1898 w 10005"/>
                <a:gd name="connsiteY6" fmla="*/ 2341 h 15378"/>
                <a:gd name="connsiteX0" fmla="*/ 1672 w 10006"/>
                <a:gd name="connsiteY0" fmla="*/ 8416 h 23794"/>
                <a:gd name="connsiteX1" fmla="*/ 8338 w 10006"/>
                <a:gd name="connsiteY1" fmla="*/ 8416 h 23794"/>
                <a:gd name="connsiteX2" fmla="*/ 10005 w 10006"/>
                <a:gd name="connsiteY2" fmla="*/ 13416 h 23794"/>
                <a:gd name="connsiteX3" fmla="*/ 8338 w 10006"/>
                <a:gd name="connsiteY3" fmla="*/ 18416 h 23794"/>
                <a:gd name="connsiteX4" fmla="*/ 1672 w 10006"/>
                <a:gd name="connsiteY4" fmla="*/ 18416 h 23794"/>
                <a:gd name="connsiteX5" fmla="*/ 5 w 10006"/>
                <a:gd name="connsiteY5" fmla="*/ 13416 h 23794"/>
                <a:gd name="connsiteX6" fmla="*/ 1672 w 10006"/>
                <a:gd name="connsiteY6" fmla="*/ 8416 h 23794"/>
                <a:gd name="connsiteX0" fmla="*/ 8338 w 10006"/>
                <a:gd name="connsiteY0" fmla="*/ 18416 h 23794"/>
                <a:gd name="connsiteX1" fmla="*/ 6671 w 10006"/>
                <a:gd name="connsiteY1" fmla="*/ 13416 h 23794"/>
                <a:gd name="connsiteX2" fmla="*/ 8338 w 10006"/>
                <a:gd name="connsiteY2" fmla="*/ 8416 h 23794"/>
                <a:gd name="connsiteX0" fmla="*/ 1898 w 10006"/>
                <a:gd name="connsiteY0" fmla="*/ 10757 h 23794"/>
                <a:gd name="connsiteX1" fmla="*/ 8256 w 10006"/>
                <a:gd name="connsiteY1" fmla="*/ 0 h 23794"/>
                <a:gd name="connsiteX2" fmla="*/ 10005 w 10006"/>
                <a:gd name="connsiteY2" fmla="*/ 13416 h 23794"/>
                <a:gd name="connsiteX3" fmla="*/ 8492 w 10006"/>
                <a:gd name="connsiteY3" fmla="*/ 23794 h 23794"/>
                <a:gd name="connsiteX4" fmla="*/ 1479 w 10006"/>
                <a:gd name="connsiteY4" fmla="*/ 11693 h 23794"/>
                <a:gd name="connsiteX5" fmla="*/ 5 w 10006"/>
                <a:gd name="connsiteY5" fmla="*/ 13416 h 23794"/>
                <a:gd name="connsiteX6" fmla="*/ 1898 w 10006"/>
                <a:gd name="connsiteY6" fmla="*/ 10757 h 23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06" h="23794" stroke="0" extrusionOk="0">
                  <a:moveTo>
                    <a:pt x="1672" y="8416"/>
                  </a:moveTo>
                  <a:lnTo>
                    <a:pt x="8338" y="8416"/>
                  </a:lnTo>
                  <a:cubicBezTo>
                    <a:pt x="9259" y="8416"/>
                    <a:pt x="10005" y="10655"/>
                    <a:pt x="10005" y="13416"/>
                  </a:cubicBezTo>
                  <a:cubicBezTo>
                    <a:pt x="10005" y="16177"/>
                    <a:pt x="9259" y="18416"/>
                    <a:pt x="8338" y="18416"/>
                  </a:cubicBezTo>
                  <a:lnTo>
                    <a:pt x="1672" y="18416"/>
                  </a:lnTo>
                  <a:cubicBezTo>
                    <a:pt x="751" y="18416"/>
                    <a:pt x="5" y="16177"/>
                    <a:pt x="5" y="13416"/>
                  </a:cubicBezTo>
                  <a:cubicBezTo>
                    <a:pt x="5" y="10655"/>
                    <a:pt x="751" y="8416"/>
                    <a:pt x="1672" y="8416"/>
                  </a:cubicBezTo>
                  <a:close/>
                </a:path>
                <a:path w="10006" h="23794" fill="none" extrusionOk="0">
                  <a:moveTo>
                    <a:pt x="8338" y="18416"/>
                  </a:moveTo>
                  <a:cubicBezTo>
                    <a:pt x="7417" y="18416"/>
                    <a:pt x="6671" y="16177"/>
                    <a:pt x="6671" y="13416"/>
                  </a:cubicBezTo>
                  <a:cubicBezTo>
                    <a:pt x="6671" y="10655"/>
                    <a:pt x="7417" y="8416"/>
                    <a:pt x="8338" y="8416"/>
                  </a:cubicBezTo>
                </a:path>
                <a:path w="10006" h="23794" fill="none">
                  <a:moveTo>
                    <a:pt x="1898" y="10757"/>
                  </a:moveTo>
                  <a:cubicBezTo>
                    <a:pt x="4120" y="10757"/>
                    <a:pt x="6034" y="0"/>
                    <a:pt x="8256" y="0"/>
                  </a:cubicBezTo>
                  <a:cubicBezTo>
                    <a:pt x="9177" y="0"/>
                    <a:pt x="9966" y="9450"/>
                    <a:pt x="10005" y="13416"/>
                  </a:cubicBezTo>
                  <a:cubicBezTo>
                    <a:pt x="10044" y="17382"/>
                    <a:pt x="9413" y="23794"/>
                    <a:pt x="8492" y="23794"/>
                  </a:cubicBezTo>
                  <a:lnTo>
                    <a:pt x="1479" y="11693"/>
                  </a:lnTo>
                  <a:cubicBezTo>
                    <a:pt x="558" y="11693"/>
                    <a:pt x="-65" y="13572"/>
                    <a:pt x="5" y="13416"/>
                  </a:cubicBezTo>
                  <a:cubicBezTo>
                    <a:pt x="75" y="13260"/>
                    <a:pt x="977" y="10757"/>
                    <a:pt x="1898" y="10757"/>
                  </a:cubicBezTo>
                  <a:close/>
                </a:path>
              </a:pathLst>
            </a:custGeom>
            <a:solidFill>
              <a:srgbClr val="F1BD3B"/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cxnSp>
          <p:nvCxnSpPr>
            <p:cNvPr id="16" name="Straight Connector 15"/>
            <p:cNvCxnSpPr>
              <a:endCxn id="13" idx="5"/>
            </p:cNvCxnSpPr>
            <p:nvPr/>
          </p:nvCxnSpPr>
          <p:spPr>
            <a:xfrm flipH="1">
              <a:off x="5593403" y="2081057"/>
              <a:ext cx="45547" cy="1976226"/>
            </a:xfrm>
            <a:prstGeom prst="line">
              <a:avLst/>
            </a:prstGeom>
            <a:ln w="28575">
              <a:solidFill>
                <a:srgbClr val="EEAF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H="1">
              <a:off x="5674283" y="2080996"/>
              <a:ext cx="45547" cy="1976226"/>
            </a:xfrm>
            <a:prstGeom prst="line">
              <a:avLst/>
            </a:prstGeom>
            <a:ln w="28575">
              <a:solidFill>
                <a:srgbClr val="EEAF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Arc 20"/>
            <p:cNvSpPr/>
            <p:nvPr/>
          </p:nvSpPr>
          <p:spPr>
            <a:xfrm rot="17989235">
              <a:off x="5432815" y="1824747"/>
              <a:ext cx="590903" cy="684678"/>
            </a:xfrm>
            <a:prstGeom prst="arc">
              <a:avLst/>
            </a:prstGeom>
            <a:ln w="19050">
              <a:solidFill>
                <a:srgbClr val="D59D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Arc 21"/>
            <p:cNvSpPr/>
            <p:nvPr/>
          </p:nvSpPr>
          <p:spPr>
            <a:xfrm rot="17989235">
              <a:off x="5444950" y="2123904"/>
              <a:ext cx="590903" cy="684678"/>
            </a:xfrm>
            <a:prstGeom prst="arc">
              <a:avLst/>
            </a:prstGeom>
            <a:ln w="19050">
              <a:solidFill>
                <a:srgbClr val="D59D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Arc 22"/>
            <p:cNvSpPr/>
            <p:nvPr/>
          </p:nvSpPr>
          <p:spPr>
            <a:xfrm rot="17989235">
              <a:off x="5457085" y="2400896"/>
              <a:ext cx="590903" cy="684678"/>
            </a:xfrm>
            <a:prstGeom prst="arc">
              <a:avLst/>
            </a:prstGeom>
            <a:ln w="19050">
              <a:solidFill>
                <a:srgbClr val="D59D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Arc 23"/>
            <p:cNvSpPr/>
            <p:nvPr/>
          </p:nvSpPr>
          <p:spPr>
            <a:xfrm rot="17989235">
              <a:off x="5444949" y="2726770"/>
              <a:ext cx="590903" cy="684678"/>
            </a:xfrm>
            <a:prstGeom prst="arc">
              <a:avLst/>
            </a:prstGeom>
            <a:ln w="19050">
              <a:solidFill>
                <a:srgbClr val="D59D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Arc 24"/>
            <p:cNvSpPr/>
            <p:nvPr/>
          </p:nvSpPr>
          <p:spPr>
            <a:xfrm rot="17989235">
              <a:off x="5432812" y="3063002"/>
              <a:ext cx="590903" cy="684678"/>
            </a:xfrm>
            <a:prstGeom prst="arc">
              <a:avLst/>
            </a:prstGeom>
            <a:ln w="19050">
              <a:solidFill>
                <a:srgbClr val="D59D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Arc 25"/>
            <p:cNvSpPr/>
            <p:nvPr/>
          </p:nvSpPr>
          <p:spPr>
            <a:xfrm rot="17989235">
              <a:off x="5457084" y="3335317"/>
              <a:ext cx="590903" cy="684678"/>
            </a:xfrm>
            <a:prstGeom prst="arc">
              <a:avLst/>
            </a:prstGeom>
            <a:ln w="19050">
              <a:solidFill>
                <a:srgbClr val="D59D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Arc 26"/>
            <p:cNvSpPr/>
            <p:nvPr/>
          </p:nvSpPr>
          <p:spPr>
            <a:xfrm rot="17989235">
              <a:off x="5432811" y="3688430"/>
              <a:ext cx="590903" cy="684678"/>
            </a:xfrm>
            <a:prstGeom prst="arc">
              <a:avLst/>
            </a:prstGeom>
            <a:ln w="19050">
              <a:solidFill>
                <a:srgbClr val="D59D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Arc 27"/>
            <p:cNvSpPr/>
            <p:nvPr/>
          </p:nvSpPr>
          <p:spPr>
            <a:xfrm rot="17989235">
              <a:off x="5444948" y="3950417"/>
              <a:ext cx="590903" cy="684678"/>
            </a:xfrm>
            <a:prstGeom prst="arc">
              <a:avLst/>
            </a:prstGeom>
            <a:ln w="19050">
              <a:solidFill>
                <a:srgbClr val="D59D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4675558" y="2842883"/>
            <a:ext cx="242047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No Response</a:t>
            </a:r>
          </a:p>
          <a:p>
            <a:pPr algn="ctr"/>
            <a:r>
              <a:rPr lang="en-US" b="1" dirty="0"/>
              <a:t>to stimuli.</a:t>
            </a:r>
          </a:p>
          <a:p>
            <a:pPr algn="ctr"/>
            <a:r>
              <a:rPr lang="en-US" b="1" dirty="0"/>
              <a:t>Keeps crawling forward</a:t>
            </a:r>
            <a:endParaRPr lang="en-US" dirty="0"/>
          </a:p>
        </p:txBody>
      </p:sp>
      <p:grpSp>
        <p:nvGrpSpPr>
          <p:cNvPr id="34" name="Group 33"/>
          <p:cNvGrpSpPr/>
          <p:nvPr/>
        </p:nvGrpSpPr>
        <p:grpSpPr>
          <a:xfrm>
            <a:off x="2729493" y="2024769"/>
            <a:ext cx="708952" cy="2390104"/>
            <a:chOff x="5385924" y="1562172"/>
            <a:chExt cx="708952" cy="3026035"/>
          </a:xfrm>
        </p:grpSpPr>
        <p:sp>
          <p:nvSpPr>
            <p:cNvPr id="35" name="Flowchart: Direct Access Storage 34"/>
            <p:cNvSpPr/>
            <p:nvPr/>
          </p:nvSpPr>
          <p:spPr>
            <a:xfrm rot="5400000">
              <a:off x="4245891" y="2743666"/>
              <a:ext cx="2813887" cy="450900"/>
            </a:xfrm>
            <a:prstGeom prst="flowChartMagneticDrum">
              <a:avLst/>
            </a:prstGeom>
            <a:solidFill>
              <a:srgbClr val="F9E3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6" name="Straight Connector 6"/>
            <p:cNvCxnSpPr/>
            <p:nvPr/>
          </p:nvCxnSpPr>
          <p:spPr>
            <a:xfrm rot="5400000">
              <a:off x="5459401" y="1800057"/>
              <a:ext cx="518885" cy="43115"/>
            </a:xfrm>
            <a:prstGeom prst="curvedConnector3">
              <a:avLst>
                <a:gd name="adj1" fmla="val 50000"/>
              </a:avLst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6"/>
            <p:cNvCxnSpPr/>
            <p:nvPr/>
          </p:nvCxnSpPr>
          <p:spPr>
            <a:xfrm rot="16200000" flipH="1">
              <a:off x="5362405" y="1790700"/>
              <a:ext cx="518957" cy="61902"/>
            </a:xfrm>
            <a:prstGeom prst="curvedConnector3">
              <a:avLst>
                <a:gd name="adj1" fmla="val 50000"/>
              </a:avLst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Flowchart: Direct Access Storage 12"/>
            <p:cNvSpPr/>
            <p:nvPr/>
          </p:nvSpPr>
          <p:spPr>
            <a:xfrm rot="6271058">
              <a:off x="5341915" y="4204338"/>
              <a:ext cx="412997" cy="108784"/>
            </a:xfrm>
            <a:custGeom>
              <a:avLst/>
              <a:gdLst>
                <a:gd name="connsiteX0" fmla="*/ 1667 w 10000"/>
                <a:gd name="connsiteY0" fmla="*/ 0 h 10000"/>
                <a:gd name="connsiteX1" fmla="*/ 8333 w 10000"/>
                <a:gd name="connsiteY1" fmla="*/ 0 h 10000"/>
                <a:gd name="connsiteX2" fmla="*/ 10000 w 10000"/>
                <a:gd name="connsiteY2" fmla="*/ 5000 h 10000"/>
                <a:gd name="connsiteX3" fmla="*/ 8333 w 10000"/>
                <a:gd name="connsiteY3" fmla="*/ 10000 h 10000"/>
                <a:gd name="connsiteX4" fmla="*/ 1667 w 10000"/>
                <a:gd name="connsiteY4" fmla="*/ 10000 h 10000"/>
                <a:gd name="connsiteX5" fmla="*/ 0 w 10000"/>
                <a:gd name="connsiteY5" fmla="*/ 5000 h 10000"/>
                <a:gd name="connsiteX6" fmla="*/ 1667 w 10000"/>
                <a:gd name="connsiteY6" fmla="*/ 0 h 10000"/>
                <a:gd name="connsiteX0" fmla="*/ 8333 w 10000"/>
                <a:gd name="connsiteY0" fmla="*/ 10000 h 10000"/>
                <a:gd name="connsiteX1" fmla="*/ 6666 w 10000"/>
                <a:gd name="connsiteY1" fmla="*/ 5000 h 10000"/>
                <a:gd name="connsiteX2" fmla="*/ 8333 w 10000"/>
                <a:gd name="connsiteY2" fmla="*/ 0 h 10000"/>
                <a:gd name="connsiteX0" fmla="*/ 1667 w 10000"/>
                <a:gd name="connsiteY0" fmla="*/ 0 h 10000"/>
                <a:gd name="connsiteX1" fmla="*/ 8333 w 10000"/>
                <a:gd name="connsiteY1" fmla="*/ 0 h 10000"/>
                <a:gd name="connsiteX2" fmla="*/ 10000 w 10000"/>
                <a:gd name="connsiteY2" fmla="*/ 5000 h 10000"/>
                <a:gd name="connsiteX3" fmla="*/ 8333 w 10000"/>
                <a:gd name="connsiteY3" fmla="*/ 10000 h 10000"/>
                <a:gd name="connsiteX4" fmla="*/ 1667 w 10000"/>
                <a:gd name="connsiteY4" fmla="*/ 10000 h 10000"/>
                <a:gd name="connsiteX5" fmla="*/ 0 w 10000"/>
                <a:gd name="connsiteY5" fmla="*/ 5000 h 10000"/>
                <a:gd name="connsiteX6" fmla="*/ 1667 w 10000"/>
                <a:gd name="connsiteY6" fmla="*/ 0 h 10000"/>
                <a:gd name="connsiteX0" fmla="*/ 1668 w 10001"/>
                <a:gd name="connsiteY0" fmla="*/ 0 h 10000"/>
                <a:gd name="connsiteX1" fmla="*/ 8334 w 10001"/>
                <a:gd name="connsiteY1" fmla="*/ 0 h 10000"/>
                <a:gd name="connsiteX2" fmla="*/ 10001 w 10001"/>
                <a:gd name="connsiteY2" fmla="*/ 5000 h 10000"/>
                <a:gd name="connsiteX3" fmla="*/ 8334 w 10001"/>
                <a:gd name="connsiteY3" fmla="*/ 10000 h 10000"/>
                <a:gd name="connsiteX4" fmla="*/ 1668 w 10001"/>
                <a:gd name="connsiteY4" fmla="*/ 10000 h 10000"/>
                <a:gd name="connsiteX5" fmla="*/ 1 w 10001"/>
                <a:gd name="connsiteY5" fmla="*/ 5000 h 10000"/>
                <a:gd name="connsiteX6" fmla="*/ 1668 w 10001"/>
                <a:gd name="connsiteY6" fmla="*/ 0 h 10000"/>
                <a:gd name="connsiteX0" fmla="*/ 8334 w 10001"/>
                <a:gd name="connsiteY0" fmla="*/ 10000 h 10000"/>
                <a:gd name="connsiteX1" fmla="*/ 6667 w 10001"/>
                <a:gd name="connsiteY1" fmla="*/ 5000 h 10000"/>
                <a:gd name="connsiteX2" fmla="*/ 8334 w 10001"/>
                <a:gd name="connsiteY2" fmla="*/ 0 h 10000"/>
                <a:gd name="connsiteX0" fmla="*/ 1894 w 10001"/>
                <a:gd name="connsiteY0" fmla="*/ 2341 h 10000"/>
                <a:gd name="connsiteX1" fmla="*/ 8334 w 10001"/>
                <a:gd name="connsiteY1" fmla="*/ 0 h 10000"/>
                <a:gd name="connsiteX2" fmla="*/ 10001 w 10001"/>
                <a:gd name="connsiteY2" fmla="*/ 5000 h 10000"/>
                <a:gd name="connsiteX3" fmla="*/ 8334 w 10001"/>
                <a:gd name="connsiteY3" fmla="*/ 10000 h 10000"/>
                <a:gd name="connsiteX4" fmla="*/ 1668 w 10001"/>
                <a:gd name="connsiteY4" fmla="*/ 10000 h 10000"/>
                <a:gd name="connsiteX5" fmla="*/ 1 w 10001"/>
                <a:gd name="connsiteY5" fmla="*/ 5000 h 10000"/>
                <a:gd name="connsiteX6" fmla="*/ 1894 w 10001"/>
                <a:gd name="connsiteY6" fmla="*/ 2341 h 10000"/>
                <a:gd name="connsiteX0" fmla="*/ 1672 w 10005"/>
                <a:gd name="connsiteY0" fmla="*/ 0 h 10000"/>
                <a:gd name="connsiteX1" fmla="*/ 8338 w 10005"/>
                <a:gd name="connsiteY1" fmla="*/ 0 h 10000"/>
                <a:gd name="connsiteX2" fmla="*/ 10005 w 10005"/>
                <a:gd name="connsiteY2" fmla="*/ 5000 h 10000"/>
                <a:gd name="connsiteX3" fmla="*/ 8338 w 10005"/>
                <a:gd name="connsiteY3" fmla="*/ 10000 h 10000"/>
                <a:gd name="connsiteX4" fmla="*/ 1672 w 10005"/>
                <a:gd name="connsiteY4" fmla="*/ 10000 h 10000"/>
                <a:gd name="connsiteX5" fmla="*/ 5 w 10005"/>
                <a:gd name="connsiteY5" fmla="*/ 5000 h 10000"/>
                <a:gd name="connsiteX6" fmla="*/ 1672 w 10005"/>
                <a:gd name="connsiteY6" fmla="*/ 0 h 10000"/>
                <a:gd name="connsiteX0" fmla="*/ 8338 w 10005"/>
                <a:gd name="connsiteY0" fmla="*/ 10000 h 10000"/>
                <a:gd name="connsiteX1" fmla="*/ 6671 w 10005"/>
                <a:gd name="connsiteY1" fmla="*/ 5000 h 10000"/>
                <a:gd name="connsiteX2" fmla="*/ 8338 w 10005"/>
                <a:gd name="connsiteY2" fmla="*/ 0 h 10000"/>
                <a:gd name="connsiteX0" fmla="*/ 1898 w 10005"/>
                <a:gd name="connsiteY0" fmla="*/ 2341 h 10000"/>
                <a:gd name="connsiteX1" fmla="*/ 8338 w 10005"/>
                <a:gd name="connsiteY1" fmla="*/ 0 h 10000"/>
                <a:gd name="connsiteX2" fmla="*/ 10005 w 10005"/>
                <a:gd name="connsiteY2" fmla="*/ 5000 h 10000"/>
                <a:gd name="connsiteX3" fmla="*/ 8338 w 10005"/>
                <a:gd name="connsiteY3" fmla="*/ 10000 h 10000"/>
                <a:gd name="connsiteX4" fmla="*/ 1479 w 10005"/>
                <a:gd name="connsiteY4" fmla="*/ 3277 h 10000"/>
                <a:gd name="connsiteX5" fmla="*/ 5 w 10005"/>
                <a:gd name="connsiteY5" fmla="*/ 5000 h 10000"/>
                <a:gd name="connsiteX6" fmla="*/ 1898 w 10005"/>
                <a:gd name="connsiteY6" fmla="*/ 2341 h 10000"/>
                <a:gd name="connsiteX0" fmla="*/ 1672 w 10005"/>
                <a:gd name="connsiteY0" fmla="*/ 0 h 15378"/>
                <a:gd name="connsiteX1" fmla="*/ 8338 w 10005"/>
                <a:gd name="connsiteY1" fmla="*/ 0 h 15378"/>
                <a:gd name="connsiteX2" fmla="*/ 10005 w 10005"/>
                <a:gd name="connsiteY2" fmla="*/ 5000 h 15378"/>
                <a:gd name="connsiteX3" fmla="*/ 8338 w 10005"/>
                <a:gd name="connsiteY3" fmla="*/ 10000 h 15378"/>
                <a:gd name="connsiteX4" fmla="*/ 1672 w 10005"/>
                <a:gd name="connsiteY4" fmla="*/ 10000 h 15378"/>
                <a:gd name="connsiteX5" fmla="*/ 5 w 10005"/>
                <a:gd name="connsiteY5" fmla="*/ 5000 h 15378"/>
                <a:gd name="connsiteX6" fmla="*/ 1672 w 10005"/>
                <a:gd name="connsiteY6" fmla="*/ 0 h 15378"/>
                <a:gd name="connsiteX0" fmla="*/ 8338 w 10005"/>
                <a:gd name="connsiteY0" fmla="*/ 10000 h 15378"/>
                <a:gd name="connsiteX1" fmla="*/ 6671 w 10005"/>
                <a:gd name="connsiteY1" fmla="*/ 5000 h 15378"/>
                <a:gd name="connsiteX2" fmla="*/ 8338 w 10005"/>
                <a:gd name="connsiteY2" fmla="*/ 0 h 15378"/>
                <a:gd name="connsiteX0" fmla="*/ 1898 w 10005"/>
                <a:gd name="connsiteY0" fmla="*/ 2341 h 15378"/>
                <a:gd name="connsiteX1" fmla="*/ 8338 w 10005"/>
                <a:gd name="connsiteY1" fmla="*/ 0 h 15378"/>
                <a:gd name="connsiteX2" fmla="*/ 10005 w 10005"/>
                <a:gd name="connsiteY2" fmla="*/ 5000 h 15378"/>
                <a:gd name="connsiteX3" fmla="*/ 8492 w 10005"/>
                <a:gd name="connsiteY3" fmla="*/ 15378 h 15378"/>
                <a:gd name="connsiteX4" fmla="*/ 1479 w 10005"/>
                <a:gd name="connsiteY4" fmla="*/ 3277 h 15378"/>
                <a:gd name="connsiteX5" fmla="*/ 5 w 10005"/>
                <a:gd name="connsiteY5" fmla="*/ 5000 h 15378"/>
                <a:gd name="connsiteX6" fmla="*/ 1898 w 10005"/>
                <a:gd name="connsiteY6" fmla="*/ 2341 h 15378"/>
                <a:gd name="connsiteX0" fmla="*/ 1672 w 10006"/>
                <a:gd name="connsiteY0" fmla="*/ 8416 h 23794"/>
                <a:gd name="connsiteX1" fmla="*/ 8338 w 10006"/>
                <a:gd name="connsiteY1" fmla="*/ 8416 h 23794"/>
                <a:gd name="connsiteX2" fmla="*/ 10005 w 10006"/>
                <a:gd name="connsiteY2" fmla="*/ 13416 h 23794"/>
                <a:gd name="connsiteX3" fmla="*/ 8338 w 10006"/>
                <a:gd name="connsiteY3" fmla="*/ 18416 h 23794"/>
                <a:gd name="connsiteX4" fmla="*/ 1672 w 10006"/>
                <a:gd name="connsiteY4" fmla="*/ 18416 h 23794"/>
                <a:gd name="connsiteX5" fmla="*/ 5 w 10006"/>
                <a:gd name="connsiteY5" fmla="*/ 13416 h 23794"/>
                <a:gd name="connsiteX6" fmla="*/ 1672 w 10006"/>
                <a:gd name="connsiteY6" fmla="*/ 8416 h 23794"/>
                <a:gd name="connsiteX0" fmla="*/ 8338 w 10006"/>
                <a:gd name="connsiteY0" fmla="*/ 18416 h 23794"/>
                <a:gd name="connsiteX1" fmla="*/ 6671 w 10006"/>
                <a:gd name="connsiteY1" fmla="*/ 13416 h 23794"/>
                <a:gd name="connsiteX2" fmla="*/ 8338 w 10006"/>
                <a:gd name="connsiteY2" fmla="*/ 8416 h 23794"/>
                <a:gd name="connsiteX0" fmla="*/ 1898 w 10006"/>
                <a:gd name="connsiteY0" fmla="*/ 10757 h 23794"/>
                <a:gd name="connsiteX1" fmla="*/ 8256 w 10006"/>
                <a:gd name="connsiteY1" fmla="*/ 0 h 23794"/>
                <a:gd name="connsiteX2" fmla="*/ 10005 w 10006"/>
                <a:gd name="connsiteY2" fmla="*/ 13416 h 23794"/>
                <a:gd name="connsiteX3" fmla="*/ 8492 w 10006"/>
                <a:gd name="connsiteY3" fmla="*/ 23794 h 23794"/>
                <a:gd name="connsiteX4" fmla="*/ 1479 w 10006"/>
                <a:gd name="connsiteY4" fmla="*/ 11693 h 23794"/>
                <a:gd name="connsiteX5" fmla="*/ 5 w 10006"/>
                <a:gd name="connsiteY5" fmla="*/ 13416 h 23794"/>
                <a:gd name="connsiteX6" fmla="*/ 1898 w 10006"/>
                <a:gd name="connsiteY6" fmla="*/ 10757 h 23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06" h="23794" stroke="0" extrusionOk="0">
                  <a:moveTo>
                    <a:pt x="1672" y="8416"/>
                  </a:moveTo>
                  <a:lnTo>
                    <a:pt x="8338" y="8416"/>
                  </a:lnTo>
                  <a:cubicBezTo>
                    <a:pt x="9259" y="8416"/>
                    <a:pt x="10005" y="10655"/>
                    <a:pt x="10005" y="13416"/>
                  </a:cubicBezTo>
                  <a:cubicBezTo>
                    <a:pt x="10005" y="16177"/>
                    <a:pt x="9259" y="18416"/>
                    <a:pt x="8338" y="18416"/>
                  </a:cubicBezTo>
                  <a:lnTo>
                    <a:pt x="1672" y="18416"/>
                  </a:lnTo>
                  <a:cubicBezTo>
                    <a:pt x="751" y="18416"/>
                    <a:pt x="5" y="16177"/>
                    <a:pt x="5" y="13416"/>
                  </a:cubicBezTo>
                  <a:cubicBezTo>
                    <a:pt x="5" y="10655"/>
                    <a:pt x="751" y="8416"/>
                    <a:pt x="1672" y="8416"/>
                  </a:cubicBezTo>
                  <a:close/>
                </a:path>
                <a:path w="10006" h="23794" fill="none" extrusionOk="0">
                  <a:moveTo>
                    <a:pt x="8338" y="18416"/>
                  </a:moveTo>
                  <a:cubicBezTo>
                    <a:pt x="7417" y="18416"/>
                    <a:pt x="6671" y="16177"/>
                    <a:pt x="6671" y="13416"/>
                  </a:cubicBezTo>
                  <a:cubicBezTo>
                    <a:pt x="6671" y="10655"/>
                    <a:pt x="7417" y="8416"/>
                    <a:pt x="8338" y="8416"/>
                  </a:cubicBezTo>
                </a:path>
                <a:path w="10006" h="23794" fill="none">
                  <a:moveTo>
                    <a:pt x="1898" y="10757"/>
                  </a:moveTo>
                  <a:cubicBezTo>
                    <a:pt x="4120" y="10757"/>
                    <a:pt x="6034" y="0"/>
                    <a:pt x="8256" y="0"/>
                  </a:cubicBezTo>
                  <a:cubicBezTo>
                    <a:pt x="9177" y="0"/>
                    <a:pt x="9966" y="9450"/>
                    <a:pt x="10005" y="13416"/>
                  </a:cubicBezTo>
                  <a:cubicBezTo>
                    <a:pt x="10044" y="17382"/>
                    <a:pt x="9413" y="23794"/>
                    <a:pt x="8492" y="23794"/>
                  </a:cubicBezTo>
                  <a:lnTo>
                    <a:pt x="1479" y="11693"/>
                  </a:lnTo>
                  <a:cubicBezTo>
                    <a:pt x="558" y="11693"/>
                    <a:pt x="-65" y="13572"/>
                    <a:pt x="5" y="13416"/>
                  </a:cubicBezTo>
                  <a:cubicBezTo>
                    <a:pt x="75" y="13260"/>
                    <a:pt x="977" y="10757"/>
                    <a:pt x="1898" y="10757"/>
                  </a:cubicBezTo>
                  <a:close/>
                </a:path>
              </a:pathLst>
            </a:custGeom>
            <a:solidFill>
              <a:srgbClr val="F1BD3B"/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9" name="Flowchart: Direct Access Storage 12"/>
            <p:cNvSpPr/>
            <p:nvPr/>
          </p:nvSpPr>
          <p:spPr>
            <a:xfrm rot="4583470">
              <a:off x="5533903" y="4204379"/>
              <a:ext cx="412997" cy="108784"/>
            </a:xfrm>
            <a:custGeom>
              <a:avLst/>
              <a:gdLst>
                <a:gd name="connsiteX0" fmla="*/ 1667 w 10000"/>
                <a:gd name="connsiteY0" fmla="*/ 0 h 10000"/>
                <a:gd name="connsiteX1" fmla="*/ 8333 w 10000"/>
                <a:gd name="connsiteY1" fmla="*/ 0 h 10000"/>
                <a:gd name="connsiteX2" fmla="*/ 10000 w 10000"/>
                <a:gd name="connsiteY2" fmla="*/ 5000 h 10000"/>
                <a:gd name="connsiteX3" fmla="*/ 8333 w 10000"/>
                <a:gd name="connsiteY3" fmla="*/ 10000 h 10000"/>
                <a:gd name="connsiteX4" fmla="*/ 1667 w 10000"/>
                <a:gd name="connsiteY4" fmla="*/ 10000 h 10000"/>
                <a:gd name="connsiteX5" fmla="*/ 0 w 10000"/>
                <a:gd name="connsiteY5" fmla="*/ 5000 h 10000"/>
                <a:gd name="connsiteX6" fmla="*/ 1667 w 10000"/>
                <a:gd name="connsiteY6" fmla="*/ 0 h 10000"/>
                <a:gd name="connsiteX0" fmla="*/ 8333 w 10000"/>
                <a:gd name="connsiteY0" fmla="*/ 10000 h 10000"/>
                <a:gd name="connsiteX1" fmla="*/ 6666 w 10000"/>
                <a:gd name="connsiteY1" fmla="*/ 5000 h 10000"/>
                <a:gd name="connsiteX2" fmla="*/ 8333 w 10000"/>
                <a:gd name="connsiteY2" fmla="*/ 0 h 10000"/>
                <a:gd name="connsiteX0" fmla="*/ 1667 w 10000"/>
                <a:gd name="connsiteY0" fmla="*/ 0 h 10000"/>
                <a:gd name="connsiteX1" fmla="*/ 8333 w 10000"/>
                <a:gd name="connsiteY1" fmla="*/ 0 h 10000"/>
                <a:gd name="connsiteX2" fmla="*/ 10000 w 10000"/>
                <a:gd name="connsiteY2" fmla="*/ 5000 h 10000"/>
                <a:gd name="connsiteX3" fmla="*/ 8333 w 10000"/>
                <a:gd name="connsiteY3" fmla="*/ 10000 h 10000"/>
                <a:gd name="connsiteX4" fmla="*/ 1667 w 10000"/>
                <a:gd name="connsiteY4" fmla="*/ 10000 h 10000"/>
                <a:gd name="connsiteX5" fmla="*/ 0 w 10000"/>
                <a:gd name="connsiteY5" fmla="*/ 5000 h 10000"/>
                <a:gd name="connsiteX6" fmla="*/ 1667 w 10000"/>
                <a:gd name="connsiteY6" fmla="*/ 0 h 10000"/>
                <a:gd name="connsiteX0" fmla="*/ 1668 w 10001"/>
                <a:gd name="connsiteY0" fmla="*/ 0 h 10000"/>
                <a:gd name="connsiteX1" fmla="*/ 8334 w 10001"/>
                <a:gd name="connsiteY1" fmla="*/ 0 h 10000"/>
                <a:gd name="connsiteX2" fmla="*/ 10001 w 10001"/>
                <a:gd name="connsiteY2" fmla="*/ 5000 h 10000"/>
                <a:gd name="connsiteX3" fmla="*/ 8334 w 10001"/>
                <a:gd name="connsiteY3" fmla="*/ 10000 h 10000"/>
                <a:gd name="connsiteX4" fmla="*/ 1668 w 10001"/>
                <a:gd name="connsiteY4" fmla="*/ 10000 h 10000"/>
                <a:gd name="connsiteX5" fmla="*/ 1 w 10001"/>
                <a:gd name="connsiteY5" fmla="*/ 5000 h 10000"/>
                <a:gd name="connsiteX6" fmla="*/ 1668 w 10001"/>
                <a:gd name="connsiteY6" fmla="*/ 0 h 10000"/>
                <a:gd name="connsiteX0" fmla="*/ 8334 w 10001"/>
                <a:gd name="connsiteY0" fmla="*/ 10000 h 10000"/>
                <a:gd name="connsiteX1" fmla="*/ 6667 w 10001"/>
                <a:gd name="connsiteY1" fmla="*/ 5000 h 10000"/>
                <a:gd name="connsiteX2" fmla="*/ 8334 w 10001"/>
                <a:gd name="connsiteY2" fmla="*/ 0 h 10000"/>
                <a:gd name="connsiteX0" fmla="*/ 1894 w 10001"/>
                <a:gd name="connsiteY0" fmla="*/ 2341 h 10000"/>
                <a:gd name="connsiteX1" fmla="*/ 8334 w 10001"/>
                <a:gd name="connsiteY1" fmla="*/ 0 h 10000"/>
                <a:gd name="connsiteX2" fmla="*/ 10001 w 10001"/>
                <a:gd name="connsiteY2" fmla="*/ 5000 h 10000"/>
                <a:gd name="connsiteX3" fmla="*/ 8334 w 10001"/>
                <a:gd name="connsiteY3" fmla="*/ 10000 h 10000"/>
                <a:gd name="connsiteX4" fmla="*/ 1668 w 10001"/>
                <a:gd name="connsiteY4" fmla="*/ 10000 h 10000"/>
                <a:gd name="connsiteX5" fmla="*/ 1 w 10001"/>
                <a:gd name="connsiteY5" fmla="*/ 5000 h 10000"/>
                <a:gd name="connsiteX6" fmla="*/ 1894 w 10001"/>
                <a:gd name="connsiteY6" fmla="*/ 2341 h 10000"/>
                <a:gd name="connsiteX0" fmla="*/ 1672 w 10005"/>
                <a:gd name="connsiteY0" fmla="*/ 0 h 10000"/>
                <a:gd name="connsiteX1" fmla="*/ 8338 w 10005"/>
                <a:gd name="connsiteY1" fmla="*/ 0 h 10000"/>
                <a:gd name="connsiteX2" fmla="*/ 10005 w 10005"/>
                <a:gd name="connsiteY2" fmla="*/ 5000 h 10000"/>
                <a:gd name="connsiteX3" fmla="*/ 8338 w 10005"/>
                <a:gd name="connsiteY3" fmla="*/ 10000 h 10000"/>
                <a:gd name="connsiteX4" fmla="*/ 1672 w 10005"/>
                <a:gd name="connsiteY4" fmla="*/ 10000 h 10000"/>
                <a:gd name="connsiteX5" fmla="*/ 5 w 10005"/>
                <a:gd name="connsiteY5" fmla="*/ 5000 h 10000"/>
                <a:gd name="connsiteX6" fmla="*/ 1672 w 10005"/>
                <a:gd name="connsiteY6" fmla="*/ 0 h 10000"/>
                <a:gd name="connsiteX0" fmla="*/ 8338 w 10005"/>
                <a:gd name="connsiteY0" fmla="*/ 10000 h 10000"/>
                <a:gd name="connsiteX1" fmla="*/ 6671 w 10005"/>
                <a:gd name="connsiteY1" fmla="*/ 5000 h 10000"/>
                <a:gd name="connsiteX2" fmla="*/ 8338 w 10005"/>
                <a:gd name="connsiteY2" fmla="*/ 0 h 10000"/>
                <a:gd name="connsiteX0" fmla="*/ 1898 w 10005"/>
                <a:gd name="connsiteY0" fmla="*/ 2341 h 10000"/>
                <a:gd name="connsiteX1" fmla="*/ 8338 w 10005"/>
                <a:gd name="connsiteY1" fmla="*/ 0 h 10000"/>
                <a:gd name="connsiteX2" fmla="*/ 10005 w 10005"/>
                <a:gd name="connsiteY2" fmla="*/ 5000 h 10000"/>
                <a:gd name="connsiteX3" fmla="*/ 8338 w 10005"/>
                <a:gd name="connsiteY3" fmla="*/ 10000 h 10000"/>
                <a:gd name="connsiteX4" fmla="*/ 1479 w 10005"/>
                <a:gd name="connsiteY4" fmla="*/ 3277 h 10000"/>
                <a:gd name="connsiteX5" fmla="*/ 5 w 10005"/>
                <a:gd name="connsiteY5" fmla="*/ 5000 h 10000"/>
                <a:gd name="connsiteX6" fmla="*/ 1898 w 10005"/>
                <a:gd name="connsiteY6" fmla="*/ 2341 h 10000"/>
                <a:gd name="connsiteX0" fmla="*/ 1672 w 10005"/>
                <a:gd name="connsiteY0" fmla="*/ 0 h 15378"/>
                <a:gd name="connsiteX1" fmla="*/ 8338 w 10005"/>
                <a:gd name="connsiteY1" fmla="*/ 0 h 15378"/>
                <a:gd name="connsiteX2" fmla="*/ 10005 w 10005"/>
                <a:gd name="connsiteY2" fmla="*/ 5000 h 15378"/>
                <a:gd name="connsiteX3" fmla="*/ 8338 w 10005"/>
                <a:gd name="connsiteY3" fmla="*/ 10000 h 15378"/>
                <a:gd name="connsiteX4" fmla="*/ 1672 w 10005"/>
                <a:gd name="connsiteY4" fmla="*/ 10000 h 15378"/>
                <a:gd name="connsiteX5" fmla="*/ 5 w 10005"/>
                <a:gd name="connsiteY5" fmla="*/ 5000 h 15378"/>
                <a:gd name="connsiteX6" fmla="*/ 1672 w 10005"/>
                <a:gd name="connsiteY6" fmla="*/ 0 h 15378"/>
                <a:gd name="connsiteX0" fmla="*/ 8338 w 10005"/>
                <a:gd name="connsiteY0" fmla="*/ 10000 h 15378"/>
                <a:gd name="connsiteX1" fmla="*/ 6671 w 10005"/>
                <a:gd name="connsiteY1" fmla="*/ 5000 h 15378"/>
                <a:gd name="connsiteX2" fmla="*/ 8338 w 10005"/>
                <a:gd name="connsiteY2" fmla="*/ 0 h 15378"/>
                <a:gd name="connsiteX0" fmla="*/ 1898 w 10005"/>
                <a:gd name="connsiteY0" fmla="*/ 2341 h 15378"/>
                <a:gd name="connsiteX1" fmla="*/ 8338 w 10005"/>
                <a:gd name="connsiteY1" fmla="*/ 0 h 15378"/>
                <a:gd name="connsiteX2" fmla="*/ 10005 w 10005"/>
                <a:gd name="connsiteY2" fmla="*/ 5000 h 15378"/>
                <a:gd name="connsiteX3" fmla="*/ 8492 w 10005"/>
                <a:gd name="connsiteY3" fmla="*/ 15378 h 15378"/>
                <a:gd name="connsiteX4" fmla="*/ 1479 w 10005"/>
                <a:gd name="connsiteY4" fmla="*/ 3277 h 15378"/>
                <a:gd name="connsiteX5" fmla="*/ 5 w 10005"/>
                <a:gd name="connsiteY5" fmla="*/ 5000 h 15378"/>
                <a:gd name="connsiteX6" fmla="*/ 1898 w 10005"/>
                <a:gd name="connsiteY6" fmla="*/ 2341 h 15378"/>
                <a:gd name="connsiteX0" fmla="*/ 1672 w 10006"/>
                <a:gd name="connsiteY0" fmla="*/ 8416 h 23794"/>
                <a:gd name="connsiteX1" fmla="*/ 8338 w 10006"/>
                <a:gd name="connsiteY1" fmla="*/ 8416 h 23794"/>
                <a:gd name="connsiteX2" fmla="*/ 10005 w 10006"/>
                <a:gd name="connsiteY2" fmla="*/ 13416 h 23794"/>
                <a:gd name="connsiteX3" fmla="*/ 8338 w 10006"/>
                <a:gd name="connsiteY3" fmla="*/ 18416 h 23794"/>
                <a:gd name="connsiteX4" fmla="*/ 1672 w 10006"/>
                <a:gd name="connsiteY4" fmla="*/ 18416 h 23794"/>
                <a:gd name="connsiteX5" fmla="*/ 5 w 10006"/>
                <a:gd name="connsiteY5" fmla="*/ 13416 h 23794"/>
                <a:gd name="connsiteX6" fmla="*/ 1672 w 10006"/>
                <a:gd name="connsiteY6" fmla="*/ 8416 h 23794"/>
                <a:gd name="connsiteX0" fmla="*/ 8338 w 10006"/>
                <a:gd name="connsiteY0" fmla="*/ 18416 h 23794"/>
                <a:gd name="connsiteX1" fmla="*/ 6671 w 10006"/>
                <a:gd name="connsiteY1" fmla="*/ 13416 h 23794"/>
                <a:gd name="connsiteX2" fmla="*/ 8338 w 10006"/>
                <a:gd name="connsiteY2" fmla="*/ 8416 h 23794"/>
                <a:gd name="connsiteX0" fmla="*/ 1898 w 10006"/>
                <a:gd name="connsiteY0" fmla="*/ 10757 h 23794"/>
                <a:gd name="connsiteX1" fmla="*/ 8256 w 10006"/>
                <a:gd name="connsiteY1" fmla="*/ 0 h 23794"/>
                <a:gd name="connsiteX2" fmla="*/ 10005 w 10006"/>
                <a:gd name="connsiteY2" fmla="*/ 13416 h 23794"/>
                <a:gd name="connsiteX3" fmla="*/ 8492 w 10006"/>
                <a:gd name="connsiteY3" fmla="*/ 23794 h 23794"/>
                <a:gd name="connsiteX4" fmla="*/ 1479 w 10006"/>
                <a:gd name="connsiteY4" fmla="*/ 11693 h 23794"/>
                <a:gd name="connsiteX5" fmla="*/ 5 w 10006"/>
                <a:gd name="connsiteY5" fmla="*/ 13416 h 23794"/>
                <a:gd name="connsiteX6" fmla="*/ 1898 w 10006"/>
                <a:gd name="connsiteY6" fmla="*/ 10757 h 23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06" h="23794" stroke="0" extrusionOk="0">
                  <a:moveTo>
                    <a:pt x="1672" y="8416"/>
                  </a:moveTo>
                  <a:lnTo>
                    <a:pt x="8338" y="8416"/>
                  </a:lnTo>
                  <a:cubicBezTo>
                    <a:pt x="9259" y="8416"/>
                    <a:pt x="10005" y="10655"/>
                    <a:pt x="10005" y="13416"/>
                  </a:cubicBezTo>
                  <a:cubicBezTo>
                    <a:pt x="10005" y="16177"/>
                    <a:pt x="9259" y="18416"/>
                    <a:pt x="8338" y="18416"/>
                  </a:cubicBezTo>
                  <a:lnTo>
                    <a:pt x="1672" y="18416"/>
                  </a:lnTo>
                  <a:cubicBezTo>
                    <a:pt x="751" y="18416"/>
                    <a:pt x="5" y="16177"/>
                    <a:pt x="5" y="13416"/>
                  </a:cubicBezTo>
                  <a:cubicBezTo>
                    <a:pt x="5" y="10655"/>
                    <a:pt x="751" y="8416"/>
                    <a:pt x="1672" y="8416"/>
                  </a:cubicBezTo>
                  <a:close/>
                </a:path>
                <a:path w="10006" h="23794" fill="none" extrusionOk="0">
                  <a:moveTo>
                    <a:pt x="8338" y="18416"/>
                  </a:moveTo>
                  <a:cubicBezTo>
                    <a:pt x="7417" y="18416"/>
                    <a:pt x="6671" y="16177"/>
                    <a:pt x="6671" y="13416"/>
                  </a:cubicBezTo>
                  <a:cubicBezTo>
                    <a:pt x="6671" y="10655"/>
                    <a:pt x="7417" y="8416"/>
                    <a:pt x="8338" y="8416"/>
                  </a:cubicBezTo>
                </a:path>
                <a:path w="10006" h="23794" fill="none">
                  <a:moveTo>
                    <a:pt x="1898" y="10757"/>
                  </a:moveTo>
                  <a:cubicBezTo>
                    <a:pt x="4120" y="10757"/>
                    <a:pt x="6034" y="0"/>
                    <a:pt x="8256" y="0"/>
                  </a:cubicBezTo>
                  <a:cubicBezTo>
                    <a:pt x="9177" y="0"/>
                    <a:pt x="9966" y="9450"/>
                    <a:pt x="10005" y="13416"/>
                  </a:cubicBezTo>
                  <a:cubicBezTo>
                    <a:pt x="10044" y="17382"/>
                    <a:pt x="9413" y="23794"/>
                    <a:pt x="8492" y="23794"/>
                  </a:cubicBezTo>
                  <a:lnTo>
                    <a:pt x="1479" y="11693"/>
                  </a:lnTo>
                  <a:cubicBezTo>
                    <a:pt x="558" y="11693"/>
                    <a:pt x="-65" y="13572"/>
                    <a:pt x="5" y="13416"/>
                  </a:cubicBezTo>
                  <a:cubicBezTo>
                    <a:pt x="75" y="13260"/>
                    <a:pt x="977" y="10757"/>
                    <a:pt x="1898" y="10757"/>
                  </a:cubicBezTo>
                  <a:close/>
                </a:path>
              </a:pathLst>
            </a:custGeom>
            <a:solidFill>
              <a:srgbClr val="F1BD3B"/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cxnSp>
          <p:nvCxnSpPr>
            <p:cNvPr id="40" name="Straight Connector 39"/>
            <p:cNvCxnSpPr>
              <a:endCxn id="38" idx="5"/>
            </p:cNvCxnSpPr>
            <p:nvPr/>
          </p:nvCxnSpPr>
          <p:spPr>
            <a:xfrm flipH="1">
              <a:off x="5593403" y="2081057"/>
              <a:ext cx="45547" cy="1976226"/>
            </a:xfrm>
            <a:prstGeom prst="line">
              <a:avLst/>
            </a:prstGeom>
            <a:ln w="28575">
              <a:solidFill>
                <a:srgbClr val="EEAF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flipH="1">
              <a:off x="5674283" y="2080996"/>
              <a:ext cx="45547" cy="1976226"/>
            </a:xfrm>
            <a:prstGeom prst="line">
              <a:avLst/>
            </a:prstGeom>
            <a:ln w="28575">
              <a:solidFill>
                <a:srgbClr val="EEAF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Arc 41"/>
            <p:cNvSpPr/>
            <p:nvPr/>
          </p:nvSpPr>
          <p:spPr>
            <a:xfrm rot="17989235">
              <a:off x="5432815" y="1824747"/>
              <a:ext cx="590903" cy="684678"/>
            </a:xfrm>
            <a:prstGeom prst="arc">
              <a:avLst/>
            </a:prstGeom>
            <a:ln w="19050">
              <a:solidFill>
                <a:srgbClr val="D59D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Arc 42"/>
            <p:cNvSpPr/>
            <p:nvPr/>
          </p:nvSpPr>
          <p:spPr>
            <a:xfrm rot="17989235">
              <a:off x="5444950" y="2123904"/>
              <a:ext cx="590903" cy="684678"/>
            </a:xfrm>
            <a:prstGeom prst="arc">
              <a:avLst/>
            </a:prstGeom>
            <a:ln w="19050">
              <a:solidFill>
                <a:srgbClr val="D59D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Arc 43"/>
            <p:cNvSpPr/>
            <p:nvPr/>
          </p:nvSpPr>
          <p:spPr>
            <a:xfrm rot="17989235">
              <a:off x="5457085" y="2400896"/>
              <a:ext cx="590903" cy="684678"/>
            </a:xfrm>
            <a:prstGeom prst="arc">
              <a:avLst/>
            </a:prstGeom>
            <a:ln w="19050">
              <a:solidFill>
                <a:srgbClr val="D59D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Arc 44"/>
            <p:cNvSpPr/>
            <p:nvPr/>
          </p:nvSpPr>
          <p:spPr>
            <a:xfrm rot="17989235">
              <a:off x="5444949" y="2726770"/>
              <a:ext cx="590903" cy="684678"/>
            </a:xfrm>
            <a:prstGeom prst="arc">
              <a:avLst/>
            </a:prstGeom>
            <a:ln w="19050">
              <a:solidFill>
                <a:srgbClr val="D59D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Arc 45"/>
            <p:cNvSpPr/>
            <p:nvPr/>
          </p:nvSpPr>
          <p:spPr>
            <a:xfrm rot="17989235">
              <a:off x="5432812" y="3063002"/>
              <a:ext cx="590903" cy="684678"/>
            </a:xfrm>
            <a:prstGeom prst="arc">
              <a:avLst/>
            </a:prstGeom>
            <a:ln w="19050">
              <a:solidFill>
                <a:srgbClr val="D59D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Arc 46"/>
            <p:cNvSpPr/>
            <p:nvPr/>
          </p:nvSpPr>
          <p:spPr>
            <a:xfrm rot="17989235">
              <a:off x="5457084" y="3335317"/>
              <a:ext cx="590903" cy="684678"/>
            </a:xfrm>
            <a:prstGeom prst="arc">
              <a:avLst/>
            </a:prstGeom>
            <a:ln w="19050">
              <a:solidFill>
                <a:srgbClr val="D59D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Arc 47"/>
            <p:cNvSpPr/>
            <p:nvPr/>
          </p:nvSpPr>
          <p:spPr>
            <a:xfrm rot="17989235">
              <a:off x="5432811" y="3688430"/>
              <a:ext cx="590903" cy="684678"/>
            </a:xfrm>
            <a:prstGeom prst="arc">
              <a:avLst/>
            </a:prstGeom>
            <a:ln w="19050">
              <a:solidFill>
                <a:srgbClr val="D59D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Arc 48"/>
            <p:cNvSpPr/>
            <p:nvPr/>
          </p:nvSpPr>
          <p:spPr>
            <a:xfrm rot="17989235">
              <a:off x="5444948" y="3950417"/>
              <a:ext cx="590903" cy="684678"/>
            </a:xfrm>
            <a:prstGeom prst="arc">
              <a:avLst/>
            </a:prstGeom>
            <a:ln w="19050">
              <a:solidFill>
                <a:srgbClr val="D59D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2744342" y="114035"/>
            <a:ext cx="708952" cy="1731699"/>
            <a:chOff x="5385924" y="1562172"/>
            <a:chExt cx="708952" cy="3026035"/>
          </a:xfrm>
        </p:grpSpPr>
        <p:sp>
          <p:nvSpPr>
            <p:cNvPr id="51" name="Flowchart: Direct Access Storage 50"/>
            <p:cNvSpPr/>
            <p:nvPr/>
          </p:nvSpPr>
          <p:spPr>
            <a:xfrm rot="5400000">
              <a:off x="4245891" y="2743666"/>
              <a:ext cx="2813887" cy="450900"/>
            </a:xfrm>
            <a:prstGeom prst="flowChartMagneticDrum">
              <a:avLst/>
            </a:prstGeom>
            <a:solidFill>
              <a:srgbClr val="F9E3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2" name="Straight Connector 6"/>
            <p:cNvCxnSpPr/>
            <p:nvPr/>
          </p:nvCxnSpPr>
          <p:spPr>
            <a:xfrm rot="5400000">
              <a:off x="5459401" y="1800057"/>
              <a:ext cx="518885" cy="43115"/>
            </a:xfrm>
            <a:prstGeom prst="curvedConnector3">
              <a:avLst>
                <a:gd name="adj1" fmla="val 50000"/>
              </a:avLst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6"/>
            <p:cNvCxnSpPr/>
            <p:nvPr/>
          </p:nvCxnSpPr>
          <p:spPr>
            <a:xfrm rot="16200000" flipH="1">
              <a:off x="5362405" y="1790700"/>
              <a:ext cx="518957" cy="61902"/>
            </a:xfrm>
            <a:prstGeom prst="curvedConnector3">
              <a:avLst>
                <a:gd name="adj1" fmla="val 50000"/>
              </a:avLst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Flowchart: Direct Access Storage 12"/>
            <p:cNvSpPr/>
            <p:nvPr/>
          </p:nvSpPr>
          <p:spPr>
            <a:xfrm rot="6271058">
              <a:off x="5341915" y="4204338"/>
              <a:ext cx="412997" cy="108784"/>
            </a:xfrm>
            <a:custGeom>
              <a:avLst/>
              <a:gdLst>
                <a:gd name="connsiteX0" fmla="*/ 1667 w 10000"/>
                <a:gd name="connsiteY0" fmla="*/ 0 h 10000"/>
                <a:gd name="connsiteX1" fmla="*/ 8333 w 10000"/>
                <a:gd name="connsiteY1" fmla="*/ 0 h 10000"/>
                <a:gd name="connsiteX2" fmla="*/ 10000 w 10000"/>
                <a:gd name="connsiteY2" fmla="*/ 5000 h 10000"/>
                <a:gd name="connsiteX3" fmla="*/ 8333 w 10000"/>
                <a:gd name="connsiteY3" fmla="*/ 10000 h 10000"/>
                <a:gd name="connsiteX4" fmla="*/ 1667 w 10000"/>
                <a:gd name="connsiteY4" fmla="*/ 10000 h 10000"/>
                <a:gd name="connsiteX5" fmla="*/ 0 w 10000"/>
                <a:gd name="connsiteY5" fmla="*/ 5000 h 10000"/>
                <a:gd name="connsiteX6" fmla="*/ 1667 w 10000"/>
                <a:gd name="connsiteY6" fmla="*/ 0 h 10000"/>
                <a:gd name="connsiteX0" fmla="*/ 8333 w 10000"/>
                <a:gd name="connsiteY0" fmla="*/ 10000 h 10000"/>
                <a:gd name="connsiteX1" fmla="*/ 6666 w 10000"/>
                <a:gd name="connsiteY1" fmla="*/ 5000 h 10000"/>
                <a:gd name="connsiteX2" fmla="*/ 8333 w 10000"/>
                <a:gd name="connsiteY2" fmla="*/ 0 h 10000"/>
                <a:gd name="connsiteX0" fmla="*/ 1667 w 10000"/>
                <a:gd name="connsiteY0" fmla="*/ 0 h 10000"/>
                <a:gd name="connsiteX1" fmla="*/ 8333 w 10000"/>
                <a:gd name="connsiteY1" fmla="*/ 0 h 10000"/>
                <a:gd name="connsiteX2" fmla="*/ 10000 w 10000"/>
                <a:gd name="connsiteY2" fmla="*/ 5000 h 10000"/>
                <a:gd name="connsiteX3" fmla="*/ 8333 w 10000"/>
                <a:gd name="connsiteY3" fmla="*/ 10000 h 10000"/>
                <a:gd name="connsiteX4" fmla="*/ 1667 w 10000"/>
                <a:gd name="connsiteY4" fmla="*/ 10000 h 10000"/>
                <a:gd name="connsiteX5" fmla="*/ 0 w 10000"/>
                <a:gd name="connsiteY5" fmla="*/ 5000 h 10000"/>
                <a:gd name="connsiteX6" fmla="*/ 1667 w 10000"/>
                <a:gd name="connsiteY6" fmla="*/ 0 h 10000"/>
                <a:gd name="connsiteX0" fmla="*/ 1668 w 10001"/>
                <a:gd name="connsiteY0" fmla="*/ 0 h 10000"/>
                <a:gd name="connsiteX1" fmla="*/ 8334 w 10001"/>
                <a:gd name="connsiteY1" fmla="*/ 0 h 10000"/>
                <a:gd name="connsiteX2" fmla="*/ 10001 w 10001"/>
                <a:gd name="connsiteY2" fmla="*/ 5000 h 10000"/>
                <a:gd name="connsiteX3" fmla="*/ 8334 w 10001"/>
                <a:gd name="connsiteY3" fmla="*/ 10000 h 10000"/>
                <a:gd name="connsiteX4" fmla="*/ 1668 w 10001"/>
                <a:gd name="connsiteY4" fmla="*/ 10000 h 10000"/>
                <a:gd name="connsiteX5" fmla="*/ 1 w 10001"/>
                <a:gd name="connsiteY5" fmla="*/ 5000 h 10000"/>
                <a:gd name="connsiteX6" fmla="*/ 1668 w 10001"/>
                <a:gd name="connsiteY6" fmla="*/ 0 h 10000"/>
                <a:gd name="connsiteX0" fmla="*/ 8334 w 10001"/>
                <a:gd name="connsiteY0" fmla="*/ 10000 h 10000"/>
                <a:gd name="connsiteX1" fmla="*/ 6667 w 10001"/>
                <a:gd name="connsiteY1" fmla="*/ 5000 h 10000"/>
                <a:gd name="connsiteX2" fmla="*/ 8334 w 10001"/>
                <a:gd name="connsiteY2" fmla="*/ 0 h 10000"/>
                <a:gd name="connsiteX0" fmla="*/ 1894 w 10001"/>
                <a:gd name="connsiteY0" fmla="*/ 2341 h 10000"/>
                <a:gd name="connsiteX1" fmla="*/ 8334 w 10001"/>
                <a:gd name="connsiteY1" fmla="*/ 0 h 10000"/>
                <a:gd name="connsiteX2" fmla="*/ 10001 w 10001"/>
                <a:gd name="connsiteY2" fmla="*/ 5000 h 10000"/>
                <a:gd name="connsiteX3" fmla="*/ 8334 w 10001"/>
                <a:gd name="connsiteY3" fmla="*/ 10000 h 10000"/>
                <a:gd name="connsiteX4" fmla="*/ 1668 w 10001"/>
                <a:gd name="connsiteY4" fmla="*/ 10000 h 10000"/>
                <a:gd name="connsiteX5" fmla="*/ 1 w 10001"/>
                <a:gd name="connsiteY5" fmla="*/ 5000 h 10000"/>
                <a:gd name="connsiteX6" fmla="*/ 1894 w 10001"/>
                <a:gd name="connsiteY6" fmla="*/ 2341 h 10000"/>
                <a:gd name="connsiteX0" fmla="*/ 1672 w 10005"/>
                <a:gd name="connsiteY0" fmla="*/ 0 h 10000"/>
                <a:gd name="connsiteX1" fmla="*/ 8338 w 10005"/>
                <a:gd name="connsiteY1" fmla="*/ 0 h 10000"/>
                <a:gd name="connsiteX2" fmla="*/ 10005 w 10005"/>
                <a:gd name="connsiteY2" fmla="*/ 5000 h 10000"/>
                <a:gd name="connsiteX3" fmla="*/ 8338 w 10005"/>
                <a:gd name="connsiteY3" fmla="*/ 10000 h 10000"/>
                <a:gd name="connsiteX4" fmla="*/ 1672 w 10005"/>
                <a:gd name="connsiteY4" fmla="*/ 10000 h 10000"/>
                <a:gd name="connsiteX5" fmla="*/ 5 w 10005"/>
                <a:gd name="connsiteY5" fmla="*/ 5000 h 10000"/>
                <a:gd name="connsiteX6" fmla="*/ 1672 w 10005"/>
                <a:gd name="connsiteY6" fmla="*/ 0 h 10000"/>
                <a:gd name="connsiteX0" fmla="*/ 8338 w 10005"/>
                <a:gd name="connsiteY0" fmla="*/ 10000 h 10000"/>
                <a:gd name="connsiteX1" fmla="*/ 6671 w 10005"/>
                <a:gd name="connsiteY1" fmla="*/ 5000 h 10000"/>
                <a:gd name="connsiteX2" fmla="*/ 8338 w 10005"/>
                <a:gd name="connsiteY2" fmla="*/ 0 h 10000"/>
                <a:gd name="connsiteX0" fmla="*/ 1898 w 10005"/>
                <a:gd name="connsiteY0" fmla="*/ 2341 h 10000"/>
                <a:gd name="connsiteX1" fmla="*/ 8338 w 10005"/>
                <a:gd name="connsiteY1" fmla="*/ 0 h 10000"/>
                <a:gd name="connsiteX2" fmla="*/ 10005 w 10005"/>
                <a:gd name="connsiteY2" fmla="*/ 5000 h 10000"/>
                <a:gd name="connsiteX3" fmla="*/ 8338 w 10005"/>
                <a:gd name="connsiteY3" fmla="*/ 10000 h 10000"/>
                <a:gd name="connsiteX4" fmla="*/ 1479 w 10005"/>
                <a:gd name="connsiteY4" fmla="*/ 3277 h 10000"/>
                <a:gd name="connsiteX5" fmla="*/ 5 w 10005"/>
                <a:gd name="connsiteY5" fmla="*/ 5000 h 10000"/>
                <a:gd name="connsiteX6" fmla="*/ 1898 w 10005"/>
                <a:gd name="connsiteY6" fmla="*/ 2341 h 10000"/>
                <a:gd name="connsiteX0" fmla="*/ 1672 w 10005"/>
                <a:gd name="connsiteY0" fmla="*/ 0 h 15378"/>
                <a:gd name="connsiteX1" fmla="*/ 8338 w 10005"/>
                <a:gd name="connsiteY1" fmla="*/ 0 h 15378"/>
                <a:gd name="connsiteX2" fmla="*/ 10005 w 10005"/>
                <a:gd name="connsiteY2" fmla="*/ 5000 h 15378"/>
                <a:gd name="connsiteX3" fmla="*/ 8338 w 10005"/>
                <a:gd name="connsiteY3" fmla="*/ 10000 h 15378"/>
                <a:gd name="connsiteX4" fmla="*/ 1672 w 10005"/>
                <a:gd name="connsiteY4" fmla="*/ 10000 h 15378"/>
                <a:gd name="connsiteX5" fmla="*/ 5 w 10005"/>
                <a:gd name="connsiteY5" fmla="*/ 5000 h 15378"/>
                <a:gd name="connsiteX6" fmla="*/ 1672 w 10005"/>
                <a:gd name="connsiteY6" fmla="*/ 0 h 15378"/>
                <a:gd name="connsiteX0" fmla="*/ 8338 w 10005"/>
                <a:gd name="connsiteY0" fmla="*/ 10000 h 15378"/>
                <a:gd name="connsiteX1" fmla="*/ 6671 w 10005"/>
                <a:gd name="connsiteY1" fmla="*/ 5000 h 15378"/>
                <a:gd name="connsiteX2" fmla="*/ 8338 w 10005"/>
                <a:gd name="connsiteY2" fmla="*/ 0 h 15378"/>
                <a:gd name="connsiteX0" fmla="*/ 1898 w 10005"/>
                <a:gd name="connsiteY0" fmla="*/ 2341 h 15378"/>
                <a:gd name="connsiteX1" fmla="*/ 8338 w 10005"/>
                <a:gd name="connsiteY1" fmla="*/ 0 h 15378"/>
                <a:gd name="connsiteX2" fmla="*/ 10005 w 10005"/>
                <a:gd name="connsiteY2" fmla="*/ 5000 h 15378"/>
                <a:gd name="connsiteX3" fmla="*/ 8492 w 10005"/>
                <a:gd name="connsiteY3" fmla="*/ 15378 h 15378"/>
                <a:gd name="connsiteX4" fmla="*/ 1479 w 10005"/>
                <a:gd name="connsiteY4" fmla="*/ 3277 h 15378"/>
                <a:gd name="connsiteX5" fmla="*/ 5 w 10005"/>
                <a:gd name="connsiteY5" fmla="*/ 5000 h 15378"/>
                <a:gd name="connsiteX6" fmla="*/ 1898 w 10005"/>
                <a:gd name="connsiteY6" fmla="*/ 2341 h 15378"/>
                <a:gd name="connsiteX0" fmla="*/ 1672 w 10006"/>
                <a:gd name="connsiteY0" fmla="*/ 8416 h 23794"/>
                <a:gd name="connsiteX1" fmla="*/ 8338 w 10006"/>
                <a:gd name="connsiteY1" fmla="*/ 8416 h 23794"/>
                <a:gd name="connsiteX2" fmla="*/ 10005 w 10006"/>
                <a:gd name="connsiteY2" fmla="*/ 13416 h 23794"/>
                <a:gd name="connsiteX3" fmla="*/ 8338 w 10006"/>
                <a:gd name="connsiteY3" fmla="*/ 18416 h 23794"/>
                <a:gd name="connsiteX4" fmla="*/ 1672 w 10006"/>
                <a:gd name="connsiteY4" fmla="*/ 18416 h 23794"/>
                <a:gd name="connsiteX5" fmla="*/ 5 w 10006"/>
                <a:gd name="connsiteY5" fmla="*/ 13416 h 23794"/>
                <a:gd name="connsiteX6" fmla="*/ 1672 w 10006"/>
                <a:gd name="connsiteY6" fmla="*/ 8416 h 23794"/>
                <a:gd name="connsiteX0" fmla="*/ 8338 w 10006"/>
                <a:gd name="connsiteY0" fmla="*/ 18416 h 23794"/>
                <a:gd name="connsiteX1" fmla="*/ 6671 w 10006"/>
                <a:gd name="connsiteY1" fmla="*/ 13416 h 23794"/>
                <a:gd name="connsiteX2" fmla="*/ 8338 w 10006"/>
                <a:gd name="connsiteY2" fmla="*/ 8416 h 23794"/>
                <a:gd name="connsiteX0" fmla="*/ 1898 w 10006"/>
                <a:gd name="connsiteY0" fmla="*/ 10757 h 23794"/>
                <a:gd name="connsiteX1" fmla="*/ 8256 w 10006"/>
                <a:gd name="connsiteY1" fmla="*/ 0 h 23794"/>
                <a:gd name="connsiteX2" fmla="*/ 10005 w 10006"/>
                <a:gd name="connsiteY2" fmla="*/ 13416 h 23794"/>
                <a:gd name="connsiteX3" fmla="*/ 8492 w 10006"/>
                <a:gd name="connsiteY3" fmla="*/ 23794 h 23794"/>
                <a:gd name="connsiteX4" fmla="*/ 1479 w 10006"/>
                <a:gd name="connsiteY4" fmla="*/ 11693 h 23794"/>
                <a:gd name="connsiteX5" fmla="*/ 5 w 10006"/>
                <a:gd name="connsiteY5" fmla="*/ 13416 h 23794"/>
                <a:gd name="connsiteX6" fmla="*/ 1898 w 10006"/>
                <a:gd name="connsiteY6" fmla="*/ 10757 h 23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06" h="23794" stroke="0" extrusionOk="0">
                  <a:moveTo>
                    <a:pt x="1672" y="8416"/>
                  </a:moveTo>
                  <a:lnTo>
                    <a:pt x="8338" y="8416"/>
                  </a:lnTo>
                  <a:cubicBezTo>
                    <a:pt x="9259" y="8416"/>
                    <a:pt x="10005" y="10655"/>
                    <a:pt x="10005" y="13416"/>
                  </a:cubicBezTo>
                  <a:cubicBezTo>
                    <a:pt x="10005" y="16177"/>
                    <a:pt x="9259" y="18416"/>
                    <a:pt x="8338" y="18416"/>
                  </a:cubicBezTo>
                  <a:lnTo>
                    <a:pt x="1672" y="18416"/>
                  </a:lnTo>
                  <a:cubicBezTo>
                    <a:pt x="751" y="18416"/>
                    <a:pt x="5" y="16177"/>
                    <a:pt x="5" y="13416"/>
                  </a:cubicBezTo>
                  <a:cubicBezTo>
                    <a:pt x="5" y="10655"/>
                    <a:pt x="751" y="8416"/>
                    <a:pt x="1672" y="8416"/>
                  </a:cubicBezTo>
                  <a:close/>
                </a:path>
                <a:path w="10006" h="23794" fill="none" extrusionOk="0">
                  <a:moveTo>
                    <a:pt x="8338" y="18416"/>
                  </a:moveTo>
                  <a:cubicBezTo>
                    <a:pt x="7417" y="18416"/>
                    <a:pt x="6671" y="16177"/>
                    <a:pt x="6671" y="13416"/>
                  </a:cubicBezTo>
                  <a:cubicBezTo>
                    <a:pt x="6671" y="10655"/>
                    <a:pt x="7417" y="8416"/>
                    <a:pt x="8338" y="8416"/>
                  </a:cubicBezTo>
                </a:path>
                <a:path w="10006" h="23794" fill="none">
                  <a:moveTo>
                    <a:pt x="1898" y="10757"/>
                  </a:moveTo>
                  <a:cubicBezTo>
                    <a:pt x="4120" y="10757"/>
                    <a:pt x="6034" y="0"/>
                    <a:pt x="8256" y="0"/>
                  </a:cubicBezTo>
                  <a:cubicBezTo>
                    <a:pt x="9177" y="0"/>
                    <a:pt x="9966" y="9450"/>
                    <a:pt x="10005" y="13416"/>
                  </a:cubicBezTo>
                  <a:cubicBezTo>
                    <a:pt x="10044" y="17382"/>
                    <a:pt x="9413" y="23794"/>
                    <a:pt x="8492" y="23794"/>
                  </a:cubicBezTo>
                  <a:lnTo>
                    <a:pt x="1479" y="11693"/>
                  </a:lnTo>
                  <a:cubicBezTo>
                    <a:pt x="558" y="11693"/>
                    <a:pt x="-65" y="13572"/>
                    <a:pt x="5" y="13416"/>
                  </a:cubicBezTo>
                  <a:cubicBezTo>
                    <a:pt x="75" y="13260"/>
                    <a:pt x="977" y="10757"/>
                    <a:pt x="1898" y="10757"/>
                  </a:cubicBezTo>
                  <a:close/>
                </a:path>
              </a:pathLst>
            </a:custGeom>
            <a:solidFill>
              <a:srgbClr val="F1BD3B"/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55" name="Flowchart: Direct Access Storage 12"/>
            <p:cNvSpPr/>
            <p:nvPr/>
          </p:nvSpPr>
          <p:spPr>
            <a:xfrm rot="4583470">
              <a:off x="5533903" y="4204379"/>
              <a:ext cx="412997" cy="108784"/>
            </a:xfrm>
            <a:custGeom>
              <a:avLst/>
              <a:gdLst>
                <a:gd name="connsiteX0" fmla="*/ 1667 w 10000"/>
                <a:gd name="connsiteY0" fmla="*/ 0 h 10000"/>
                <a:gd name="connsiteX1" fmla="*/ 8333 w 10000"/>
                <a:gd name="connsiteY1" fmla="*/ 0 h 10000"/>
                <a:gd name="connsiteX2" fmla="*/ 10000 w 10000"/>
                <a:gd name="connsiteY2" fmla="*/ 5000 h 10000"/>
                <a:gd name="connsiteX3" fmla="*/ 8333 w 10000"/>
                <a:gd name="connsiteY3" fmla="*/ 10000 h 10000"/>
                <a:gd name="connsiteX4" fmla="*/ 1667 w 10000"/>
                <a:gd name="connsiteY4" fmla="*/ 10000 h 10000"/>
                <a:gd name="connsiteX5" fmla="*/ 0 w 10000"/>
                <a:gd name="connsiteY5" fmla="*/ 5000 h 10000"/>
                <a:gd name="connsiteX6" fmla="*/ 1667 w 10000"/>
                <a:gd name="connsiteY6" fmla="*/ 0 h 10000"/>
                <a:gd name="connsiteX0" fmla="*/ 8333 w 10000"/>
                <a:gd name="connsiteY0" fmla="*/ 10000 h 10000"/>
                <a:gd name="connsiteX1" fmla="*/ 6666 w 10000"/>
                <a:gd name="connsiteY1" fmla="*/ 5000 h 10000"/>
                <a:gd name="connsiteX2" fmla="*/ 8333 w 10000"/>
                <a:gd name="connsiteY2" fmla="*/ 0 h 10000"/>
                <a:gd name="connsiteX0" fmla="*/ 1667 w 10000"/>
                <a:gd name="connsiteY0" fmla="*/ 0 h 10000"/>
                <a:gd name="connsiteX1" fmla="*/ 8333 w 10000"/>
                <a:gd name="connsiteY1" fmla="*/ 0 h 10000"/>
                <a:gd name="connsiteX2" fmla="*/ 10000 w 10000"/>
                <a:gd name="connsiteY2" fmla="*/ 5000 h 10000"/>
                <a:gd name="connsiteX3" fmla="*/ 8333 w 10000"/>
                <a:gd name="connsiteY3" fmla="*/ 10000 h 10000"/>
                <a:gd name="connsiteX4" fmla="*/ 1667 w 10000"/>
                <a:gd name="connsiteY4" fmla="*/ 10000 h 10000"/>
                <a:gd name="connsiteX5" fmla="*/ 0 w 10000"/>
                <a:gd name="connsiteY5" fmla="*/ 5000 h 10000"/>
                <a:gd name="connsiteX6" fmla="*/ 1667 w 10000"/>
                <a:gd name="connsiteY6" fmla="*/ 0 h 10000"/>
                <a:gd name="connsiteX0" fmla="*/ 1668 w 10001"/>
                <a:gd name="connsiteY0" fmla="*/ 0 h 10000"/>
                <a:gd name="connsiteX1" fmla="*/ 8334 w 10001"/>
                <a:gd name="connsiteY1" fmla="*/ 0 h 10000"/>
                <a:gd name="connsiteX2" fmla="*/ 10001 w 10001"/>
                <a:gd name="connsiteY2" fmla="*/ 5000 h 10000"/>
                <a:gd name="connsiteX3" fmla="*/ 8334 w 10001"/>
                <a:gd name="connsiteY3" fmla="*/ 10000 h 10000"/>
                <a:gd name="connsiteX4" fmla="*/ 1668 w 10001"/>
                <a:gd name="connsiteY4" fmla="*/ 10000 h 10000"/>
                <a:gd name="connsiteX5" fmla="*/ 1 w 10001"/>
                <a:gd name="connsiteY5" fmla="*/ 5000 h 10000"/>
                <a:gd name="connsiteX6" fmla="*/ 1668 w 10001"/>
                <a:gd name="connsiteY6" fmla="*/ 0 h 10000"/>
                <a:gd name="connsiteX0" fmla="*/ 8334 w 10001"/>
                <a:gd name="connsiteY0" fmla="*/ 10000 h 10000"/>
                <a:gd name="connsiteX1" fmla="*/ 6667 w 10001"/>
                <a:gd name="connsiteY1" fmla="*/ 5000 h 10000"/>
                <a:gd name="connsiteX2" fmla="*/ 8334 w 10001"/>
                <a:gd name="connsiteY2" fmla="*/ 0 h 10000"/>
                <a:gd name="connsiteX0" fmla="*/ 1894 w 10001"/>
                <a:gd name="connsiteY0" fmla="*/ 2341 h 10000"/>
                <a:gd name="connsiteX1" fmla="*/ 8334 w 10001"/>
                <a:gd name="connsiteY1" fmla="*/ 0 h 10000"/>
                <a:gd name="connsiteX2" fmla="*/ 10001 w 10001"/>
                <a:gd name="connsiteY2" fmla="*/ 5000 h 10000"/>
                <a:gd name="connsiteX3" fmla="*/ 8334 w 10001"/>
                <a:gd name="connsiteY3" fmla="*/ 10000 h 10000"/>
                <a:gd name="connsiteX4" fmla="*/ 1668 w 10001"/>
                <a:gd name="connsiteY4" fmla="*/ 10000 h 10000"/>
                <a:gd name="connsiteX5" fmla="*/ 1 w 10001"/>
                <a:gd name="connsiteY5" fmla="*/ 5000 h 10000"/>
                <a:gd name="connsiteX6" fmla="*/ 1894 w 10001"/>
                <a:gd name="connsiteY6" fmla="*/ 2341 h 10000"/>
                <a:gd name="connsiteX0" fmla="*/ 1672 w 10005"/>
                <a:gd name="connsiteY0" fmla="*/ 0 h 10000"/>
                <a:gd name="connsiteX1" fmla="*/ 8338 w 10005"/>
                <a:gd name="connsiteY1" fmla="*/ 0 h 10000"/>
                <a:gd name="connsiteX2" fmla="*/ 10005 w 10005"/>
                <a:gd name="connsiteY2" fmla="*/ 5000 h 10000"/>
                <a:gd name="connsiteX3" fmla="*/ 8338 w 10005"/>
                <a:gd name="connsiteY3" fmla="*/ 10000 h 10000"/>
                <a:gd name="connsiteX4" fmla="*/ 1672 w 10005"/>
                <a:gd name="connsiteY4" fmla="*/ 10000 h 10000"/>
                <a:gd name="connsiteX5" fmla="*/ 5 w 10005"/>
                <a:gd name="connsiteY5" fmla="*/ 5000 h 10000"/>
                <a:gd name="connsiteX6" fmla="*/ 1672 w 10005"/>
                <a:gd name="connsiteY6" fmla="*/ 0 h 10000"/>
                <a:gd name="connsiteX0" fmla="*/ 8338 w 10005"/>
                <a:gd name="connsiteY0" fmla="*/ 10000 h 10000"/>
                <a:gd name="connsiteX1" fmla="*/ 6671 w 10005"/>
                <a:gd name="connsiteY1" fmla="*/ 5000 h 10000"/>
                <a:gd name="connsiteX2" fmla="*/ 8338 w 10005"/>
                <a:gd name="connsiteY2" fmla="*/ 0 h 10000"/>
                <a:gd name="connsiteX0" fmla="*/ 1898 w 10005"/>
                <a:gd name="connsiteY0" fmla="*/ 2341 h 10000"/>
                <a:gd name="connsiteX1" fmla="*/ 8338 w 10005"/>
                <a:gd name="connsiteY1" fmla="*/ 0 h 10000"/>
                <a:gd name="connsiteX2" fmla="*/ 10005 w 10005"/>
                <a:gd name="connsiteY2" fmla="*/ 5000 h 10000"/>
                <a:gd name="connsiteX3" fmla="*/ 8338 w 10005"/>
                <a:gd name="connsiteY3" fmla="*/ 10000 h 10000"/>
                <a:gd name="connsiteX4" fmla="*/ 1479 w 10005"/>
                <a:gd name="connsiteY4" fmla="*/ 3277 h 10000"/>
                <a:gd name="connsiteX5" fmla="*/ 5 w 10005"/>
                <a:gd name="connsiteY5" fmla="*/ 5000 h 10000"/>
                <a:gd name="connsiteX6" fmla="*/ 1898 w 10005"/>
                <a:gd name="connsiteY6" fmla="*/ 2341 h 10000"/>
                <a:gd name="connsiteX0" fmla="*/ 1672 w 10005"/>
                <a:gd name="connsiteY0" fmla="*/ 0 h 15378"/>
                <a:gd name="connsiteX1" fmla="*/ 8338 w 10005"/>
                <a:gd name="connsiteY1" fmla="*/ 0 h 15378"/>
                <a:gd name="connsiteX2" fmla="*/ 10005 w 10005"/>
                <a:gd name="connsiteY2" fmla="*/ 5000 h 15378"/>
                <a:gd name="connsiteX3" fmla="*/ 8338 w 10005"/>
                <a:gd name="connsiteY3" fmla="*/ 10000 h 15378"/>
                <a:gd name="connsiteX4" fmla="*/ 1672 w 10005"/>
                <a:gd name="connsiteY4" fmla="*/ 10000 h 15378"/>
                <a:gd name="connsiteX5" fmla="*/ 5 w 10005"/>
                <a:gd name="connsiteY5" fmla="*/ 5000 h 15378"/>
                <a:gd name="connsiteX6" fmla="*/ 1672 w 10005"/>
                <a:gd name="connsiteY6" fmla="*/ 0 h 15378"/>
                <a:gd name="connsiteX0" fmla="*/ 8338 w 10005"/>
                <a:gd name="connsiteY0" fmla="*/ 10000 h 15378"/>
                <a:gd name="connsiteX1" fmla="*/ 6671 w 10005"/>
                <a:gd name="connsiteY1" fmla="*/ 5000 h 15378"/>
                <a:gd name="connsiteX2" fmla="*/ 8338 w 10005"/>
                <a:gd name="connsiteY2" fmla="*/ 0 h 15378"/>
                <a:gd name="connsiteX0" fmla="*/ 1898 w 10005"/>
                <a:gd name="connsiteY0" fmla="*/ 2341 h 15378"/>
                <a:gd name="connsiteX1" fmla="*/ 8338 w 10005"/>
                <a:gd name="connsiteY1" fmla="*/ 0 h 15378"/>
                <a:gd name="connsiteX2" fmla="*/ 10005 w 10005"/>
                <a:gd name="connsiteY2" fmla="*/ 5000 h 15378"/>
                <a:gd name="connsiteX3" fmla="*/ 8492 w 10005"/>
                <a:gd name="connsiteY3" fmla="*/ 15378 h 15378"/>
                <a:gd name="connsiteX4" fmla="*/ 1479 w 10005"/>
                <a:gd name="connsiteY4" fmla="*/ 3277 h 15378"/>
                <a:gd name="connsiteX5" fmla="*/ 5 w 10005"/>
                <a:gd name="connsiteY5" fmla="*/ 5000 h 15378"/>
                <a:gd name="connsiteX6" fmla="*/ 1898 w 10005"/>
                <a:gd name="connsiteY6" fmla="*/ 2341 h 15378"/>
                <a:gd name="connsiteX0" fmla="*/ 1672 w 10006"/>
                <a:gd name="connsiteY0" fmla="*/ 8416 h 23794"/>
                <a:gd name="connsiteX1" fmla="*/ 8338 w 10006"/>
                <a:gd name="connsiteY1" fmla="*/ 8416 h 23794"/>
                <a:gd name="connsiteX2" fmla="*/ 10005 w 10006"/>
                <a:gd name="connsiteY2" fmla="*/ 13416 h 23794"/>
                <a:gd name="connsiteX3" fmla="*/ 8338 w 10006"/>
                <a:gd name="connsiteY3" fmla="*/ 18416 h 23794"/>
                <a:gd name="connsiteX4" fmla="*/ 1672 w 10006"/>
                <a:gd name="connsiteY4" fmla="*/ 18416 h 23794"/>
                <a:gd name="connsiteX5" fmla="*/ 5 w 10006"/>
                <a:gd name="connsiteY5" fmla="*/ 13416 h 23794"/>
                <a:gd name="connsiteX6" fmla="*/ 1672 w 10006"/>
                <a:gd name="connsiteY6" fmla="*/ 8416 h 23794"/>
                <a:gd name="connsiteX0" fmla="*/ 8338 w 10006"/>
                <a:gd name="connsiteY0" fmla="*/ 18416 h 23794"/>
                <a:gd name="connsiteX1" fmla="*/ 6671 w 10006"/>
                <a:gd name="connsiteY1" fmla="*/ 13416 h 23794"/>
                <a:gd name="connsiteX2" fmla="*/ 8338 w 10006"/>
                <a:gd name="connsiteY2" fmla="*/ 8416 h 23794"/>
                <a:gd name="connsiteX0" fmla="*/ 1898 w 10006"/>
                <a:gd name="connsiteY0" fmla="*/ 10757 h 23794"/>
                <a:gd name="connsiteX1" fmla="*/ 8256 w 10006"/>
                <a:gd name="connsiteY1" fmla="*/ 0 h 23794"/>
                <a:gd name="connsiteX2" fmla="*/ 10005 w 10006"/>
                <a:gd name="connsiteY2" fmla="*/ 13416 h 23794"/>
                <a:gd name="connsiteX3" fmla="*/ 8492 w 10006"/>
                <a:gd name="connsiteY3" fmla="*/ 23794 h 23794"/>
                <a:gd name="connsiteX4" fmla="*/ 1479 w 10006"/>
                <a:gd name="connsiteY4" fmla="*/ 11693 h 23794"/>
                <a:gd name="connsiteX5" fmla="*/ 5 w 10006"/>
                <a:gd name="connsiteY5" fmla="*/ 13416 h 23794"/>
                <a:gd name="connsiteX6" fmla="*/ 1898 w 10006"/>
                <a:gd name="connsiteY6" fmla="*/ 10757 h 23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06" h="23794" stroke="0" extrusionOk="0">
                  <a:moveTo>
                    <a:pt x="1672" y="8416"/>
                  </a:moveTo>
                  <a:lnTo>
                    <a:pt x="8338" y="8416"/>
                  </a:lnTo>
                  <a:cubicBezTo>
                    <a:pt x="9259" y="8416"/>
                    <a:pt x="10005" y="10655"/>
                    <a:pt x="10005" y="13416"/>
                  </a:cubicBezTo>
                  <a:cubicBezTo>
                    <a:pt x="10005" y="16177"/>
                    <a:pt x="9259" y="18416"/>
                    <a:pt x="8338" y="18416"/>
                  </a:cubicBezTo>
                  <a:lnTo>
                    <a:pt x="1672" y="18416"/>
                  </a:lnTo>
                  <a:cubicBezTo>
                    <a:pt x="751" y="18416"/>
                    <a:pt x="5" y="16177"/>
                    <a:pt x="5" y="13416"/>
                  </a:cubicBezTo>
                  <a:cubicBezTo>
                    <a:pt x="5" y="10655"/>
                    <a:pt x="751" y="8416"/>
                    <a:pt x="1672" y="8416"/>
                  </a:cubicBezTo>
                  <a:close/>
                </a:path>
                <a:path w="10006" h="23794" fill="none" extrusionOk="0">
                  <a:moveTo>
                    <a:pt x="8338" y="18416"/>
                  </a:moveTo>
                  <a:cubicBezTo>
                    <a:pt x="7417" y="18416"/>
                    <a:pt x="6671" y="16177"/>
                    <a:pt x="6671" y="13416"/>
                  </a:cubicBezTo>
                  <a:cubicBezTo>
                    <a:pt x="6671" y="10655"/>
                    <a:pt x="7417" y="8416"/>
                    <a:pt x="8338" y="8416"/>
                  </a:cubicBezTo>
                </a:path>
                <a:path w="10006" h="23794" fill="none">
                  <a:moveTo>
                    <a:pt x="1898" y="10757"/>
                  </a:moveTo>
                  <a:cubicBezTo>
                    <a:pt x="4120" y="10757"/>
                    <a:pt x="6034" y="0"/>
                    <a:pt x="8256" y="0"/>
                  </a:cubicBezTo>
                  <a:cubicBezTo>
                    <a:pt x="9177" y="0"/>
                    <a:pt x="9966" y="9450"/>
                    <a:pt x="10005" y="13416"/>
                  </a:cubicBezTo>
                  <a:cubicBezTo>
                    <a:pt x="10044" y="17382"/>
                    <a:pt x="9413" y="23794"/>
                    <a:pt x="8492" y="23794"/>
                  </a:cubicBezTo>
                  <a:lnTo>
                    <a:pt x="1479" y="11693"/>
                  </a:lnTo>
                  <a:cubicBezTo>
                    <a:pt x="558" y="11693"/>
                    <a:pt x="-65" y="13572"/>
                    <a:pt x="5" y="13416"/>
                  </a:cubicBezTo>
                  <a:cubicBezTo>
                    <a:pt x="75" y="13260"/>
                    <a:pt x="977" y="10757"/>
                    <a:pt x="1898" y="10757"/>
                  </a:cubicBezTo>
                  <a:close/>
                </a:path>
              </a:pathLst>
            </a:custGeom>
            <a:solidFill>
              <a:srgbClr val="F1BD3B"/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cxnSp>
          <p:nvCxnSpPr>
            <p:cNvPr id="56" name="Straight Connector 55"/>
            <p:cNvCxnSpPr>
              <a:endCxn id="54" idx="5"/>
            </p:cNvCxnSpPr>
            <p:nvPr/>
          </p:nvCxnSpPr>
          <p:spPr>
            <a:xfrm flipH="1">
              <a:off x="5593403" y="2081057"/>
              <a:ext cx="45547" cy="1976226"/>
            </a:xfrm>
            <a:prstGeom prst="line">
              <a:avLst/>
            </a:prstGeom>
            <a:ln w="28575">
              <a:solidFill>
                <a:srgbClr val="EEAF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flipH="1">
              <a:off x="5674283" y="2080996"/>
              <a:ext cx="45547" cy="1976226"/>
            </a:xfrm>
            <a:prstGeom prst="line">
              <a:avLst/>
            </a:prstGeom>
            <a:ln w="28575">
              <a:solidFill>
                <a:srgbClr val="EEAF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Arc 57"/>
            <p:cNvSpPr/>
            <p:nvPr/>
          </p:nvSpPr>
          <p:spPr>
            <a:xfrm rot="17989235">
              <a:off x="5432815" y="1824747"/>
              <a:ext cx="590903" cy="684678"/>
            </a:xfrm>
            <a:prstGeom prst="arc">
              <a:avLst/>
            </a:prstGeom>
            <a:ln w="19050">
              <a:solidFill>
                <a:srgbClr val="D59D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Arc 58"/>
            <p:cNvSpPr/>
            <p:nvPr/>
          </p:nvSpPr>
          <p:spPr>
            <a:xfrm rot="17989235">
              <a:off x="5444950" y="2123904"/>
              <a:ext cx="590903" cy="684678"/>
            </a:xfrm>
            <a:prstGeom prst="arc">
              <a:avLst/>
            </a:prstGeom>
            <a:ln w="19050">
              <a:solidFill>
                <a:srgbClr val="D59D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Arc 59"/>
            <p:cNvSpPr/>
            <p:nvPr/>
          </p:nvSpPr>
          <p:spPr>
            <a:xfrm rot="17989235">
              <a:off x="5457085" y="2400896"/>
              <a:ext cx="590903" cy="684678"/>
            </a:xfrm>
            <a:prstGeom prst="arc">
              <a:avLst/>
            </a:prstGeom>
            <a:ln w="19050">
              <a:solidFill>
                <a:srgbClr val="D59D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Arc 60"/>
            <p:cNvSpPr/>
            <p:nvPr/>
          </p:nvSpPr>
          <p:spPr>
            <a:xfrm rot="17989235">
              <a:off x="5444949" y="2726770"/>
              <a:ext cx="590903" cy="684678"/>
            </a:xfrm>
            <a:prstGeom prst="arc">
              <a:avLst/>
            </a:prstGeom>
            <a:ln w="19050">
              <a:solidFill>
                <a:srgbClr val="D59D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Arc 61"/>
            <p:cNvSpPr/>
            <p:nvPr/>
          </p:nvSpPr>
          <p:spPr>
            <a:xfrm rot="17989235">
              <a:off x="5432812" y="3063002"/>
              <a:ext cx="590903" cy="684678"/>
            </a:xfrm>
            <a:prstGeom prst="arc">
              <a:avLst/>
            </a:prstGeom>
            <a:ln w="19050">
              <a:solidFill>
                <a:srgbClr val="D59D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Arc 62"/>
            <p:cNvSpPr/>
            <p:nvPr/>
          </p:nvSpPr>
          <p:spPr>
            <a:xfrm rot="17989235">
              <a:off x="5457084" y="3335317"/>
              <a:ext cx="590903" cy="684678"/>
            </a:xfrm>
            <a:prstGeom prst="arc">
              <a:avLst/>
            </a:prstGeom>
            <a:ln w="19050">
              <a:solidFill>
                <a:srgbClr val="D59D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Arc 63"/>
            <p:cNvSpPr/>
            <p:nvPr/>
          </p:nvSpPr>
          <p:spPr>
            <a:xfrm rot="17989235">
              <a:off x="5432811" y="3688430"/>
              <a:ext cx="590903" cy="684678"/>
            </a:xfrm>
            <a:prstGeom prst="arc">
              <a:avLst/>
            </a:prstGeom>
            <a:ln w="19050">
              <a:solidFill>
                <a:srgbClr val="D59D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Arc 64"/>
            <p:cNvSpPr/>
            <p:nvPr/>
          </p:nvSpPr>
          <p:spPr>
            <a:xfrm rot="17989235">
              <a:off x="5444948" y="3950417"/>
              <a:ext cx="590903" cy="684678"/>
            </a:xfrm>
            <a:prstGeom prst="arc">
              <a:avLst/>
            </a:prstGeom>
            <a:ln w="19050">
              <a:solidFill>
                <a:srgbClr val="D59D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" name="Straight Arrow Connector 2"/>
          <p:cNvCxnSpPr/>
          <p:nvPr/>
        </p:nvCxnSpPr>
        <p:spPr>
          <a:xfrm flipV="1">
            <a:off x="3740691" y="1724329"/>
            <a:ext cx="0" cy="3770901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90869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2365997" y="1947183"/>
            <a:ext cx="708952" cy="3026035"/>
            <a:chOff x="5385924" y="1562172"/>
            <a:chExt cx="708952" cy="3026035"/>
          </a:xfrm>
        </p:grpSpPr>
        <p:sp>
          <p:nvSpPr>
            <p:cNvPr id="5" name="Flowchart: Direct Access Storage 4"/>
            <p:cNvSpPr/>
            <p:nvPr/>
          </p:nvSpPr>
          <p:spPr>
            <a:xfrm rot="5400000">
              <a:off x="4245891" y="2743666"/>
              <a:ext cx="2813887" cy="450900"/>
            </a:xfrm>
            <a:prstGeom prst="flowChartMagneticDrum">
              <a:avLst/>
            </a:prstGeom>
            <a:solidFill>
              <a:srgbClr val="F9E3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" name="Straight Connector 6"/>
            <p:cNvCxnSpPr/>
            <p:nvPr/>
          </p:nvCxnSpPr>
          <p:spPr>
            <a:xfrm rot="5400000">
              <a:off x="5459401" y="1800057"/>
              <a:ext cx="518885" cy="43115"/>
            </a:xfrm>
            <a:prstGeom prst="curvedConnector3">
              <a:avLst>
                <a:gd name="adj1" fmla="val 50000"/>
              </a:avLst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6"/>
            <p:cNvCxnSpPr/>
            <p:nvPr/>
          </p:nvCxnSpPr>
          <p:spPr>
            <a:xfrm rot="16200000" flipH="1">
              <a:off x="5362405" y="1790700"/>
              <a:ext cx="518957" cy="61902"/>
            </a:xfrm>
            <a:prstGeom prst="curvedConnector3">
              <a:avLst>
                <a:gd name="adj1" fmla="val 50000"/>
              </a:avLst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Flowchart: Direct Access Storage 12"/>
            <p:cNvSpPr/>
            <p:nvPr/>
          </p:nvSpPr>
          <p:spPr>
            <a:xfrm rot="6271058">
              <a:off x="5341915" y="4204338"/>
              <a:ext cx="412997" cy="108784"/>
            </a:xfrm>
            <a:custGeom>
              <a:avLst/>
              <a:gdLst>
                <a:gd name="connsiteX0" fmla="*/ 1667 w 10000"/>
                <a:gd name="connsiteY0" fmla="*/ 0 h 10000"/>
                <a:gd name="connsiteX1" fmla="*/ 8333 w 10000"/>
                <a:gd name="connsiteY1" fmla="*/ 0 h 10000"/>
                <a:gd name="connsiteX2" fmla="*/ 10000 w 10000"/>
                <a:gd name="connsiteY2" fmla="*/ 5000 h 10000"/>
                <a:gd name="connsiteX3" fmla="*/ 8333 w 10000"/>
                <a:gd name="connsiteY3" fmla="*/ 10000 h 10000"/>
                <a:gd name="connsiteX4" fmla="*/ 1667 w 10000"/>
                <a:gd name="connsiteY4" fmla="*/ 10000 h 10000"/>
                <a:gd name="connsiteX5" fmla="*/ 0 w 10000"/>
                <a:gd name="connsiteY5" fmla="*/ 5000 h 10000"/>
                <a:gd name="connsiteX6" fmla="*/ 1667 w 10000"/>
                <a:gd name="connsiteY6" fmla="*/ 0 h 10000"/>
                <a:gd name="connsiteX0" fmla="*/ 8333 w 10000"/>
                <a:gd name="connsiteY0" fmla="*/ 10000 h 10000"/>
                <a:gd name="connsiteX1" fmla="*/ 6666 w 10000"/>
                <a:gd name="connsiteY1" fmla="*/ 5000 h 10000"/>
                <a:gd name="connsiteX2" fmla="*/ 8333 w 10000"/>
                <a:gd name="connsiteY2" fmla="*/ 0 h 10000"/>
                <a:gd name="connsiteX0" fmla="*/ 1667 w 10000"/>
                <a:gd name="connsiteY0" fmla="*/ 0 h 10000"/>
                <a:gd name="connsiteX1" fmla="*/ 8333 w 10000"/>
                <a:gd name="connsiteY1" fmla="*/ 0 h 10000"/>
                <a:gd name="connsiteX2" fmla="*/ 10000 w 10000"/>
                <a:gd name="connsiteY2" fmla="*/ 5000 h 10000"/>
                <a:gd name="connsiteX3" fmla="*/ 8333 w 10000"/>
                <a:gd name="connsiteY3" fmla="*/ 10000 h 10000"/>
                <a:gd name="connsiteX4" fmla="*/ 1667 w 10000"/>
                <a:gd name="connsiteY4" fmla="*/ 10000 h 10000"/>
                <a:gd name="connsiteX5" fmla="*/ 0 w 10000"/>
                <a:gd name="connsiteY5" fmla="*/ 5000 h 10000"/>
                <a:gd name="connsiteX6" fmla="*/ 1667 w 10000"/>
                <a:gd name="connsiteY6" fmla="*/ 0 h 10000"/>
                <a:gd name="connsiteX0" fmla="*/ 1668 w 10001"/>
                <a:gd name="connsiteY0" fmla="*/ 0 h 10000"/>
                <a:gd name="connsiteX1" fmla="*/ 8334 w 10001"/>
                <a:gd name="connsiteY1" fmla="*/ 0 h 10000"/>
                <a:gd name="connsiteX2" fmla="*/ 10001 w 10001"/>
                <a:gd name="connsiteY2" fmla="*/ 5000 h 10000"/>
                <a:gd name="connsiteX3" fmla="*/ 8334 w 10001"/>
                <a:gd name="connsiteY3" fmla="*/ 10000 h 10000"/>
                <a:gd name="connsiteX4" fmla="*/ 1668 w 10001"/>
                <a:gd name="connsiteY4" fmla="*/ 10000 h 10000"/>
                <a:gd name="connsiteX5" fmla="*/ 1 w 10001"/>
                <a:gd name="connsiteY5" fmla="*/ 5000 h 10000"/>
                <a:gd name="connsiteX6" fmla="*/ 1668 w 10001"/>
                <a:gd name="connsiteY6" fmla="*/ 0 h 10000"/>
                <a:gd name="connsiteX0" fmla="*/ 8334 w 10001"/>
                <a:gd name="connsiteY0" fmla="*/ 10000 h 10000"/>
                <a:gd name="connsiteX1" fmla="*/ 6667 w 10001"/>
                <a:gd name="connsiteY1" fmla="*/ 5000 h 10000"/>
                <a:gd name="connsiteX2" fmla="*/ 8334 w 10001"/>
                <a:gd name="connsiteY2" fmla="*/ 0 h 10000"/>
                <a:gd name="connsiteX0" fmla="*/ 1894 w 10001"/>
                <a:gd name="connsiteY0" fmla="*/ 2341 h 10000"/>
                <a:gd name="connsiteX1" fmla="*/ 8334 w 10001"/>
                <a:gd name="connsiteY1" fmla="*/ 0 h 10000"/>
                <a:gd name="connsiteX2" fmla="*/ 10001 w 10001"/>
                <a:gd name="connsiteY2" fmla="*/ 5000 h 10000"/>
                <a:gd name="connsiteX3" fmla="*/ 8334 w 10001"/>
                <a:gd name="connsiteY3" fmla="*/ 10000 h 10000"/>
                <a:gd name="connsiteX4" fmla="*/ 1668 w 10001"/>
                <a:gd name="connsiteY4" fmla="*/ 10000 h 10000"/>
                <a:gd name="connsiteX5" fmla="*/ 1 w 10001"/>
                <a:gd name="connsiteY5" fmla="*/ 5000 h 10000"/>
                <a:gd name="connsiteX6" fmla="*/ 1894 w 10001"/>
                <a:gd name="connsiteY6" fmla="*/ 2341 h 10000"/>
                <a:gd name="connsiteX0" fmla="*/ 1672 w 10005"/>
                <a:gd name="connsiteY0" fmla="*/ 0 h 10000"/>
                <a:gd name="connsiteX1" fmla="*/ 8338 w 10005"/>
                <a:gd name="connsiteY1" fmla="*/ 0 h 10000"/>
                <a:gd name="connsiteX2" fmla="*/ 10005 w 10005"/>
                <a:gd name="connsiteY2" fmla="*/ 5000 h 10000"/>
                <a:gd name="connsiteX3" fmla="*/ 8338 w 10005"/>
                <a:gd name="connsiteY3" fmla="*/ 10000 h 10000"/>
                <a:gd name="connsiteX4" fmla="*/ 1672 w 10005"/>
                <a:gd name="connsiteY4" fmla="*/ 10000 h 10000"/>
                <a:gd name="connsiteX5" fmla="*/ 5 w 10005"/>
                <a:gd name="connsiteY5" fmla="*/ 5000 h 10000"/>
                <a:gd name="connsiteX6" fmla="*/ 1672 w 10005"/>
                <a:gd name="connsiteY6" fmla="*/ 0 h 10000"/>
                <a:gd name="connsiteX0" fmla="*/ 8338 w 10005"/>
                <a:gd name="connsiteY0" fmla="*/ 10000 h 10000"/>
                <a:gd name="connsiteX1" fmla="*/ 6671 w 10005"/>
                <a:gd name="connsiteY1" fmla="*/ 5000 h 10000"/>
                <a:gd name="connsiteX2" fmla="*/ 8338 w 10005"/>
                <a:gd name="connsiteY2" fmla="*/ 0 h 10000"/>
                <a:gd name="connsiteX0" fmla="*/ 1898 w 10005"/>
                <a:gd name="connsiteY0" fmla="*/ 2341 h 10000"/>
                <a:gd name="connsiteX1" fmla="*/ 8338 w 10005"/>
                <a:gd name="connsiteY1" fmla="*/ 0 h 10000"/>
                <a:gd name="connsiteX2" fmla="*/ 10005 w 10005"/>
                <a:gd name="connsiteY2" fmla="*/ 5000 h 10000"/>
                <a:gd name="connsiteX3" fmla="*/ 8338 w 10005"/>
                <a:gd name="connsiteY3" fmla="*/ 10000 h 10000"/>
                <a:gd name="connsiteX4" fmla="*/ 1479 w 10005"/>
                <a:gd name="connsiteY4" fmla="*/ 3277 h 10000"/>
                <a:gd name="connsiteX5" fmla="*/ 5 w 10005"/>
                <a:gd name="connsiteY5" fmla="*/ 5000 h 10000"/>
                <a:gd name="connsiteX6" fmla="*/ 1898 w 10005"/>
                <a:gd name="connsiteY6" fmla="*/ 2341 h 10000"/>
                <a:gd name="connsiteX0" fmla="*/ 1672 w 10005"/>
                <a:gd name="connsiteY0" fmla="*/ 0 h 15378"/>
                <a:gd name="connsiteX1" fmla="*/ 8338 w 10005"/>
                <a:gd name="connsiteY1" fmla="*/ 0 h 15378"/>
                <a:gd name="connsiteX2" fmla="*/ 10005 w 10005"/>
                <a:gd name="connsiteY2" fmla="*/ 5000 h 15378"/>
                <a:gd name="connsiteX3" fmla="*/ 8338 w 10005"/>
                <a:gd name="connsiteY3" fmla="*/ 10000 h 15378"/>
                <a:gd name="connsiteX4" fmla="*/ 1672 w 10005"/>
                <a:gd name="connsiteY4" fmla="*/ 10000 h 15378"/>
                <a:gd name="connsiteX5" fmla="*/ 5 w 10005"/>
                <a:gd name="connsiteY5" fmla="*/ 5000 h 15378"/>
                <a:gd name="connsiteX6" fmla="*/ 1672 w 10005"/>
                <a:gd name="connsiteY6" fmla="*/ 0 h 15378"/>
                <a:gd name="connsiteX0" fmla="*/ 8338 w 10005"/>
                <a:gd name="connsiteY0" fmla="*/ 10000 h 15378"/>
                <a:gd name="connsiteX1" fmla="*/ 6671 w 10005"/>
                <a:gd name="connsiteY1" fmla="*/ 5000 h 15378"/>
                <a:gd name="connsiteX2" fmla="*/ 8338 w 10005"/>
                <a:gd name="connsiteY2" fmla="*/ 0 h 15378"/>
                <a:gd name="connsiteX0" fmla="*/ 1898 w 10005"/>
                <a:gd name="connsiteY0" fmla="*/ 2341 h 15378"/>
                <a:gd name="connsiteX1" fmla="*/ 8338 w 10005"/>
                <a:gd name="connsiteY1" fmla="*/ 0 h 15378"/>
                <a:gd name="connsiteX2" fmla="*/ 10005 w 10005"/>
                <a:gd name="connsiteY2" fmla="*/ 5000 h 15378"/>
                <a:gd name="connsiteX3" fmla="*/ 8492 w 10005"/>
                <a:gd name="connsiteY3" fmla="*/ 15378 h 15378"/>
                <a:gd name="connsiteX4" fmla="*/ 1479 w 10005"/>
                <a:gd name="connsiteY4" fmla="*/ 3277 h 15378"/>
                <a:gd name="connsiteX5" fmla="*/ 5 w 10005"/>
                <a:gd name="connsiteY5" fmla="*/ 5000 h 15378"/>
                <a:gd name="connsiteX6" fmla="*/ 1898 w 10005"/>
                <a:gd name="connsiteY6" fmla="*/ 2341 h 15378"/>
                <a:gd name="connsiteX0" fmla="*/ 1672 w 10006"/>
                <a:gd name="connsiteY0" fmla="*/ 8416 h 23794"/>
                <a:gd name="connsiteX1" fmla="*/ 8338 w 10006"/>
                <a:gd name="connsiteY1" fmla="*/ 8416 h 23794"/>
                <a:gd name="connsiteX2" fmla="*/ 10005 w 10006"/>
                <a:gd name="connsiteY2" fmla="*/ 13416 h 23794"/>
                <a:gd name="connsiteX3" fmla="*/ 8338 w 10006"/>
                <a:gd name="connsiteY3" fmla="*/ 18416 h 23794"/>
                <a:gd name="connsiteX4" fmla="*/ 1672 w 10006"/>
                <a:gd name="connsiteY4" fmla="*/ 18416 h 23794"/>
                <a:gd name="connsiteX5" fmla="*/ 5 w 10006"/>
                <a:gd name="connsiteY5" fmla="*/ 13416 h 23794"/>
                <a:gd name="connsiteX6" fmla="*/ 1672 w 10006"/>
                <a:gd name="connsiteY6" fmla="*/ 8416 h 23794"/>
                <a:gd name="connsiteX0" fmla="*/ 8338 w 10006"/>
                <a:gd name="connsiteY0" fmla="*/ 18416 h 23794"/>
                <a:gd name="connsiteX1" fmla="*/ 6671 w 10006"/>
                <a:gd name="connsiteY1" fmla="*/ 13416 h 23794"/>
                <a:gd name="connsiteX2" fmla="*/ 8338 w 10006"/>
                <a:gd name="connsiteY2" fmla="*/ 8416 h 23794"/>
                <a:gd name="connsiteX0" fmla="*/ 1898 w 10006"/>
                <a:gd name="connsiteY0" fmla="*/ 10757 h 23794"/>
                <a:gd name="connsiteX1" fmla="*/ 8256 w 10006"/>
                <a:gd name="connsiteY1" fmla="*/ 0 h 23794"/>
                <a:gd name="connsiteX2" fmla="*/ 10005 w 10006"/>
                <a:gd name="connsiteY2" fmla="*/ 13416 h 23794"/>
                <a:gd name="connsiteX3" fmla="*/ 8492 w 10006"/>
                <a:gd name="connsiteY3" fmla="*/ 23794 h 23794"/>
                <a:gd name="connsiteX4" fmla="*/ 1479 w 10006"/>
                <a:gd name="connsiteY4" fmla="*/ 11693 h 23794"/>
                <a:gd name="connsiteX5" fmla="*/ 5 w 10006"/>
                <a:gd name="connsiteY5" fmla="*/ 13416 h 23794"/>
                <a:gd name="connsiteX6" fmla="*/ 1898 w 10006"/>
                <a:gd name="connsiteY6" fmla="*/ 10757 h 23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06" h="23794" stroke="0" extrusionOk="0">
                  <a:moveTo>
                    <a:pt x="1672" y="8416"/>
                  </a:moveTo>
                  <a:lnTo>
                    <a:pt x="8338" y="8416"/>
                  </a:lnTo>
                  <a:cubicBezTo>
                    <a:pt x="9259" y="8416"/>
                    <a:pt x="10005" y="10655"/>
                    <a:pt x="10005" y="13416"/>
                  </a:cubicBezTo>
                  <a:cubicBezTo>
                    <a:pt x="10005" y="16177"/>
                    <a:pt x="9259" y="18416"/>
                    <a:pt x="8338" y="18416"/>
                  </a:cubicBezTo>
                  <a:lnTo>
                    <a:pt x="1672" y="18416"/>
                  </a:lnTo>
                  <a:cubicBezTo>
                    <a:pt x="751" y="18416"/>
                    <a:pt x="5" y="16177"/>
                    <a:pt x="5" y="13416"/>
                  </a:cubicBezTo>
                  <a:cubicBezTo>
                    <a:pt x="5" y="10655"/>
                    <a:pt x="751" y="8416"/>
                    <a:pt x="1672" y="8416"/>
                  </a:cubicBezTo>
                  <a:close/>
                </a:path>
                <a:path w="10006" h="23794" fill="none" extrusionOk="0">
                  <a:moveTo>
                    <a:pt x="8338" y="18416"/>
                  </a:moveTo>
                  <a:cubicBezTo>
                    <a:pt x="7417" y="18416"/>
                    <a:pt x="6671" y="16177"/>
                    <a:pt x="6671" y="13416"/>
                  </a:cubicBezTo>
                  <a:cubicBezTo>
                    <a:pt x="6671" y="10655"/>
                    <a:pt x="7417" y="8416"/>
                    <a:pt x="8338" y="8416"/>
                  </a:cubicBezTo>
                </a:path>
                <a:path w="10006" h="23794" fill="none">
                  <a:moveTo>
                    <a:pt x="1898" y="10757"/>
                  </a:moveTo>
                  <a:cubicBezTo>
                    <a:pt x="4120" y="10757"/>
                    <a:pt x="6034" y="0"/>
                    <a:pt x="8256" y="0"/>
                  </a:cubicBezTo>
                  <a:cubicBezTo>
                    <a:pt x="9177" y="0"/>
                    <a:pt x="9966" y="9450"/>
                    <a:pt x="10005" y="13416"/>
                  </a:cubicBezTo>
                  <a:cubicBezTo>
                    <a:pt x="10044" y="17382"/>
                    <a:pt x="9413" y="23794"/>
                    <a:pt x="8492" y="23794"/>
                  </a:cubicBezTo>
                  <a:lnTo>
                    <a:pt x="1479" y="11693"/>
                  </a:lnTo>
                  <a:cubicBezTo>
                    <a:pt x="558" y="11693"/>
                    <a:pt x="-65" y="13572"/>
                    <a:pt x="5" y="13416"/>
                  </a:cubicBezTo>
                  <a:cubicBezTo>
                    <a:pt x="75" y="13260"/>
                    <a:pt x="977" y="10757"/>
                    <a:pt x="1898" y="10757"/>
                  </a:cubicBezTo>
                  <a:close/>
                </a:path>
              </a:pathLst>
            </a:custGeom>
            <a:solidFill>
              <a:srgbClr val="F1BD3B"/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4" name="Flowchart: Direct Access Storage 12"/>
            <p:cNvSpPr/>
            <p:nvPr/>
          </p:nvSpPr>
          <p:spPr>
            <a:xfrm rot="4583470">
              <a:off x="5533903" y="4204379"/>
              <a:ext cx="412997" cy="108784"/>
            </a:xfrm>
            <a:custGeom>
              <a:avLst/>
              <a:gdLst>
                <a:gd name="connsiteX0" fmla="*/ 1667 w 10000"/>
                <a:gd name="connsiteY0" fmla="*/ 0 h 10000"/>
                <a:gd name="connsiteX1" fmla="*/ 8333 w 10000"/>
                <a:gd name="connsiteY1" fmla="*/ 0 h 10000"/>
                <a:gd name="connsiteX2" fmla="*/ 10000 w 10000"/>
                <a:gd name="connsiteY2" fmla="*/ 5000 h 10000"/>
                <a:gd name="connsiteX3" fmla="*/ 8333 w 10000"/>
                <a:gd name="connsiteY3" fmla="*/ 10000 h 10000"/>
                <a:gd name="connsiteX4" fmla="*/ 1667 w 10000"/>
                <a:gd name="connsiteY4" fmla="*/ 10000 h 10000"/>
                <a:gd name="connsiteX5" fmla="*/ 0 w 10000"/>
                <a:gd name="connsiteY5" fmla="*/ 5000 h 10000"/>
                <a:gd name="connsiteX6" fmla="*/ 1667 w 10000"/>
                <a:gd name="connsiteY6" fmla="*/ 0 h 10000"/>
                <a:gd name="connsiteX0" fmla="*/ 8333 w 10000"/>
                <a:gd name="connsiteY0" fmla="*/ 10000 h 10000"/>
                <a:gd name="connsiteX1" fmla="*/ 6666 w 10000"/>
                <a:gd name="connsiteY1" fmla="*/ 5000 h 10000"/>
                <a:gd name="connsiteX2" fmla="*/ 8333 w 10000"/>
                <a:gd name="connsiteY2" fmla="*/ 0 h 10000"/>
                <a:gd name="connsiteX0" fmla="*/ 1667 w 10000"/>
                <a:gd name="connsiteY0" fmla="*/ 0 h 10000"/>
                <a:gd name="connsiteX1" fmla="*/ 8333 w 10000"/>
                <a:gd name="connsiteY1" fmla="*/ 0 h 10000"/>
                <a:gd name="connsiteX2" fmla="*/ 10000 w 10000"/>
                <a:gd name="connsiteY2" fmla="*/ 5000 h 10000"/>
                <a:gd name="connsiteX3" fmla="*/ 8333 w 10000"/>
                <a:gd name="connsiteY3" fmla="*/ 10000 h 10000"/>
                <a:gd name="connsiteX4" fmla="*/ 1667 w 10000"/>
                <a:gd name="connsiteY4" fmla="*/ 10000 h 10000"/>
                <a:gd name="connsiteX5" fmla="*/ 0 w 10000"/>
                <a:gd name="connsiteY5" fmla="*/ 5000 h 10000"/>
                <a:gd name="connsiteX6" fmla="*/ 1667 w 10000"/>
                <a:gd name="connsiteY6" fmla="*/ 0 h 10000"/>
                <a:gd name="connsiteX0" fmla="*/ 1668 w 10001"/>
                <a:gd name="connsiteY0" fmla="*/ 0 h 10000"/>
                <a:gd name="connsiteX1" fmla="*/ 8334 w 10001"/>
                <a:gd name="connsiteY1" fmla="*/ 0 h 10000"/>
                <a:gd name="connsiteX2" fmla="*/ 10001 w 10001"/>
                <a:gd name="connsiteY2" fmla="*/ 5000 h 10000"/>
                <a:gd name="connsiteX3" fmla="*/ 8334 w 10001"/>
                <a:gd name="connsiteY3" fmla="*/ 10000 h 10000"/>
                <a:gd name="connsiteX4" fmla="*/ 1668 w 10001"/>
                <a:gd name="connsiteY4" fmla="*/ 10000 h 10000"/>
                <a:gd name="connsiteX5" fmla="*/ 1 w 10001"/>
                <a:gd name="connsiteY5" fmla="*/ 5000 h 10000"/>
                <a:gd name="connsiteX6" fmla="*/ 1668 w 10001"/>
                <a:gd name="connsiteY6" fmla="*/ 0 h 10000"/>
                <a:gd name="connsiteX0" fmla="*/ 8334 w 10001"/>
                <a:gd name="connsiteY0" fmla="*/ 10000 h 10000"/>
                <a:gd name="connsiteX1" fmla="*/ 6667 w 10001"/>
                <a:gd name="connsiteY1" fmla="*/ 5000 h 10000"/>
                <a:gd name="connsiteX2" fmla="*/ 8334 w 10001"/>
                <a:gd name="connsiteY2" fmla="*/ 0 h 10000"/>
                <a:gd name="connsiteX0" fmla="*/ 1894 w 10001"/>
                <a:gd name="connsiteY0" fmla="*/ 2341 h 10000"/>
                <a:gd name="connsiteX1" fmla="*/ 8334 w 10001"/>
                <a:gd name="connsiteY1" fmla="*/ 0 h 10000"/>
                <a:gd name="connsiteX2" fmla="*/ 10001 w 10001"/>
                <a:gd name="connsiteY2" fmla="*/ 5000 h 10000"/>
                <a:gd name="connsiteX3" fmla="*/ 8334 w 10001"/>
                <a:gd name="connsiteY3" fmla="*/ 10000 h 10000"/>
                <a:gd name="connsiteX4" fmla="*/ 1668 w 10001"/>
                <a:gd name="connsiteY4" fmla="*/ 10000 h 10000"/>
                <a:gd name="connsiteX5" fmla="*/ 1 w 10001"/>
                <a:gd name="connsiteY5" fmla="*/ 5000 h 10000"/>
                <a:gd name="connsiteX6" fmla="*/ 1894 w 10001"/>
                <a:gd name="connsiteY6" fmla="*/ 2341 h 10000"/>
                <a:gd name="connsiteX0" fmla="*/ 1672 w 10005"/>
                <a:gd name="connsiteY0" fmla="*/ 0 h 10000"/>
                <a:gd name="connsiteX1" fmla="*/ 8338 w 10005"/>
                <a:gd name="connsiteY1" fmla="*/ 0 h 10000"/>
                <a:gd name="connsiteX2" fmla="*/ 10005 w 10005"/>
                <a:gd name="connsiteY2" fmla="*/ 5000 h 10000"/>
                <a:gd name="connsiteX3" fmla="*/ 8338 w 10005"/>
                <a:gd name="connsiteY3" fmla="*/ 10000 h 10000"/>
                <a:gd name="connsiteX4" fmla="*/ 1672 w 10005"/>
                <a:gd name="connsiteY4" fmla="*/ 10000 h 10000"/>
                <a:gd name="connsiteX5" fmla="*/ 5 w 10005"/>
                <a:gd name="connsiteY5" fmla="*/ 5000 h 10000"/>
                <a:gd name="connsiteX6" fmla="*/ 1672 w 10005"/>
                <a:gd name="connsiteY6" fmla="*/ 0 h 10000"/>
                <a:gd name="connsiteX0" fmla="*/ 8338 w 10005"/>
                <a:gd name="connsiteY0" fmla="*/ 10000 h 10000"/>
                <a:gd name="connsiteX1" fmla="*/ 6671 w 10005"/>
                <a:gd name="connsiteY1" fmla="*/ 5000 h 10000"/>
                <a:gd name="connsiteX2" fmla="*/ 8338 w 10005"/>
                <a:gd name="connsiteY2" fmla="*/ 0 h 10000"/>
                <a:gd name="connsiteX0" fmla="*/ 1898 w 10005"/>
                <a:gd name="connsiteY0" fmla="*/ 2341 h 10000"/>
                <a:gd name="connsiteX1" fmla="*/ 8338 w 10005"/>
                <a:gd name="connsiteY1" fmla="*/ 0 h 10000"/>
                <a:gd name="connsiteX2" fmla="*/ 10005 w 10005"/>
                <a:gd name="connsiteY2" fmla="*/ 5000 h 10000"/>
                <a:gd name="connsiteX3" fmla="*/ 8338 w 10005"/>
                <a:gd name="connsiteY3" fmla="*/ 10000 h 10000"/>
                <a:gd name="connsiteX4" fmla="*/ 1479 w 10005"/>
                <a:gd name="connsiteY4" fmla="*/ 3277 h 10000"/>
                <a:gd name="connsiteX5" fmla="*/ 5 w 10005"/>
                <a:gd name="connsiteY5" fmla="*/ 5000 h 10000"/>
                <a:gd name="connsiteX6" fmla="*/ 1898 w 10005"/>
                <a:gd name="connsiteY6" fmla="*/ 2341 h 10000"/>
                <a:gd name="connsiteX0" fmla="*/ 1672 w 10005"/>
                <a:gd name="connsiteY0" fmla="*/ 0 h 15378"/>
                <a:gd name="connsiteX1" fmla="*/ 8338 w 10005"/>
                <a:gd name="connsiteY1" fmla="*/ 0 h 15378"/>
                <a:gd name="connsiteX2" fmla="*/ 10005 w 10005"/>
                <a:gd name="connsiteY2" fmla="*/ 5000 h 15378"/>
                <a:gd name="connsiteX3" fmla="*/ 8338 w 10005"/>
                <a:gd name="connsiteY3" fmla="*/ 10000 h 15378"/>
                <a:gd name="connsiteX4" fmla="*/ 1672 w 10005"/>
                <a:gd name="connsiteY4" fmla="*/ 10000 h 15378"/>
                <a:gd name="connsiteX5" fmla="*/ 5 w 10005"/>
                <a:gd name="connsiteY5" fmla="*/ 5000 h 15378"/>
                <a:gd name="connsiteX6" fmla="*/ 1672 w 10005"/>
                <a:gd name="connsiteY6" fmla="*/ 0 h 15378"/>
                <a:gd name="connsiteX0" fmla="*/ 8338 w 10005"/>
                <a:gd name="connsiteY0" fmla="*/ 10000 h 15378"/>
                <a:gd name="connsiteX1" fmla="*/ 6671 w 10005"/>
                <a:gd name="connsiteY1" fmla="*/ 5000 h 15378"/>
                <a:gd name="connsiteX2" fmla="*/ 8338 w 10005"/>
                <a:gd name="connsiteY2" fmla="*/ 0 h 15378"/>
                <a:gd name="connsiteX0" fmla="*/ 1898 w 10005"/>
                <a:gd name="connsiteY0" fmla="*/ 2341 h 15378"/>
                <a:gd name="connsiteX1" fmla="*/ 8338 w 10005"/>
                <a:gd name="connsiteY1" fmla="*/ 0 h 15378"/>
                <a:gd name="connsiteX2" fmla="*/ 10005 w 10005"/>
                <a:gd name="connsiteY2" fmla="*/ 5000 h 15378"/>
                <a:gd name="connsiteX3" fmla="*/ 8492 w 10005"/>
                <a:gd name="connsiteY3" fmla="*/ 15378 h 15378"/>
                <a:gd name="connsiteX4" fmla="*/ 1479 w 10005"/>
                <a:gd name="connsiteY4" fmla="*/ 3277 h 15378"/>
                <a:gd name="connsiteX5" fmla="*/ 5 w 10005"/>
                <a:gd name="connsiteY5" fmla="*/ 5000 h 15378"/>
                <a:gd name="connsiteX6" fmla="*/ 1898 w 10005"/>
                <a:gd name="connsiteY6" fmla="*/ 2341 h 15378"/>
                <a:gd name="connsiteX0" fmla="*/ 1672 w 10006"/>
                <a:gd name="connsiteY0" fmla="*/ 8416 h 23794"/>
                <a:gd name="connsiteX1" fmla="*/ 8338 w 10006"/>
                <a:gd name="connsiteY1" fmla="*/ 8416 h 23794"/>
                <a:gd name="connsiteX2" fmla="*/ 10005 w 10006"/>
                <a:gd name="connsiteY2" fmla="*/ 13416 h 23794"/>
                <a:gd name="connsiteX3" fmla="*/ 8338 w 10006"/>
                <a:gd name="connsiteY3" fmla="*/ 18416 h 23794"/>
                <a:gd name="connsiteX4" fmla="*/ 1672 w 10006"/>
                <a:gd name="connsiteY4" fmla="*/ 18416 h 23794"/>
                <a:gd name="connsiteX5" fmla="*/ 5 w 10006"/>
                <a:gd name="connsiteY5" fmla="*/ 13416 h 23794"/>
                <a:gd name="connsiteX6" fmla="*/ 1672 w 10006"/>
                <a:gd name="connsiteY6" fmla="*/ 8416 h 23794"/>
                <a:gd name="connsiteX0" fmla="*/ 8338 w 10006"/>
                <a:gd name="connsiteY0" fmla="*/ 18416 h 23794"/>
                <a:gd name="connsiteX1" fmla="*/ 6671 w 10006"/>
                <a:gd name="connsiteY1" fmla="*/ 13416 h 23794"/>
                <a:gd name="connsiteX2" fmla="*/ 8338 w 10006"/>
                <a:gd name="connsiteY2" fmla="*/ 8416 h 23794"/>
                <a:gd name="connsiteX0" fmla="*/ 1898 w 10006"/>
                <a:gd name="connsiteY0" fmla="*/ 10757 h 23794"/>
                <a:gd name="connsiteX1" fmla="*/ 8256 w 10006"/>
                <a:gd name="connsiteY1" fmla="*/ 0 h 23794"/>
                <a:gd name="connsiteX2" fmla="*/ 10005 w 10006"/>
                <a:gd name="connsiteY2" fmla="*/ 13416 h 23794"/>
                <a:gd name="connsiteX3" fmla="*/ 8492 w 10006"/>
                <a:gd name="connsiteY3" fmla="*/ 23794 h 23794"/>
                <a:gd name="connsiteX4" fmla="*/ 1479 w 10006"/>
                <a:gd name="connsiteY4" fmla="*/ 11693 h 23794"/>
                <a:gd name="connsiteX5" fmla="*/ 5 w 10006"/>
                <a:gd name="connsiteY5" fmla="*/ 13416 h 23794"/>
                <a:gd name="connsiteX6" fmla="*/ 1898 w 10006"/>
                <a:gd name="connsiteY6" fmla="*/ 10757 h 23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06" h="23794" stroke="0" extrusionOk="0">
                  <a:moveTo>
                    <a:pt x="1672" y="8416"/>
                  </a:moveTo>
                  <a:lnTo>
                    <a:pt x="8338" y="8416"/>
                  </a:lnTo>
                  <a:cubicBezTo>
                    <a:pt x="9259" y="8416"/>
                    <a:pt x="10005" y="10655"/>
                    <a:pt x="10005" y="13416"/>
                  </a:cubicBezTo>
                  <a:cubicBezTo>
                    <a:pt x="10005" y="16177"/>
                    <a:pt x="9259" y="18416"/>
                    <a:pt x="8338" y="18416"/>
                  </a:cubicBezTo>
                  <a:lnTo>
                    <a:pt x="1672" y="18416"/>
                  </a:lnTo>
                  <a:cubicBezTo>
                    <a:pt x="751" y="18416"/>
                    <a:pt x="5" y="16177"/>
                    <a:pt x="5" y="13416"/>
                  </a:cubicBezTo>
                  <a:cubicBezTo>
                    <a:pt x="5" y="10655"/>
                    <a:pt x="751" y="8416"/>
                    <a:pt x="1672" y="8416"/>
                  </a:cubicBezTo>
                  <a:close/>
                </a:path>
                <a:path w="10006" h="23794" fill="none" extrusionOk="0">
                  <a:moveTo>
                    <a:pt x="8338" y="18416"/>
                  </a:moveTo>
                  <a:cubicBezTo>
                    <a:pt x="7417" y="18416"/>
                    <a:pt x="6671" y="16177"/>
                    <a:pt x="6671" y="13416"/>
                  </a:cubicBezTo>
                  <a:cubicBezTo>
                    <a:pt x="6671" y="10655"/>
                    <a:pt x="7417" y="8416"/>
                    <a:pt x="8338" y="8416"/>
                  </a:cubicBezTo>
                </a:path>
                <a:path w="10006" h="23794" fill="none">
                  <a:moveTo>
                    <a:pt x="1898" y="10757"/>
                  </a:moveTo>
                  <a:cubicBezTo>
                    <a:pt x="4120" y="10757"/>
                    <a:pt x="6034" y="0"/>
                    <a:pt x="8256" y="0"/>
                  </a:cubicBezTo>
                  <a:cubicBezTo>
                    <a:pt x="9177" y="0"/>
                    <a:pt x="9966" y="9450"/>
                    <a:pt x="10005" y="13416"/>
                  </a:cubicBezTo>
                  <a:cubicBezTo>
                    <a:pt x="10044" y="17382"/>
                    <a:pt x="9413" y="23794"/>
                    <a:pt x="8492" y="23794"/>
                  </a:cubicBezTo>
                  <a:lnTo>
                    <a:pt x="1479" y="11693"/>
                  </a:lnTo>
                  <a:cubicBezTo>
                    <a:pt x="558" y="11693"/>
                    <a:pt x="-65" y="13572"/>
                    <a:pt x="5" y="13416"/>
                  </a:cubicBezTo>
                  <a:cubicBezTo>
                    <a:pt x="75" y="13260"/>
                    <a:pt x="977" y="10757"/>
                    <a:pt x="1898" y="10757"/>
                  </a:cubicBezTo>
                  <a:close/>
                </a:path>
              </a:pathLst>
            </a:custGeom>
            <a:solidFill>
              <a:srgbClr val="F1BD3B"/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cxnSp>
          <p:nvCxnSpPr>
            <p:cNvPr id="16" name="Straight Connector 15"/>
            <p:cNvCxnSpPr>
              <a:endCxn id="13" idx="5"/>
            </p:cNvCxnSpPr>
            <p:nvPr/>
          </p:nvCxnSpPr>
          <p:spPr>
            <a:xfrm flipH="1">
              <a:off x="5593403" y="2081057"/>
              <a:ext cx="45547" cy="1976226"/>
            </a:xfrm>
            <a:prstGeom prst="line">
              <a:avLst/>
            </a:prstGeom>
            <a:ln w="28575">
              <a:solidFill>
                <a:srgbClr val="EEAF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H="1">
              <a:off x="5674283" y="2080996"/>
              <a:ext cx="45547" cy="1976226"/>
            </a:xfrm>
            <a:prstGeom prst="line">
              <a:avLst/>
            </a:prstGeom>
            <a:ln w="28575">
              <a:solidFill>
                <a:srgbClr val="EEAF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Arc 20"/>
            <p:cNvSpPr/>
            <p:nvPr/>
          </p:nvSpPr>
          <p:spPr>
            <a:xfrm rot="17989235">
              <a:off x="5432815" y="1824747"/>
              <a:ext cx="590903" cy="684678"/>
            </a:xfrm>
            <a:prstGeom prst="arc">
              <a:avLst/>
            </a:prstGeom>
            <a:ln w="19050">
              <a:solidFill>
                <a:srgbClr val="D59D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Arc 21"/>
            <p:cNvSpPr/>
            <p:nvPr/>
          </p:nvSpPr>
          <p:spPr>
            <a:xfrm rot="17989235">
              <a:off x="5444950" y="2123904"/>
              <a:ext cx="590903" cy="684678"/>
            </a:xfrm>
            <a:prstGeom prst="arc">
              <a:avLst/>
            </a:prstGeom>
            <a:ln w="19050">
              <a:solidFill>
                <a:srgbClr val="D59D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Arc 22"/>
            <p:cNvSpPr/>
            <p:nvPr/>
          </p:nvSpPr>
          <p:spPr>
            <a:xfrm rot="17989235">
              <a:off x="5457085" y="2400896"/>
              <a:ext cx="590903" cy="684678"/>
            </a:xfrm>
            <a:prstGeom prst="arc">
              <a:avLst/>
            </a:prstGeom>
            <a:ln w="19050">
              <a:solidFill>
                <a:srgbClr val="D59D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Arc 23"/>
            <p:cNvSpPr/>
            <p:nvPr/>
          </p:nvSpPr>
          <p:spPr>
            <a:xfrm rot="17989235">
              <a:off x="5444949" y="2726770"/>
              <a:ext cx="590903" cy="684678"/>
            </a:xfrm>
            <a:prstGeom prst="arc">
              <a:avLst/>
            </a:prstGeom>
            <a:ln w="19050">
              <a:solidFill>
                <a:srgbClr val="D59D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Arc 24"/>
            <p:cNvSpPr/>
            <p:nvPr/>
          </p:nvSpPr>
          <p:spPr>
            <a:xfrm rot="17989235">
              <a:off x="5432812" y="3063002"/>
              <a:ext cx="590903" cy="684678"/>
            </a:xfrm>
            <a:prstGeom prst="arc">
              <a:avLst/>
            </a:prstGeom>
            <a:ln w="19050">
              <a:solidFill>
                <a:srgbClr val="D59D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Arc 25"/>
            <p:cNvSpPr/>
            <p:nvPr/>
          </p:nvSpPr>
          <p:spPr>
            <a:xfrm rot="17989235">
              <a:off x="5457084" y="3335317"/>
              <a:ext cx="590903" cy="684678"/>
            </a:xfrm>
            <a:prstGeom prst="arc">
              <a:avLst/>
            </a:prstGeom>
            <a:ln w="19050">
              <a:solidFill>
                <a:srgbClr val="D59D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Arc 26"/>
            <p:cNvSpPr/>
            <p:nvPr/>
          </p:nvSpPr>
          <p:spPr>
            <a:xfrm rot="17989235">
              <a:off x="5432811" y="3688430"/>
              <a:ext cx="590903" cy="684678"/>
            </a:xfrm>
            <a:prstGeom prst="arc">
              <a:avLst/>
            </a:prstGeom>
            <a:ln w="19050">
              <a:solidFill>
                <a:srgbClr val="D59D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Arc 27"/>
            <p:cNvSpPr/>
            <p:nvPr/>
          </p:nvSpPr>
          <p:spPr>
            <a:xfrm rot="17989235">
              <a:off x="5444948" y="3950417"/>
              <a:ext cx="590903" cy="684678"/>
            </a:xfrm>
            <a:prstGeom prst="arc">
              <a:avLst/>
            </a:prstGeom>
            <a:ln w="19050">
              <a:solidFill>
                <a:srgbClr val="D59D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6927712" y="2707796"/>
            <a:ext cx="20460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Slight bend towards</a:t>
            </a:r>
          </a:p>
          <a:p>
            <a:pPr algn="ctr"/>
            <a:r>
              <a:rPr lang="en-US" dirty="0"/>
              <a:t>stimuli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3916339" y="2084249"/>
            <a:ext cx="873791" cy="2621838"/>
            <a:chOff x="5346316" y="2140776"/>
            <a:chExt cx="1560522" cy="2355197"/>
          </a:xfrm>
        </p:grpSpPr>
        <p:sp>
          <p:nvSpPr>
            <p:cNvPr id="2" name="Freeform 1"/>
            <p:cNvSpPr/>
            <p:nvPr/>
          </p:nvSpPr>
          <p:spPr>
            <a:xfrm>
              <a:off x="5415431" y="2140776"/>
              <a:ext cx="1413496" cy="2261936"/>
            </a:xfrm>
            <a:custGeom>
              <a:avLst/>
              <a:gdLst>
                <a:gd name="connsiteX0" fmla="*/ 1263315 w 1413496"/>
                <a:gd name="connsiteY0" fmla="*/ 264694 h 2261936"/>
                <a:gd name="connsiteX1" fmla="*/ 1082842 w 1413496"/>
                <a:gd name="connsiteY1" fmla="*/ 276726 h 2261936"/>
                <a:gd name="connsiteX2" fmla="*/ 974557 w 1413496"/>
                <a:gd name="connsiteY2" fmla="*/ 300789 h 2261936"/>
                <a:gd name="connsiteX3" fmla="*/ 890336 w 1413496"/>
                <a:gd name="connsiteY3" fmla="*/ 312821 h 2261936"/>
                <a:gd name="connsiteX4" fmla="*/ 794084 w 1413496"/>
                <a:gd name="connsiteY4" fmla="*/ 336884 h 2261936"/>
                <a:gd name="connsiteX5" fmla="*/ 721894 w 1413496"/>
                <a:gd name="connsiteY5" fmla="*/ 360947 h 2261936"/>
                <a:gd name="connsiteX6" fmla="*/ 685800 w 1413496"/>
                <a:gd name="connsiteY6" fmla="*/ 372979 h 2261936"/>
                <a:gd name="connsiteX7" fmla="*/ 625642 w 1413496"/>
                <a:gd name="connsiteY7" fmla="*/ 421105 h 2261936"/>
                <a:gd name="connsiteX8" fmla="*/ 601578 w 1413496"/>
                <a:gd name="connsiteY8" fmla="*/ 445168 h 2261936"/>
                <a:gd name="connsiteX9" fmla="*/ 553452 w 1413496"/>
                <a:gd name="connsiteY9" fmla="*/ 517358 h 2261936"/>
                <a:gd name="connsiteX10" fmla="*/ 541421 w 1413496"/>
                <a:gd name="connsiteY10" fmla="*/ 553452 h 2261936"/>
                <a:gd name="connsiteX11" fmla="*/ 493294 w 1413496"/>
                <a:gd name="connsiteY11" fmla="*/ 625642 h 2261936"/>
                <a:gd name="connsiteX12" fmla="*/ 457200 w 1413496"/>
                <a:gd name="connsiteY12" fmla="*/ 685800 h 2261936"/>
                <a:gd name="connsiteX13" fmla="*/ 433136 w 1413496"/>
                <a:gd name="connsiteY13" fmla="*/ 745958 h 2261936"/>
                <a:gd name="connsiteX14" fmla="*/ 421105 w 1413496"/>
                <a:gd name="connsiteY14" fmla="*/ 806115 h 2261936"/>
                <a:gd name="connsiteX15" fmla="*/ 409073 w 1413496"/>
                <a:gd name="connsiteY15" fmla="*/ 842210 h 2261936"/>
                <a:gd name="connsiteX16" fmla="*/ 385010 w 1413496"/>
                <a:gd name="connsiteY16" fmla="*/ 1046747 h 2261936"/>
                <a:gd name="connsiteX17" fmla="*/ 372978 w 1413496"/>
                <a:gd name="connsiteY17" fmla="*/ 1094873 h 2261936"/>
                <a:gd name="connsiteX18" fmla="*/ 385010 w 1413496"/>
                <a:gd name="connsiteY18" fmla="*/ 1287379 h 2261936"/>
                <a:gd name="connsiteX19" fmla="*/ 397042 w 1413496"/>
                <a:gd name="connsiteY19" fmla="*/ 1335505 h 2261936"/>
                <a:gd name="connsiteX20" fmla="*/ 409073 w 1413496"/>
                <a:gd name="connsiteY20" fmla="*/ 1407694 h 2261936"/>
                <a:gd name="connsiteX21" fmla="*/ 433136 w 1413496"/>
                <a:gd name="connsiteY21" fmla="*/ 1479884 h 2261936"/>
                <a:gd name="connsiteX22" fmla="*/ 445168 w 1413496"/>
                <a:gd name="connsiteY22" fmla="*/ 1515979 h 2261936"/>
                <a:gd name="connsiteX23" fmla="*/ 469231 w 1413496"/>
                <a:gd name="connsiteY23" fmla="*/ 1552073 h 2261936"/>
                <a:gd name="connsiteX24" fmla="*/ 505326 w 1413496"/>
                <a:gd name="connsiteY24" fmla="*/ 1624263 h 2261936"/>
                <a:gd name="connsiteX25" fmla="*/ 541421 w 1413496"/>
                <a:gd name="connsiteY25" fmla="*/ 1648326 h 2261936"/>
                <a:gd name="connsiteX26" fmla="*/ 613610 w 1413496"/>
                <a:gd name="connsiteY26" fmla="*/ 1732547 h 2261936"/>
                <a:gd name="connsiteX27" fmla="*/ 649705 w 1413496"/>
                <a:gd name="connsiteY27" fmla="*/ 1744579 h 2261936"/>
                <a:gd name="connsiteX28" fmla="*/ 709863 w 1413496"/>
                <a:gd name="connsiteY28" fmla="*/ 1792705 h 2261936"/>
                <a:gd name="connsiteX29" fmla="*/ 745957 w 1413496"/>
                <a:gd name="connsiteY29" fmla="*/ 1828800 h 2261936"/>
                <a:gd name="connsiteX30" fmla="*/ 818147 w 1413496"/>
                <a:gd name="connsiteY30" fmla="*/ 1852863 h 2261936"/>
                <a:gd name="connsiteX31" fmla="*/ 854242 w 1413496"/>
                <a:gd name="connsiteY31" fmla="*/ 1876926 h 2261936"/>
                <a:gd name="connsiteX32" fmla="*/ 926431 w 1413496"/>
                <a:gd name="connsiteY32" fmla="*/ 1900989 h 2261936"/>
                <a:gd name="connsiteX33" fmla="*/ 1010652 w 1413496"/>
                <a:gd name="connsiteY33" fmla="*/ 1925052 h 2261936"/>
                <a:gd name="connsiteX34" fmla="*/ 1094873 w 1413496"/>
                <a:gd name="connsiteY34" fmla="*/ 1949115 h 2261936"/>
                <a:gd name="connsiteX35" fmla="*/ 1155031 w 1413496"/>
                <a:gd name="connsiteY35" fmla="*/ 1961147 h 2261936"/>
                <a:gd name="connsiteX36" fmla="*/ 1227221 w 1413496"/>
                <a:gd name="connsiteY36" fmla="*/ 1985210 h 2261936"/>
                <a:gd name="connsiteX37" fmla="*/ 1359568 w 1413496"/>
                <a:gd name="connsiteY37" fmla="*/ 2009273 h 2261936"/>
                <a:gd name="connsiteX38" fmla="*/ 1395663 w 1413496"/>
                <a:gd name="connsiteY38" fmla="*/ 2021305 h 2261936"/>
                <a:gd name="connsiteX39" fmla="*/ 1383631 w 1413496"/>
                <a:gd name="connsiteY39" fmla="*/ 2201779 h 2261936"/>
                <a:gd name="connsiteX40" fmla="*/ 1371600 w 1413496"/>
                <a:gd name="connsiteY40" fmla="*/ 2237873 h 2261936"/>
                <a:gd name="connsiteX41" fmla="*/ 1299410 w 1413496"/>
                <a:gd name="connsiteY41" fmla="*/ 2261936 h 2261936"/>
                <a:gd name="connsiteX42" fmla="*/ 1022684 w 1413496"/>
                <a:gd name="connsiteY42" fmla="*/ 2249905 h 2261936"/>
                <a:gd name="connsiteX43" fmla="*/ 866273 w 1413496"/>
                <a:gd name="connsiteY43" fmla="*/ 2237873 h 2261936"/>
                <a:gd name="connsiteX44" fmla="*/ 685800 w 1413496"/>
                <a:gd name="connsiteY44" fmla="*/ 2201779 h 2261936"/>
                <a:gd name="connsiteX45" fmla="*/ 613610 w 1413496"/>
                <a:gd name="connsiteY45" fmla="*/ 2177715 h 2261936"/>
                <a:gd name="connsiteX46" fmla="*/ 541421 w 1413496"/>
                <a:gd name="connsiteY46" fmla="*/ 2129589 h 2261936"/>
                <a:gd name="connsiteX47" fmla="*/ 469231 w 1413496"/>
                <a:gd name="connsiteY47" fmla="*/ 2105526 h 2261936"/>
                <a:gd name="connsiteX48" fmla="*/ 433136 w 1413496"/>
                <a:gd name="connsiteY48" fmla="*/ 2093494 h 2261936"/>
                <a:gd name="connsiteX49" fmla="*/ 397042 w 1413496"/>
                <a:gd name="connsiteY49" fmla="*/ 2081463 h 2261936"/>
                <a:gd name="connsiteX50" fmla="*/ 312821 w 1413496"/>
                <a:gd name="connsiteY50" fmla="*/ 2009273 h 2261936"/>
                <a:gd name="connsiteX51" fmla="*/ 288757 w 1413496"/>
                <a:gd name="connsiteY51" fmla="*/ 1973179 h 2261936"/>
                <a:gd name="connsiteX52" fmla="*/ 264694 w 1413496"/>
                <a:gd name="connsiteY52" fmla="*/ 1949115 h 2261936"/>
                <a:gd name="connsiteX53" fmla="*/ 252663 w 1413496"/>
                <a:gd name="connsiteY53" fmla="*/ 1913021 h 2261936"/>
                <a:gd name="connsiteX54" fmla="*/ 228600 w 1413496"/>
                <a:gd name="connsiteY54" fmla="*/ 1876926 h 2261936"/>
                <a:gd name="connsiteX55" fmla="*/ 204536 w 1413496"/>
                <a:gd name="connsiteY55" fmla="*/ 1804736 h 2261936"/>
                <a:gd name="connsiteX56" fmla="*/ 180473 w 1413496"/>
                <a:gd name="connsiteY56" fmla="*/ 1756610 h 2261936"/>
                <a:gd name="connsiteX57" fmla="*/ 120315 w 1413496"/>
                <a:gd name="connsiteY57" fmla="*/ 1660358 h 2261936"/>
                <a:gd name="connsiteX58" fmla="*/ 96252 w 1413496"/>
                <a:gd name="connsiteY58" fmla="*/ 1624263 h 2261936"/>
                <a:gd name="connsiteX59" fmla="*/ 84221 w 1413496"/>
                <a:gd name="connsiteY59" fmla="*/ 1588168 h 2261936"/>
                <a:gd name="connsiteX60" fmla="*/ 60157 w 1413496"/>
                <a:gd name="connsiteY60" fmla="*/ 1564105 h 2261936"/>
                <a:gd name="connsiteX61" fmla="*/ 36094 w 1413496"/>
                <a:gd name="connsiteY61" fmla="*/ 1491915 h 2261936"/>
                <a:gd name="connsiteX62" fmla="*/ 12031 w 1413496"/>
                <a:gd name="connsiteY62" fmla="*/ 1383631 h 2261936"/>
                <a:gd name="connsiteX63" fmla="*/ 0 w 1413496"/>
                <a:gd name="connsiteY63" fmla="*/ 1311442 h 2261936"/>
                <a:gd name="connsiteX64" fmla="*/ 12031 w 1413496"/>
                <a:gd name="connsiteY64" fmla="*/ 962526 h 2261936"/>
                <a:gd name="connsiteX65" fmla="*/ 36094 w 1413496"/>
                <a:gd name="connsiteY65" fmla="*/ 890336 h 2261936"/>
                <a:gd name="connsiteX66" fmla="*/ 48126 w 1413496"/>
                <a:gd name="connsiteY66" fmla="*/ 830179 h 2261936"/>
                <a:gd name="connsiteX67" fmla="*/ 60157 w 1413496"/>
                <a:gd name="connsiteY67" fmla="*/ 757989 h 2261936"/>
                <a:gd name="connsiteX68" fmla="*/ 84221 w 1413496"/>
                <a:gd name="connsiteY68" fmla="*/ 685800 h 2261936"/>
                <a:gd name="connsiteX69" fmla="*/ 96252 w 1413496"/>
                <a:gd name="connsiteY69" fmla="*/ 649705 h 2261936"/>
                <a:gd name="connsiteX70" fmla="*/ 132347 w 1413496"/>
                <a:gd name="connsiteY70" fmla="*/ 577515 h 2261936"/>
                <a:gd name="connsiteX71" fmla="*/ 168442 w 1413496"/>
                <a:gd name="connsiteY71" fmla="*/ 553452 h 2261936"/>
                <a:gd name="connsiteX72" fmla="*/ 204536 w 1413496"/>
                <a:gd name="connsiteY72" fmla="*/ 481263 h 2261936"/>
                <a:gd name="connsiteX73" fmla="*/ 216568 w 1413496"/>
                <a:gd name="connsiteY73" fmla="*/ 421105 h 2261936"/>
                <a:gd name="connsiteX74" fmla="*/ 276726 w 1413496"/>
                <a:gd name="connsiteY74" fmla="*/ 360947 h 2261936"/>
                <a:gd name="connsiteX75" fmla="*/ 360947 w 1413496"/>
                <a:gd name="connsiteY75" fmla="*/ 276726 h 2261936"/>
                <a:gd name="connsiteX76" fmla="*/ 421105 w 1413496"/>
                <a:gd name="connsiteY76" fmla="*/ 228600 h 2261936"/>
                <a:gd name="connsiteX77" fmla="*/ 445168 w 1413496"/>
                <a:gd name="connsiteY77" fmla="*/ 204536 h 2261936"/>
                <a:gd name="connsiteX78" fmla="*/ 481263 w 1413496"/>
                <a:gd name="connsiteY78" fmla="*/ 180473 h 2261936"/>
                <a:gd name="connsiteX79" fmla="*/ 553452 w 1413496"/>
                <a:gd name="connsiteY79" fmla="*/ 96252 h 2261936"/>
                <a:gd name="connsiteX80" fmla="*/ 565484 w 1413496"/>
                <a:gd name="connsiteY80" fmla="*/ 60158 h 2261936"/>
                <a:gd name="connsiteX81" fmla="*/ 637673 w 1413496"/>
                <a:gd name="connsiteY81" fmla="*/ 36094 h 2261936"/>
                <a:gd name="connsiteX82" fmla="*/ 673768 w 1413496"/>
                <a:gd name="connsiteY82" fmla="*/ 24063 h 2261936"/>
                <a:gd name="connsiteX83" fmla="*/ 709863 w 1413496"/>
                <a:gd name="connsiteY83" fmla="*/ 12031 h 2261936"/>
                <a:gd name="connsiteX84" fmla="*/ 757989 w 1413496"/>
                <a:gd name="connsiteY84" fmla="*/ 0 h 2261936"/>
                <a:gd name="connsiteX85" fmla="*/ 1311442 w 1413496"/>
                <a:gd name="connsiteY85" fmla="*/ 12031 h 2261936"/>
                <a:gd name="connsiteX86" fmla="*/ 1347536 w 1413496"/>
                <a:gd name="connsiteY86" fmla="*/ 36094 h 2261936"/>
                <a:gd name="connsiteX87" fmla="*/ 1359568 w 1413496"/>
                <a:gd name="connsiteY87" fmla="*/ 72189 h 2261936"/>
                <a:gd name="connsiteX88" fmla="*/ 1395663 w 1413496"/>
                <a:gd name="connsiteY88" fmla="*/ 144379 h 2261936"/>
                <a:gd name="connsiteX89" fmla="*/ 1383631 w 1413496"/>
                <a:gd name="connsiteY89" fmla="*/ 252663 h 2261936"/>
                <a:gd name="connsiteX90" fmla="*/ 1275347 w 1413496"/>
                <a:gd name="connsiteY90" fmla="*/ 312821 h 2261936"/>
                <a:gd name="connsiteX91" fmla="*/ 1263315 w 1413496"/>
                <a:gd name="connsiteY91" fmla="*/ 264694 h 2261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</a:cxnLst>
              <a:rect l="l" t="t" r="r" b="b"/>
              <a:pathLst>
                <a:path w="1413496" h="2261936">
                  <a:moveTo>
                    <a:pt x="1263315" y="264694"/>
                  </a:moveTo>
                  <a:cubicBezTo>
                    <a:pt x="1231231" y="258678"/>
                    <a:pt x="1142834" y="270727"/>
                    <a:pt x="1082842" y="276726"/>
                  </a:cubicBezTo>
                  <a:cubicBezTo>
                    <a:pt x="1029788" y="282032"/>
                    <a:pt x="1023667" y="291860"/>
                    <a:pt x="974557" y="300789"/>
                  </a:cubicBezTo>
                  <a:cubicBezTo>
                    <a:pt x="946656" y="305862"/>
                    <a:pt x="918410" y="308810"/>
                    <a:pt x="890336" y="312821"/>
                  </a:cubicBezTo>
                  <a:cubicBezTo>
                    <a:pt x="780814" y="349327"/>
                    <a:pt x="953798" y="293326"/>
                    <a:pt x="794084" y="336884"/>
                  </a:cubicBezTo>
                  <a:cubicBezTo>
                    <a:pt x="769613" y="343558"/>
                    <a:pt x="745957" y="352926"/>
                    <a:pt x="721894" y="360947"/>
                  </a:cubicBezTo>
                  <a:lnTo>
                    <a:pt x="685800" y="372979"/>
                  </a:lnTo>
                  <a:cubicBezTo>
                    <a:pt x="627697" y="431080"/>
                    <a:pt x="701531" y="360394"/>
                    <a:pt x="625642" y="421105"/>
                  </a:cubicBezTo>
                  <a:cubicBezTo>
                    <a:pt x="616784" y="428191"/>
                    <a:pt x="609599" y="437147"/>
                    <a:pt x="601578" y="445168"/>
                  </a:cubicBezTo>
                  <a:cubicBezTo>
                    <a:pt x="572972" y="530991"/>
                    <a:pt x="613534" y="427235"/>
                    <a:pt x="553452" y="517358"/>
                  </a:cubicBezTo>
                  <a:cubicBezTo>
                    <a:pt x="546417" y="527910"/>
                    <a:pt x="547580" y="542366"/>
                    <a:pt x="541421" y="553452"/>
                  </a:cubicBezTo>
                  <a:cubicBezTo>
                    <a:pt x="527376" y="578733"/>
                    <a:pt x="493294" y="625642"/>
                    <a:pt x="493294" y="625642"/>
                  </a:cubicBezTo>
                  <a:cubicBezTo>
                    <a:pt x="455522" y="738960"/>
                    <a:pt x="510046" y="593320"/>
                    <a:pt x="457200" y="685800"/>
                  </a:cubicBezTo>
                  <a:cubicBezTo>
                    <a:pt x="446485" y="704552"/>
                    <a:pt x="441157" y="725905"/>
                    <a:pt x="433136" y="745958"/>
                  </a:cubicBezTo>
                  <a:cubicBezTo>
                    <a:pt x="429126" y="766010"/>
                    <a:pt x="426065" y="786276"/>
                    <a:pt x="421105" y="806115"/>
                  </a:cubicBezTo>
                  <a:cubicBezTo>
                    <a:pt x="418029" y="818419"/>
                    <a:pt x="411560" y="829774"/>
                    <a:pt x="409073" y="842210"/>
                  </a:cubicBezTo>
                  <a:cubicBezTo>
                    <a:pt x="393400" y="920577"/>
                    <a:pt x="396940" y="963242"/>
                    <a:pt x="385010" y="1046747"/>
                  </a:cubicBezTo>
                  <a:cubicBezTo>
                    <a:pt x="382671" y="1063117"/>
                    <a:pt x="376989" y="1078831"/>
                    <a:pt x="372978" y="1094873"/>
                  </a:cubicBezTo>
                  <a:cubicBezTo>
                    <a:pt x="376989" y="1159042"/>
                    <a:pt x="378612" y="1223404"/>
                    <a:pt x="385010" y="1287379"/>
                  </a:cubicBezTo>
                  <a:cubicBezTo>
                    <a:pt x="386655" y="1303833"/>
                    <a:pt x="393799" y="1319290"/>
                    <a:pt x="397042" y="1335505"/>
                  </a:cubicBezTo>
                  <a:cubicBezTo>
                    <a:pt x="401826" y="1359426"/>
                    <a:pt x="403156" y="1384027"/>
                    <a:pt x="409073" y="1407694"/>
                  </a:cubicBezTo>
                  <a:cubicBezTo>
                    <a:pt x="415225" y="1432302"/>
                    <a:pt x="425115" y="1455821"/>
                    <a:pt x="433136" y="1479884"/>
                  </a:cubicBezTo>
                  <a:cubicBezTo>
                    <a:pt x="437147" y="1491916"/>
                    <a:pt x="438133" y="1505427"/>
                    <a:pt x="445168" y="1515979"/>
                  </a:cubicBezTo>
                  <a:cubicBezTo>
                    <a:pt x="453189" y="1528010"/>
                    <a:pt x="462764" y="1539140"/>
                    <a:pt x="469231" y="1552073"/>
                  </a:cubicBezTo>
                  <a:cubicBezTo>
                    <a:pt x="488802" y="1591214"/>
                    <a:pt x="470846" y="1589783"/>
                    <a:pt x="505326" y="1624263"/>
                  </a:cubicBezTo>
                  <a:cubicBezTo>
                    <a:pt x="515551" y="1634488"/>
                    <a:pt x="529389" y="1640305"/>
                    <a:pt x="541421" y="1648326"/>
                  </a:cubicBezTo>
                  <a:cubicBezTo>
                    <a:pt x="564544" y="1683011"/>
                    <a:pt x="576477" y="1706023"/>
                    <a:pt x="613610" y="1732547"/>
                  </a:cubicBezTo>
                  <a:cubicBezTo>
                    <a:pt x="623930" y="1739919"/>
                    <a:pt x="637673" y="1740568"/>
                    <a:pt x="649705" y="1744579"/>
                  </a:cubicBezTo>
                  <a:cubicBezTo>
                    <a:pt x="703522" y="1825303"/>
                    <a:pt x="640124" y="1746211"/>
                    <a:pt x="709863" y="1792705"/>
                  </a:cubicBezTo>
                  <a:cubicBezTo>
                    <a:pt x="724020" y="1802143"/>
                    <a:pt x="731083" y="1820537"/>
                    <a:pt x="745957" y="1828800"/>
                  </a:cubicBezTo>
                  <a:cubicBezTo>
                    <a:pt x="768130" y="1841118"/>
                    <a:pt x="797042" y="1838793"/>
                    <a:pt x="818147" y="1852863"/>
                  </a:cubicBezTo>
                  <a:cubicBezTo>
                    <a:pt x="830179" y="1860884"/>
                    <a:pt x="841028" y="1871053"/>
                    <a:pt x="854242" y="1876926"/>
                  </a:cubicBezTo>
                  <a:cubicBezTo>
                    <a:pt x="877421" y="1887228"/>
                    <a:pt x="902368" y="1892968"/>
                    <a:pt x="926431" y="1900989"/>
                  </a:cubicBezTo>
                  <a:cubicBezTo>
                    <a:pt x="1012986" y="1929841"/>
                    <a:pt x="904884" y="1894833"/>
                    <a:pt x="1010652" y="1925052"/>
                  </a:cubicBezTo>
                  <a:cubicBezTo>
                    <a:pt x="1081009" y="1945154"/>
                    <a:pt x="1010225" y="1930304"/>
                    <a:pt x="1094873" y="1949115"/>
                  </a:cubicBezTo>
                  <a:cubicBezTo>
                    <a:pt x="1114836" y="1953551"/>
                    <a:pt x="1135302" y="1955766"/>
                    <a:pt x="1155031" y="1961147"/>
                  </a:cubicBezTo>
                  <a:cubicBezTo>
                    <a:pt x="1179502" y="1967821"/>
                    <a:pt x="1202201" y="1981040"/>
                    <a:pt x="1227221" y="1985210"/>
                  </a:cubicBezTo>
                  <a:cubicBezTo>
                    <a:pt x="1259386" y="1990571"/>
                    <a:pt x="1325950" y="2000868"/>
                    <a:pt x="1359568" y="2009273"/>
                  </a:cubicBezTo>
                  <a:cubicBezTo>
                    <a:pt x="1371872" y="2012349"/>
                    <a:pt x="1383631" y="2017294"/>
                    <a:pt x="1395663" y="2021305"/>
                  </a:cubicBezTo>
                  <a:cubicBezTo>
                    <a:pt x="1419724" y="2093491"/>
                    <a:pt x="1422852" y="2084112"/>
                    <a:pt x="1383631" y="2201779"/>
                  </a:cubicBezTo>
                  <a:cubicBezTo>
                    <a:pt x="1379621" y="2213810"/>
                    <a:pt x="1381920" y="2230502"/>
                    <a:pt x="1371600" y="2237873"/>
                  </a:cubicBezTo>
                  <a:cubicBezTo>
                    <a:pt x="1350960" y="2252616"/>
                    <a:pt x="1299410" y="2261936"/>
                    <a:pt x="1299410" y="2261936"/>
                  </a:cubicBezTo>
                  <a:lnTo>
                    <a:pt x="1022684" y="2249905"/>
                  </a:lnTo>
                  <a:cubicBezTo>
                    <a:pt x="970473" y="2247004"/>
                    <a:pt x="918305" y="2243076"/>
                    <a:pt x="866273" y="2237873"/>
                  </a:cubicBezTo>
                  <a:cubicBezTo>
                    <a:pt x="808697" y="2232115"/>
                    <a:pt x="740312" y="2219950"/>
                    <a:pt x="685800" y="2201779"/>
                  </a:cubicBezTo>
                  <a:cubicBezTo>
                    <a:pt x="661737" y="2193758"/>
                    <a:pt x="634715" y="2191785"/>
                    <a:pt x="613610" y="2177715"/>
                  </a:cubicBezTo>
                  <a:cubicBezTo>
                    <a:pt x="589547" y="2161673"/>
                    <a:pt x="568857" y="2138734"/>
                    <a:pt x="541421" y="2129589"/>
                  </a:cubicBezTo>
                  <a:lnTo>
                    <a:pt x="469231" y="2105526"/>
                  </a:lnTo>
                  <a:lnTo>
                    <a:pt x="433136" y="2093494"/>
                  </a:lnTo>
                  <a:lnTo>
                    <a:pt x="397042" y="2081463"/>
                  </a:lnTo>
                  <a:cubicBezTo>
                    <a:pt x="338690" y="2023111"/>
                    <a:pt x="367792" y="2045921"/>
                    <a:pt x="312821" y="2009273"/>
                  </a:cubicBezTo>
                  <a:cubicBezTo>
                    <a:pt x="304800" y="1997242"/>
                    <a:pt x="297790" y="1984470"/>
                    <a:pt x="288757" y="1973179"/>
                  </a:cubicBezTo>
                  <a:cubicBezTo>
                    <a:pt x="281671" y="1964321"/>
                    <a:pt x="270530" y="1958842"/>
                    <a:pt x="264694" y="1949115"/>
                  </a:cubicBezTo>
                  <a:cubicBezTo>
                    <a:pt x="258169" y="1938240"/>
                    <a:pt x="258335" y="1924364"/>
                    <a:pt x="252663" y="1913021"/>
                  </a:cubicBezTo>
                  <a:cubicBezTo>
                    <a:pt x="246196" y="1900087"/>
                    <a:pt x="234473" y="1890140"/>
                    <a:pt x="228600" y="1876926"/>
                  </a:cubicBezTo>
                  <a:cubicBezTo>
                    <a:pt x="218298" y="1853747"/>
                    <a:pt x="215880" y="1827423"/>
                    <a:pt x="204536" y="1804736"/>
                  </a:cubicBezTo>
                  <a:cubicBezTo>
                    <a:pt x="196515" y="1788694"/>
                    <a:pt x="187134" y="1773263"/>
                    <a:pt x="180473" y="1756610"/>
                  </a:cubicBezTo>
                  <a:cubicBezTo>
                    <a:pt x="144028" y="1665496"/>
                    <a:pt x="181967" y="1701459"/>
                    <a:pt x="120315" y="1660358"/>
                  </a:cubicBezTo>
                  <a:cubicBezTo>
                    <a:pt x="112294" y="1648326"/>
                    <a:pt x="102719" y="1637197"/>
                    <a:pt x="96252" y="1624263"/>
                  </a:cubicBezTo>
                  <a:cubicBezTo>
                    <a:pt x="90580" y="1612919"/>
                    <a:pt x="90746" y="1599043"/>
                    <a:pt x="84221" y="1588168"/>
                  </a:cubicBezTo>
                  <a:cubicBezTo>
                    <a:pt x="78385" y="1578441"/>
                    <a:pt x="68178" y="1572126"/>
                    <a:pt x="60157" y="1564105"/>
                  </a:cubicBezTo>
                  <a:cubicBezTo>
                    <a:pt x="52136" y="1540042"/>
                    <a:pt x="40264" y="1516935"/>
                    <a:pt x="36094" y="1491915"/>
                  </a:cubicBezTo>
                  <a:cubicBezTo>
                    <a:pt x="21978" y="1407216"/>
                    <a:pt x="31778" y="1442869"/>
                    <a:pt x="12031" y="1383631"/>
                  </a:cubicBezTo>
                  <a:cubicBezTo>
                    <a:pt x="8021" y="1359568"/>
                    <a:pt x="0" y="1335837"/>
                    <a:pt x="0" y="1311442"/>
                  </a:cubicBezTo>
                  <a:cubicBezTo>
                    <a:pt x="0" y="1195068"/>
                    <a:pt x="2093" y="1078475"/>
                    <a:pt x="12031" y="962526"/>
                  </a:cubicBezTo>
                  <a:cubicBezTo>
                    <a:pt x="14197" y="937254"/>
                    <a:pt x="31119" y="915208"/>
                    <a:pt x="36094" y="890336"/>
                  </a:cubicBezTo>
                  <a:cubicBezTo>
                    <a:pt x="40105" y="870284"/>
                    <a:pt x="44468" y="850299"/>
                    <a:pt x="48126" y="830179"/>
                  </a:cubicBezTo>
                  <a:cubicBezTo>
                    <a:pt x="52490" y="806177"/>
                    <a:pt x="54240" y="781656"/>
                    <a:pt x="60157" y="757989"/>
                  </a:cubicBezTo>
                  <a:cubicBezTo>
                    <a:pt x="66309" y="733382"/>
                    <a:pt x="76200" y="709863"/>
                    <a:pt x="84221" y="685800"/>
                  </a:cubicBezTo>
                  <a:lnTo>
                    <a:pt x="96252" y="649705"/>
                  </a:lnTo>
                  <a:cubicBezTo>
                    <a:pt x="106037" y="620350"/>
                    <a:pt x="109025" y="600837"/>
                    <a:pt x="132347" y="577515"/>
                  </a:cubicBezTo>
                  <a:cubicBezTo>
                    <a:pt x="142572" y="567290"/>
                    <a:pt x="156410" y="561473"/>
                    <a:pt x="168442" y="553452"/>
                  </a:cubicBezTo>
                  <a:cubicBezTo>
                    <a:pt x="191969" y="518162"/>
                    <a:pt x="194573" y="521116"/>
                    <a:pt x="204536" y="481263"/>
                  </a:cubicBezTo>
                  <a:cubicBezTo>
                    <a:pt x="209496" y="461424"/>
                    <a:pt x="209388" y="440253"/>
                    <a:pt x="216568" y="421105"/>
                  </a:cubicBezTo>
                  <a:cubicBezTo>
                    <a:pt x="229937" y="385455"/>
                    <a:pt x="247315" y="380554"/>
                    <a:pt x="276726" y="360947"/>
                  </a:cubicBezTo>
                  <a:cubicBezTo>
                    <a:pt x="331887" y="278206"/>
                    <a:pt x="297416" y="297904"/>
                    <a:pt x="360947" y="276726"/>
                  </a:cubicBezTo>
                  <a:cubicBezTo>
                    <a:pt x="408874" y="204834"/>
                    <a:pt x="356531" y="267344"/>
                    <a:pt x="421105" y="228600"/>
                  </a:cubicBezTo>
                  <a:cubicBezTo>
                    <a:pt x="430832" y="222764"/>
                    <a:pt x="436310" y="211622"/>
                    <a:pt x="445168" y="204536"/>
                  </a:cubicBezTo>
                  <a:cubicBezTo>
                    <a:pt x="456459" y="195503"/>
                    <a:pt x="469231" y="188494"/>
                    <a:pt x="481263" y="180473"/>
                  </a:cubicBezTo>
                  <a:cubicBezTo>
                    <a:pt x="545724" y="51552"/>
                    <a:pt x="455838" y="213388"/>
                    <a:pt x="553452" y="96252"/>
                  </a:cubicBezTo>
                  <a:cubicBezTo>
                    <a:pt x="561571" y="86509"/>
                    <a:pt x="555164" y="67529"/>
                    <a:pt x="565484" y="60158"/>
                  </a:cubicBezTo>
                  <a:cubicBezTo>
                    <a:pt x="586124" y="45415"/>
                    <a:pt x="613610" y="44115"/>
                    <a:pt x="637673" y="36094"/>
                  </a:cubicBezTo>
                  <a:lnTo>
                    <a:pt x="673768" y="24063"/>
                  </a:lnTo>
                  <a:cubicBezTo>
                    <a:pt x="685800" y="20052"/>
                    <a:pt x="697559" y="15107"/>
                    <a:pt x="709863" y="12031"/>
                  </a:cubicBezTo>
                  <a:lnTo>
                    <a:pt x="757989" y="0"/>
                  </a:lnTo>
                  <a:cubicBezTo>
                    <a:pt x="942473" y="4010"/>
                    <a:pt x="1127259" y="755"/>
                    <a:pt x="1311442" y="12031"/>
                  </a:cubicBezTo>
                  <a:cubicBezTo>
                    <a:pt x="1325875" y="12915"/>
                    <a:pt x="1338503" y="24803"/>
                    <a:pt x="1347536" y="36094"/>
                  </a:cubicBezTo>
                  <a:cubicBezTo>
                    <a:pt x="1355459" y="45997"/>
                    <a:pt x="1353896" y="60845"/>
                    <a:pt x="1359568" y="72189"/>
                  </a:cubicBezTo>
                  <a:cubicBezTo>
                    <a:pt x="1406216" y="165484"/>
                    <a:pt x="1365420" y="53653"/>
                    <a:pt x="1395663" y="144379"/>
                  </a:cubicBezTo>
                  <a:cubicBezTo>
                    <a:pt x="1391652" y="180474"/>
                    <a:pt x="1400849" y="220687"/>
                    <a:pt x="1383631" y="252663"/>
                  </a:cubicBezTo>
                  <a:cubicBezTo>
                    <a:pt x="1369692" y="278550"/>
                    <a:pt x="1308706" y="304481"/>
                    <a:pt x="1275347" y="312821"/>
                  </a:cubicBezTo>
                  <a:cubicBezTo>
                    <a:pt x="1271456" y="313794"/>
                    <a:pt x="1295399" y="270710"/>
                    <a:pt x="1263315" y="264694"/>
                  </a:cubicBezTo>
                  <a:close/>
                </a:path>
              </a:pathLst>
            </a:custGeom>
            <a:solidFill>
              <a:srgbClr val="F9E3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Arc 48"/>
            <p:cNvSpPr/>
            <p:nvPr/>
          </p:nvSpPr>
          <p:spPr>
            <a:xfrm rot="760720">
              <a:off x="5680857" y="2311905"/>
              <a:ext cx="338906" cy="535499"/>
            </a:xfrm>
            <a:prstGeom prst="arc">
              <a:avLst/>
            </a:prstGeom>
            <a:ln w="19050">
              <a:solidFill>
                <a:srgbClr val="D59D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Arc 50"/>
            <p:cNvSpPr/>
            <p:nvPr/>
          </p:nvSpPr>
          <p:spPr>
            <a:xfrm rot="760720">
              <a:off x="5346316" y="2697028"/>
              <a:ext cx="442018" cy="532703"/>
            </a:xfrm>
            <a:prstGeom prst="arc">
              <a:avLst/>
            </a:prstGeom>
            <a:ln w="19050">
              <a:solidFill>
                <a:srgbClr val="D59D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Arc 51"/>
            <p:cNvSpPr/>
            <p:nvPr/>
          </p:nvSpPr>
          <p:spPr>
            <a:xfrm rot="15338229">
              <a:off x="6246650" y="4008612"/>
              <a:ext cx="442018" cy="532703"/>
            </a:xfrm>
            <a:prstGeom prst="arc">
              <a:avLst/>
            </a:prstGeom>
            <a:ln w="19050">
              <a:solidFill>
                <a:srgbClr val="D59D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Arc 52"/>
            <p:cNvSpPr/>
            <p:nvPr/>
          </p:nvSpPr>
          <p:spPr>
            <a:xfrm rot="15338229">
              <a:off x="5899950" y="3890302"/>
              <a:ext cx="442018" cy="532703"/>
            </a:xfrm>
            <a:prstGeom prst="arc">
              <a:avLst/>
            </a:prstGeom>
            <a:ln w="19050">
              <a:solidFill>
                <a:srgbClr val="D59D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Arc 53"/>
            <p:cNvSpPr/>
            <p:nvPr/>
          </p:nvSpPr>
          <p:spPr>
            <a:xfrm rot="15338229">
              <a:off x="5619531" y="3525681"/>
              <a:ext cx="461558" cy="529421"/>
            </a:xfrm>
            <a:prstGeom prst="arc">
              <a:avLst/>
            </a:prstGeom>
            <a:ln w="19050">
              <a:solidFill>
                <a:srgbClr val="D59D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Arc 54"/>
            <p:cNvSpPr/>
            <p:nvPr/>
          </p:nvSpPr>
          <p:spPr>
            <a:xfrm rot="19432369">
              <a:off x="5380136" y="3172482"/>
              <a:ext cx="442018" cy="532703"/>
            </a:xfrm>
            <a:prstGeom prst="arc">
              <a:avLst/>
            </a:prstGeom>
            <a:ln w="19050">
              <a:solidFill>
                <a:srgbClr val="D59D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Freeform 2"/>
            <p:cNvSpPr/>
            <p:nvPr/>
          </p:nvSpPr>
          <p:spPr>
            <a:xfrm>
              <a:off x="5675045" y="2346158"/>
              <a:ext cx="846071" cy="1841269"/>
            </a:xfrm>
            <a:custGeom>
              <a:avLst/>
              <a:gdLst>
                <a:gd name="connsiteX0" fmla="*/ 725755 w 846071"/>
                <a:gd name="connsiteY0" fmla="*/ 0 h 1841269"/>
                <a:gd name="connsiteX1" fmla="*/ 497155 w 846071"/>
                <a:gd name="connsiteY1" fmla="*/ 12031 h 1841269"/>
                <a:gd name="connsiteX2" fmla="*/ 473092 w 846071"/>
                <a:gd name="connsiteY2" fmla="*/ 36095 h 1841269"/>
                <a:gd name="connsiteX3" fmla="*/ 400902 w 846071"/>
                <a:gd name="connsiteY3" fmla="*/ 60158 h 1841269"/>
                <a:gd name="connsiteX4" fmla="*/ 316681 w 846071"/>
                <a:gd name="connsiteY4" fmla="*/ 108284 h 1841269"/>
                <a:gd name="connsiteX5" fmla="*/ 244492 w 846071"/>
                <a:gd name="connsiteY5" fmla="*/ 132347 h 1841269"/>
                <a:gd name="connsiteX6" fmla="*/ 196366 w 846071"/>
                <a:gd name="connsiteY6" fmla="*/ 192505 h 1841269"/>
                <a:gd name="connsiteX7" fmla="*/ 148239 w 846071"/>
                <a:gd name="connsiteY7" fmla="*/ 264695 h 1841269"/>
                <a:gd name="connsiteX8" fmla="*/ 124176 w 846071"/>
                <a:gd name="connsiteY8" fmla="*/ 300789 h 1841269"/>
                <a:gd name="connsiteX9" fmla="*/ 112144 w 846071"/>
                <a:gd name="connsiteY9" fmla="*/ 336884 h 1841269"/>
                <a:gd name="connsiteX10" fmla="*/ 64018 w 846071"/>
                <a:gd name="connsiteY10" fmla="*/ 409074 h 1841269"/>
                <a:gd name="connsiteX11" fmla="*/ 39955 w 846071"/>
                <a:gd name="connsiteY11" fmla="*/ 565484 h 1841269"/>
                <a:gd name="connsiteX12" fmla="*/ 15892 w 846071"/>
                <a:gd name="connsiteY12" fmla="*/ 649705 h 1841269"/>
                <a:gd name="connsiteX13" fmla="*/ 15892 w 846071"/>
                <a:gd name="connsiteY13" fmla="*/ 1106905 h 1841269"/>
                <a:gd name="connsiteX14" fmla="*/ 39955 w 846071"/>
                <a:gd name="connsiteY14" fmla="*/ 1143000 h 1841269"/>
                <a:gd name="connsiteX15" fmla="*/ 64018 w 846071"/>
                <a:gd name="connsiteY15" fmla="*/ 1215189 h 1841269"/>
                <a:gd name="connsiteX16" fmla="*/ 76050 w 846071"/>
                <a:gd name="connsiteY16" fmla="*/ 1263316 h 1841269"/>
                <a:gd name="connsiteX17" fmla="*/ 100113 w 846071"/>
                <a:gd name="connsiteY17" fmla="*/ 1299410 h 1841269"/>
                <a:gd name="connsiteX18" fmla="*/ 112144 w 846071"/>
                <a:gd name="connsiteY18" fmla="*/ 1335505 h 1841269"/>
                <a:gd name="connsiteX19" fmla="*/ 172302 w 846071"/>
                <a:gd name="connsiteY19" fmla="*/ 1395663 h 1841269"/>
                <a:gd name="connsiteX20" fmla="*/ 208397 w 846071"/>
                <a:gd name="connsiteY20" fmla="*/ 1467853 h 1841269"/>
                <a:gd name="connsiteX21" fmla="*/ 244492 w 846071"/>
                <a:gd name="connsiteY21" fmla="*/ 1540042 h 1841269"/>
                <a:gd name="connsiteX22" fmla="*/ 292618 w 846071"/>
                <a:gd name="connsiteY22" fmla="*/ 1600200 h 1841269"/>
                <a:gd name="connsiteX23" fmla="*/ 316681 w 846071"/>
                <a:gd name="connsiteY23" fmla="*/ 1672389 h 1841269"/>
                <a:gd name="connsiteX24" fmla="*/ 352776 w 846071"/>
                <a:gd name="connsiteY24" fmla="*/ 1744579 h 1841269"/>
                <a:gd name="connsiteX25" fmla="*/ 424966 w 846071"/>
                <a:gd name="connsiteY25" fmla="*/ 1780674 h 1841269"/>
                <a:gd name="connsiteX26" fmla="*/ 461060 w 846071"/>
                <a:gd name="connsiteY26" fmla="*/ 1804737 h 1841269"/>
                <a:gd name="connsiteX27" fmla="*/ 653566 w 846071"/>
                <a:gd name="connsiteY27" fmla="*/ 1828800 h 1841269"/>
                <a:gd name="connsiteX28" fmla="*/ 846071 w 846071"/>
                <a:gd name="connsiteY28" fmla="*/ 1840831 h 18412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846071" h="1841269">
                  <a:moveTo>
                    <a:pt x="725755" y="0"/>
                  </a:moveTo>
                  <a:cubicBezTo>
                    <a:pt x="649555" y="4010"/>
                    <a:pt x="572694" y="1240"/>
                    <a:pt x="497155" y="12031"/>
                  </a:cubicBezTo>
                  <a:cubicBezTo>
                    <a:pt x="485925" y="13635"/>
                    <a:pt x="483238" y="31022"/>
                    <a:pt x="473092" y="36095"/>
                  </a:cubicBezTo>
                  <a:cubicBezTo>
                    <a:pt x="450405" y="47439"/>
                    <a:pt x="422007" y="46088"/>
                    <a:pt x="400902" y="60158"/>
                  </a:cubicBezTo>
                  <a:cubicBezTo>
                    <a:pt x="368343" y="81865"/>
                    <a:pt x="354846" y="93018"/>
                    <a:pt x="316681" y="108284"/>
                  </a:cubicBezTo>
                  <a:cubicBezTo>
                    <a:pt x="293131" y="117704"/>
                    <a:pt x="244492" y="132347"/>
                    <a:pt x="244492" y="132347"/>
                  </a:cubicBezTo>
                  <a:cubicBezTo>
                    <a:pt x="217396" y="213632"/>
                    <a:pt x="254974" y="125525"/>
                    <a:pt x="196366" y="192505"/>
                  </a:cubicBezTo>
                  <a:cubicBezTo>
                    <a:pt x="177322" y="214270"/>
                    <a:pt x="164281" y="240632"/>
                    <a:pt x="148239" y="264695"/>
                  </a:cubicBezTo>
                  <a:cubicBezTo>
                    <a:pt x="140218" y="276726"/>
                    <a:pt x="128749" y="287071"/>
                    <a:pt x="124176" y="300789"/>
                  </a:cubicBezTo>
                  <a:cubicBezTo>
                    <a:pt x="120165" y="312821"/>
                    <a:pt x="118303" y="325797"/>
                    <a:pt x="112144" y="336884"/>
                  </a:cubicBezTo>
                  <a:cubicBezTo>
                    <a:pt x="98099" y="362165"/>
                    <a:pt x="64018" y="409074"/>
                    <a:pt x="64018" y="409074"/>
                  </a:cubicBezTo>
                  <a:cubicBezTo>
                    <a:pt x="36869" y="517676"/>
                    <a:pt x="67673" y="385323"/>
                    <a:pt x="39955" y="565484"/>
                  </a:cubicBezTo>
                  <a:cubicBezTo>
                    <a:pt x="35639" y="593535"/>
                    <a:pt x="24874" y="622756"/>
                    <a:pt x="15892" y="649705"/>
                  </a:cubicBezTo>
                  <a:cubicBezTo>
                    <a:pt x="-1426" y="840200"/>
                    <a:pt x="-8847" y="859520"/>
                    <a:pt x="15892" y="1106905"/>
                  </a:cubicBezTo>
                  <a:cubicBezTo>
                    <a:pt x="17331" y="1121293"/>
                    <a:pt x="34082" y="1129786"/>
                    <a:pt x="39955" y="1143000"/>
                  </a:cubicBezTo>
                  <a:cubicBezTo>
                    <a:pt x="50257" y="1166179"/>
                    <a:pt x="57866" y="1190582"/>
                    <a:pt x="64018" y="1215189"/>
                  </a:cubicBezTo>
                  <a:cubicBezTo>
                    <a:pt x="68029" y="1231231"/>
                    <a:pt x="69536" y="1248117"/>
                    <a:pt x="76050" y="1263316"/>
                  </a:cubicBezTo>
                  <a:cubicBezTo>
                    <a:pt x="81746" y="1276607"/>
                    <a:pt x="92092" y="1287379"/>
                    <a:pt x="100113" y="1299410"/>
                  </a:cubicBezTo>
                  <a:cubicBezTo>
                    <a:pt x="104123" y="1311442"/>
                    <a:pt x="104535" y="1325359"/>
                    <a:pt x="112144" y="1335505"/>
                  </a:cubicBezTo>
                  <a:cubicBezTo>
                    <a:pt x="129159" y="1358192"/>
                    <a:pt x="172302" y="1395663"/>
                    <a:pt x="172302" y="1395663"/>
                  </a:cubicBezTo>
                  <a:cubicBezTo>
                    <a:pt x="202544" y="1486386"/>
                    <a:pt x="161751" y="1374562"/>
                    <a:pt x="208397" y="1467853"/>
                  </a:cubicBezTo>
                  <a:cubicBezTo>
                    <a:pt x="258210" y="1567479"/>
                    <a:pt x="175530" y="1436598"/>
                    <a:pt x="244492" y="1540042"/>
                  </a:cubicBezTo>
                  <a:cubicBezTo>
                    <a:pt x="288367" y="1671674"/>
                    <a:pt x="214876" y="1475814"/>
                    <a:pt x="292618" y="1600200"/>
                  </a:cubicBezTo>
                  <a:cubicBezTo>
                    <a:pt x="306061" y="1621709"/>
                    <a:pt x="308660" y="1648326"/>
                    <a:pt x="316681" y="1672389"/>
                  </a:cubicBezTo>
                  <a:cubicBezTo>
                    <a:pt x="326466" y="1701745"/>
                    <a:pt x="329454" y="1721257"/>
                    <a:pt x="352776" y="1744579"/>
                  </a:cubicBezTo>
                  <a:cubicBezTo>
                    <a:pt x="387256" y="1779059"/>
                    <a:pt x="385825" y="1761103"/>
                    <a:pt x="424966" y="1780674"/>
                  </a:cubicBezTo>
                  <a:cubicBezTo>
                    <a:pt x="437899" y="1787141"/>
                    <a:pt x="448127" y="1798270"/>
                    <a:pt x="461060" y="1804737"/>
                  </a:cubicBezTo>
                  <a:cubicBezTo>
                    <a:pt x="513325" y="1830869"/>
                    <a:pt x="622376" y="1825830"/>
                    <a:pt x="653566" y="1828800"/>
                  </a:cubicBezTo>
                  <a:cubicBezTo>
                    <a:pt x="821676" y="1844810"/>
                    <a:pt x="677771" y="1840831"/>
                    <a:pt x="846071" y="1840831"/>
                  </a:cubicBezTo>
                </a:path>
              </a:pathLst>
            </a:custGeom>
            <a:noFill/>
            <a:ln w="19050">
              <a:solidFill>
                <a:srgbClr val="D59D3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Freeform 55"/>
            <p:cNvSpPr/>
            <p:nvPr/>
          </p:nvSpPr>
          <p:spPr>
            <a:xfrm>
              <a:off x="5505215" y="2236498"/>
              <a:ext cx="830371" cy="2021305"/>
            </a:xfrm>
            <a:custGeom>
              <a:avLst/>
              <a:gdLst>
                <a:gd name="connsiteX0" fmla="*/ 725755 w 846071"/>
                <a:gd name="connsiteY0" fmla="*/ 0 h 1841269"/>
                <a:gd name="connsiteX1" fmla="*/ 497155 w 846071"/>
                <a:gd name="connsiteY1" fmla="*/ 12031 h 1841269"/>
                <a:gd name="connsiteX2" fmla="*/ 473092 w 846071"/>
                <a:gd name="connsiteY2" fmla="*/ 36095 h 1841269"/>
                <a:gd name="connsiteX3" fmla="*/ 400902 w 846071"/>
                <a:gd name="connsiteY3" fmla="*/ 60158 h 1841269"/>
                <a:gd name="connsiteX4" fmla="*/ 316681 w 846071"/>
                <a:gd name="connsiteY4" fmla="*/ 108284 h 1841269"/>
                <a:gd name="connsiteX5" fmla="*/ 244492 w 846071"/>
                <a:gd name="connsiteY5" fmla="*/ 132347 h 1841269"/>
                <a:gd name="connsiteX6" fmla="*/ 196366 w 846071"/>
                <a:gd name="connsiteY6" fmla="*/ 192505 h 1841269"/>
                <a:gd name="connsiteX7" fmla="*/ 148239 w 846071"/>
                <a:gd name="connsiteY7" fmla="*/ 264695 h 1841269"/>
                <a:gd name="connsiteX8" fmla="*/ 124176 w 846071"/>
                <a:gd name="connsiteY8" fmla="*/ 300789 h 1841269"/>
                <a:gd name="connsiteX9" fmla="*/ 112144 w 846071"/>
                <a:gd name="connsiteY9" fmla="*/ 336884 h 1841269"/>
                <a:gd name="connsiteX10" fmla="*/ 64018 w 846071"/>
                <a:gd name="connsiteY10" fmla="*/ 409074 h 1841269"/>
                <a:gd name="connsiteX11" fmla="*/ 39955 w 846071"/>
                <a:gd name="connsiteY11" fmla="*/ 565484 h 1841269"/>
                <a:gd name="connsiteX12" fmla="*/ 15892 w 846071"/>
                <a:gd name="connsiteY12" fmla="*/ 649705 h 1841269"/>
                <a:gd name="connsiteX13" fmla="*/ 15892 w 846071"/>
                <a:gd name="connsiteY13" fmla="*/ 1106905 h 1841269"/>
                <a:gd name="connsiteX14" fmla="*/ 39955 w 846071"/>
                <a:gd name="connsiteY14" fmla="*/ 1143000 h 1841269"/>
                <a:gd name="connsiteX15" fmla="*/ 64018 w 846071"/>
                <a:gd name="connsiteY15" fmla="*/ 1215189 h 1841269"/>
                <a:gd name="connsiteX16" fmla="*/ 76050 w 846071"/>
                <a:gd name="connsiteY16" fmla="*/ 1263316 h 1841269"/>
                <a:gd name="connsiteX17" fmla="*/ 100113 w 846071"/>
                <a:gd name="connsiteY17" fmla="*/ 1299410 h 1841269"/>
                <a:gd name="connsiteX18" fmla="*/ 112144 w 846071"/>
                <a:gd name="connsiteY18" fmla="*/ 1335505 h 1841269"/>
                <a:gd name="connsiteX19" fmla="*/ 172302 w 846071"/>
                <a:gd name="connsiteY19" fmla="*/ 1395663 h 1841269"/>
                <a:gd name="connsiteX20" fmla="*/ 208397 w 846071"/>
                <a:gd name="connsiteY20" fmla="*/ 1467853 h 1841269"/>
                <a:gd name="connsiteX21" fmla="*/ 244492 w 846071"/>
                <a:gd name="connsiteY21" fmla="*/ 1540042 h 1841269"/>
                <a:gd name="connsiteX22" fmla="*/ 292618 w 846071"/>
                <a:gd name="connsiteY22" fmla="*/ 1600200 h 1841269"/>
                <a:gd name="connsiteX23" fmla="*/ 316681 w 846071"/>
                <a:gd name="connsiteY23" fmla="*/ 1672389 h 1841269"/>
                <a:gd name="connsiteX24" fmla="*/ 352776 w 846071"/>
                <a:gd name="connsiteY24" fmla="*/ 1744579 h 1841269"/>
                <a:gd name="connsiteX25" fmla="*/ 424966 w 846071"/>
                <a:gd name="connsiteY25" fmla="*/ 1780674 h 1841269"/>
                <a:gd name="connsiteX26" fmla="*/ 461060 w 846071"/>
                <a:gd name="connsiteY26" fmla="*/ 1804737 h 1841269"/>
                <a:gd name="connsiteX27" fmla="*/ 653566 w 846071"/>
                <a:gd name="connsiteY27" fmla="*/ 1828800 h 1841269"/>
                <a:gd name="connsiteX28" fmla="*/ 846071 w 846071"/>
                <a:gd name="connsiteY28" fmla="*/ 1840831 h 1841269"/>
                <a:gd name="connsiteX0" fmla="*/ 809976 w 846071"/>
                <a:gd name="connsiteY0" fmla="*/ 0 h 1937522"/>
                <a:gd name="connsiteX1" fmla="*/ 497155 w 846071"/>
                <a:gd name="connsiteY1" fmla="*/ 108284 h 1937522"/>
                <a:gd name="connsiteX2" fmla="*/ 473092 w 846071"/>
                <a:gd name="connsiteY2" fmla="*/ 132348 h 1937522"/>
                <a:gd name="connsiteX3" fmla="*/ 400902 w 846071"/>
                <a:gd name="connsiteY3" fmla="*/ 156411 h 1937522"/>
                <a:gd name="connsiteX4" fmla="*/ 316681 w 846071"/>
                <a:gd name="connsiteY4" fmla="*/ 204537 h 1937522"/>
                <a:gd name="connsiteX5" fmla="*/ 244492 w 846071"/>
                <a:gd name="connsiteY5" fmla="*/ 228600 h 1937522"/>
                <a:gd name="connsiteX6" fmla="*/ 196366 w 846071"/>
                <a:gd name="connsiteY6" fmla="*/ 288758 h 1937522"/>
                <a:gd name="connsiteX7" fmla="*/ 148239 w 846071"/>
                <a:gd name="connsiteY7" fmla="*/ 360948 h 1937522"/>
                <a:gd name="connsiteX8" fmla="*/ 124176 w 846071"/>
                <a:gd name="connsiteY8" fmla="*/ 397042 h 1937522"/>
                <a:gd name="connsiteX9" fmla="*/ 112144 w 846071"/>
                <a:gd name="connsiteY9" fmla="*/ 433137 h 1937522"/>
                <a:gd name="connsiteX10" fmla="*/ 64018 w 846071"/>
                <a:gd name="connsiteY10" fmla="*/ 505327 h 1937522"/>
                <a:gd name="connsiteX11" fmla="*/ 39955 w 846071"/>
                <a:gd name="connsiteY11" fmla="*/ 661737 h 1937522"/>
                <a:gd name="connsiteX12" fmla="*/ 15892 w 846071"/>
                <a:gd name="connsiteY12" fmla="*/ 745958 h 1937522"/>
                <a:gd name="connsiteX13" fmla="*/ 15892 w 846071"/>
                <a:gd name="connsiteY13" fmla="*/ 1203158 h 1937522"/>
                <a:gd name="connsiteX14" fmla="*/ 39955 w 846071"/>
                <a:gd name="connsiteY14" fmla="*/ 1239253 h 1937522"/>
                <a:gd name="connsiteX15" fmla="*/ 64018 w 846071"/>
                <a:gd name="connsiteY15" fmla="*/ 1311442 h 1937522"/>
                <a:gd name="connsiteX16" fmla="*/ 76050 w 846071"/>
                <a:gd name="connsiteY16" fmla="*/ 1359569 h 1937522"/>
                <a:gd name="connsiteX17" fmla="*/ 100113 w 846071"/>
                <a:gd name="connsiteY17" fmla="*/ 1395663 h 1937522"/>
                <a:gd name="connsiteX18" fmla="*/ 112144 w 846071"/>
                <a:gd name="connsiteY18" fmla="*/ 1431758 h 1937522"/>
                <a:gd name="connsiteX19" fmla="*/ 172302 w 846071"/>
                <a:gd name="connsiteY19" fmla="*/ 1491916 h 1937522"/>
                <a:gd name="connsiteX20" fmla="*/ 208397 w 846071"/>
                <a:gd name="connsiteY20" fmla="*/ 1564106 h 1937522"/>
                <a:gd name="connsiteX21" fmla="*/ 244492 w 846071"/>
                <a:gd name="connsiteY21" fmla="*/ 1636295 h 1937522"/>
                <a:gd name="connsiteX22" fmla="*/ 292618 w 846071"/>
                <a:gd name="connsiteY22" fmla="*/ 1696453 h 1937522"/>
                <a:gd name="connsiteX23" fmla="*/ 316681 w 846071"/>
                <a:gd name="connsiteY23" fmla="*/ 1768642 h 1937522"/>
                <a:gd name="connsiteX24" fmla="*/ 352776 w 846071"/>
                <a:gd name="connsiteY24" fmla="*/ 1840832 h 1937522"/>
                <a:gd name="connsiteX25" fmla="*/ 424966 w 846071"/>
                <a:gd name="connsiteY25" fmla="*/ 1876927 h 1937522"/>
                <a:gd name="connsiteX26" fmla="*/ 461060 w 846071"/>
                <a:gd name="connsiteY26" fmla="*/ 1900990 h 1937522"/>
                <a:gd name="connsiteX27" fmla="*/ 653566 w 846071"/>
                <a:gd name="connsiteY27" fmla="*/ 1925053 h 1937522"/>
                <a:gd name="connsiteX28" fmla="*/ 846071 w 846071"/>
                <a:gd name="connsiteY28" fmla="*/ 1937084 h 1937522"/>
                <a:gd name="connsiteX0" fmla="*/ 809976 w 846071"/>
                <a:gd name="connsiteY0" fmla="*/ 0 h 1937522"/>
                <a:gd name="connsiteX1" fmla="*/ 497155 w 846071"/>
                <a:gd name="connsiteY1" fmla="*/ 108284 h 1937522"/>
                <a:gd name="connsiteX2" fmla="*/ 521218 w 846071"/>
                <a:gd name="connsiteY2" fmla="*/ 84222 h 1937522"/>
                <a:gd name="connsiteX3" fmla="*/ 400902 w 846071"/>
                <a:gd name="connsiteY3" fmla="*/ 156411 h 1937522"/>
                <a:gd name="connsiteX4" fmla="*/ 316681 w 846071"/>
                <a:gd name="connsiteY4" fmla="*/ 204537 h 1937522"/>
                <a:gd name="connsiteX5" fmla="*/ 244492 w 846071"/>
                <a:gd name="connsiteY5" fmla="*/ 228600 h 1937522"/>
                <a:gd name="connsiteX6" fmla="*/ 196366 w 846071"/>
                <a:gd name="connsiteY6" fmla="*/ 288758 h 1937522"/>
                <a:gd name="connsiteX7" fmla="*/ 148239 w 846071"/>
                <a:gd name="connsiteY7" fmla="*/ 360948 h 1937522"/>
                <a:gd name="connsiteX8" fmla="*/ 124176 w 846071"/>
                <a:gd name="connsiteY8" fmla="*/ 397042 h 1937522"/>
                <a:gd name="connsiteX9" fmla="*/ 112144 w 846071"/>
                <a:gd name="connsiteY9" fmla="*/ 433137 h 1937522"/>
                <a:gd name="connsiteX10" fmla="*/ 64018 w 846071"/>
                <a:gd name="connsiteY10" fmla="*/ 505327 h 1937522"/>
                <a:gd name="connsiteX11" fmla="*/ 39955 w 846071"/>
                <a:gd name="connsiteY11" fmla="*/ 661737 h 1937522"/>
                <a:gd name="connsiteX12" fmla="*/ 15892 w 846071"/>
                <a:gd name="connsiteY12" fmla="*/ 745958 h 1937522"/>
                <a:gd name="connsiteX13" fmla="*/ 15892 w 846071"/>
                <a:gd name="connsiteY13" fmla="*/ 1203158 h 1937522"/>
                <a:gd name="connsiteX14" fmla="*/ 39955 w 846071"/>
                <a:gd name="connsiteY14" fmla="*/ 1239253 h 1937522"/>
                <a:gd name="connsiteX15" fmla="*/ 64018 w 846071"/>
                <a:gd name="connsiteY15" fmla="*/ 1311442 h 1937522"/>
                <a:gd name="connsiteX16" fmla="*/ 76050 w 846071"/>
                <a:gd name="connsiteY16" fmla="*/ 1359569 h 1937522"/>
                <a:gd name="connsiteX17" fmla="*/ 100113 w 846071"/>
                <a:gd name="connsiteY17" fmla="*/ 1395663 h 1937522"/>
                <a:gd name="connsiteX18" fmla="*/ 112144 w 846071"/>
                <a:gd name="connsiteY18" fmla="*/ 1431758 h 1937522"/>
                <a:gd name="connsiteX19" fmla="*/ 172302 w 846071"/>
                <a:gd name="connsiteY19" fmla="*/ 1491916 h 1937522"/>
                <a:gd name="connsiteX20" fmla="*/ 208397 w 846071"/>
                <a:gd name="connsiteY20" fmla="*/ 1564106 h 1937522"/>
                <a:gd name="connsiteX21" fmla="*/ 244492 w 846071"/>
                <a:gd name="connsiteY21" fmla="*/ 1636295 h 1937522"/>
                <a:gd name="connsiteX22" fmla="*/ 292618 w 846071"/>
                <a:gd name="connsiteY22" fmla="*/ 1696453 h 1937522"/>
                <a:gd name="connsiteX23" fmla="*/ 316681 w 846071"/>
                <a:gd name="connsiteY23" fmla="*/ 1768642 h 1937522"/>
                <a:gd name="connsiteX24" fmla="*/ 352776 w 846071"/>
                <a:gd name="connsiteY24" fmla="*/ 1840832 h 1937522"/>
                <a:gd name="connsiteX25" fmla="*/ 424966 w 846071"/>
                <a:gd name="connsiteY25" fmla="*/ 1876927 h 1937522"/>
                <a:gd name="connsiteX26" fmla="*/ 461060 w 846071"/>
                <a:gd name="connsiteY26" fmla="*/ 1900990 h 1937522"/>
                <a:gd name="connsiteX27" fmla="*/ 653566 w 846071"/>
                <a:gd name="connsiteY27" fmla="*/ 1925053 h 1937522"/>
                <a:gd name="connsiteX28" fmla="*/ 846071 w 846071"/>
                <a:gd name="connsiteY28" fmla="*/ 1937084 h 1937522"/>
                <a:gd name="connsiteX0" fmla="*/ 809976 w 846071"/>
                <a:gd name="connsiteY0" fmla="*/ 0 h 1937522"/>
                <a:gd name="connsiteX1" fmla="*/ 497155 w 846071"/>
                <a:gd name="connsiteY1" fmla="*/ 108284 h 1937522"/>
                <a:gd name="connsiteX2" fmla="*/ 521218 w 846071"/>
                <a:gd name="connsiteY2" fmla="*/ 84222 h 1937522"/>
                <a:gd name="connsiteX3" fmla="*/ 364807 w 846071"/>
                <a:gd name="connsiteY3" fmla="*/ 120316 h 1937522"/>
                <a:gd name="connsiteX4" fmla="*/ 316681 w 846071"/>
                <a:gd name="connsiteY4" fmla="*/ 204537 h 1937522"/>
                <a:gd name="connsiteX5" fmla="*/ 244492 w 846071"/>
                <a:gd name="connsiteY5" fmla="*/ 228600 h 1937522"/>
                <a:gd name="connsiteX6" fmla="*/ 196366 w 846071"/>
                <a:gd name="connsiteY6" fmla="*/ 288758 h 1937522"/>
                <a:gd name="connsiteX7" fmla="*/ 148239 w 846071"/>
                <a:gd name="connsiteY7" fmla="*/ 360948 h 1937522"/>
                <a:gd name="connsiteX8" fmla="*/ 124176 w 846071"/>
                <a:gd name="connsiteY8" fmla="*/ 397042 h 1937522"/>
                <a:gd name="connsiteX9" fmla="*/ 112144 w 846071"/>
                <a:gd name="connsiteY9" fmla="*/ 433137 h 1937522"/>
                <a:gd name="connsiteX10" fmla="*/ 64018 w 846071"/>
                <a:gd name="connsiteY10" fmla="*/ 505327 h 1937522"/>
                <a:gd name="connsiteX11" fmla="*/ 39955 w 846071"/>
                <a:gd name="connsiteY11" fmla="*/ 661737 h 1937522"/>
                <a:gd name="connsiteX12" fmla="*/ 15892 w 846071"/>
                <a:gd name="connsiteY12" fmla="*/ 745958 h 1937522"/>
                <a:gd name="connsiteX13" fmla="*/ 15892 w 846071"/>
                <a:gd name="connsiteY13" fmla="*/ 1203158 h 1937522"/>
                <a:gd name="connsiteX14" fmla="*/ 39955 w 846071"/>
                <a:gd name="connsiteY14" fmla="*/ 1239253 h 1937522"/>
                <a:gd name="connsiteX15" fmla="*/ 64018 w 846071"/>
                <a:gd name="connsiteY15" fmla="*/ 1311442 h 1937522"/>
                <a:gd name="connsiteX16" fmla="*/ 76050 w 846071"/>
                <a:gd name="connsiteY16" fmla="*/ 1359569 h 1937522"/>
                <a:gd name="connsiteX17" fmla="*/ 100113 w 846071"/>
                <a:gd name="connsiteY17" fmla="*/ 1395663 h 1937522"/>
                <a:gd name="connsiteX18" fmla="*/ 112144 w 846071"/>
                <a:gd name="connsiteY18" fmla="*/ 1431758 h 1937522"/>
                <a:gd name="connsiteX19" fmla="*/ 172302 w 846071"/>
                <a:gd name="connsiteY19" fmla="*/ 1491916 h 1937522"/>
                <a:gd name="connsiteX20" fmla="*/ 208397 w 846071"/>
                <a:gd name="connsiteY20" fmla="*/ 1564106 h 1937522"/>
                <a:gd name="connsiteX21" fmla="*/ 244492 w 846071"/>
                <a:gd name="connsiteY21" fmla="*/ 1636295 h 1937522"/>
                <a:gd name="connsiteX22" fmla="*/ 292618 w 846071"/>
                <a:gd name="connsiteY22" fmla="*/ 1696453 h 1937522"/>
                <a:gd name="connsiteX23" fmla="*/ 316681 w 846071"/>
                <a:gd name="connsiteY23" fmla="*/ 1768642 h 1937522"/>
                <a:gd name="connsiteX24" fmla="*/ 352776 w 846071"/>
                <a:gd name="connsiteY24" fmla="*/ 1840832 h 1937522"/>
                <a:gd name="connsiteX25" fmla="*/ 424966 w 846071"/>
                <a:gd name="connsiteY25" fmla="*/ 1876927 h 1937522"/>
                <a:gd name="connsiteX26" fmla="*/ 461060 w 846071"/>
                <a:gd name="connsiteY26" fmla="*/ 1900990 h 1937522"/>
                <a:gd name="connsiteX27" fmla="*/ 653566 w 846071"/>
                <a:gd name="connsiteY27" fmla="*/ 1925053 h 1937522"/>
                <a:gd name="connsiteX28" fmla="*/ 846071 w 846071"/>
                <a:gd name="connsiteY28" fmla="*/ 1937084 h 1937522"/>
                <a:gd name="connsiteX0" fmla="*/ 837609 w 873704"/>
                <a:gd name="connsiteY0" fmla="*/ 0 h 1937522"/>
                <a:gd name="connsiteX1" fmla="*/ 524788 w 873704"/>
                <a:gd name="connsiteY1" fmla="*/ 108284 h 1937522"/>
                <a:gd name="connsiteX2" fmla="*/ 548851 w 873704"/>
                <a:gd name="connsiteY2" fmla="*/ 84222 h 1937522"/>
                <a:gd name="connsiteX3" fmla="*/ 392440 w 873704"/>
                <a:gd name="connsiteY3" fmla="*/ 120316 h 1937522"/>
                <a:gd name="connsiteX4" fmla="*/ 344314 w 873704"/>
                <a:gd name="connsiteY4" fmla="*/ 204537 h 1937522"/>
                <a:gd name="connsiteX5" fmla="*/ 272125 w 873704"/>
                <a:gd name="connsiteY5" fmla="*/ 228600 h 1937522"/>
                <a:gd name="connsiteX6" fmla="*/ 223999 w 873704"/>
                <a:gd name="connsiteY6" fmla="*/ 288758 h 1937522"/>
                <a:gd name="connsiteX7" fmla="*/ 175872 w 873704"/>
                <a:gd name="connsiteY7" fmla="*/ 360948 h 1937522"/>
                <a:gd name="connsiteX8" fmla="*/ 151809 w 873704"/>
                <a:gd name="connsiteY8" fmla="*/ 397042 h 1937522"/>
                <a:gd name="connsiteX9" fmla="*/ 139777 w 873704"/>
                <a:gd name="connsiteY9" fmla="*/ 433137 h 1937522"/>
                <a:gd name="connsiteX10" fmla="*/ 91651 w 873704"/>
                <a:gd name="connsiteY10" fmla="*/ 505327 h 1937522"/>
                <a:gd name="connsiteX11" fmla="*/ 67588 w 873704"/>
                <a:gd name="connsiteY11" fmla="*/ 661737 h 1937522"/>
                <a:gd name="connsiteX12" fmla="*/ 43525 w 873704"/>
                <a:gd name="connsiteY12" fmla="*/ 745958 h 1937522"/>
                <a:gd name="connsiteX13" fmla="*/ 7431 w 873704"/>
                <a:gd name="connsiteY13" fmla="*/ 1203158 h 1937522"/>
                <a:gd name="connsiteX14" fmla="*/ 67588 w 873704"/>
                <a:gd name="connsiteY14" fmla="*/ 1239253 h 1937522"/>
                <a:gd name="connsiteX15" fmla="*/ 91651 w 873704"/>
                <a:gd name="connsiteY15" fmla="*/ 1311442 h 1937522"/>
                <a:gd name="connsiteX16" fmla="*/ 103683 w 873704"/>
                <a:gd name="connsiteY16" fmla="*/ 1359569 h 1937522"/>
                <a:gd name="connsiteX17" fmla="*/ 127746 w 873704"/>
                <a:gd name="connsiteY17" fmla="*/ 1395663 h 1937522"/>
                <a:gd name="connsiteX18" fmla="*/ 139777 w 873704"/>
                <a:gd name="connsiteY18" fmla="*/ 1431758 h 1937522"/>
                <a:gd name="connsiteX19" fmla="*/ 199935 w 873704"/>
                <a:gd name="connsiteY19" fmla="*/ 1491916 h 1937522"/>
                <a:gd name="connsiteX20" fmla="*/ 236030 w 873704"/>
                <a:gd name="connsiteY20" fmla="*/ 1564106 h 1937522"/>
                <a:gd name="connsiteX21" fmla="*/ 272125 w 873704"/>
                <a:gd name="connsiteY21" fmla="*/ 1636295 h 1937522"/>
                <a:gd name="connsiteX22" fmla="*/ 320251 w 873704"/>
                <a:gd name="connsiteY22" fmla="*/ 1696453 h 1937522"/>
                <a:gd name="connsiteX23" fmla="*/ 344314 w 873704"/>
                <a:gd name="connsiteY23" fmla="*/ 1768642 h 1937522"/>
                <a:gd name="connsiteX24" fmla="*/ 380409 w 873704"/>
                <a:gd name="connsiteY24" fmla="*/ 1840832 h 1937522"/>
                <a:gd name="connsiteX25" fmla="*/ 452599 w 873704"/>
                <a:gd name="connsiteY25" fmla="*/ 1876927 h 1937522"/>
                <a:gd name="connsiteX26" fmla="*/ 488693 w 873704"/>
                <a:gd name="connsiteY26" fmla="*/ 1900990 h 1937522"/>
                <a:gd name="connsiteX27" fmla="*/ 681199 w 873704"/>
                <a:gd name="connsiteY27" fmla="*/ 1925053 h 1937522"/>
                <a:gd name="connsiteX28" fmla="*/ 873704 w 873704"/>
                <a:gd name="connsiteY28" fmla="*/ 1937084 h 1937522"/>
                <a:gd name="connsiteX0" fmla="*/ 837609 w 873704"/>
                <a:gd name="connsiteY0" fmla="*/ 0 h 1937522"/>
                <a:gd name="connsiteX1" fmla="*/ 524788 w 873704"/>
                <a:gd name="connsiteY1" fmla="*/ 108284 h 1937522"/>
                <a:gd name="connsiteX2" fmla="*/ 548851 w 873704"/>
                <a:gd name="connsiteY2" fmla="*/ 84222 h 1937522"/>
                <a:gd name="connsiteX3" fmla="*/ 392440 w 873704"/>
                <a:gd name="connsiteY3" fmla="*/ 120316 h 1937522"/>
                <a:gd name="connsiteX4" fmla="*/ 344314 w 873704"/>
                <a:gd name="connsiteY4" fmla="*/ 204537 h 1937522"/>
                <a:gd name="connsiteX5" fmla="*/ 272125 w 873704"/>
                <a:gd name="connsiteY5" fmla="*/ 228600 h 1937522"/>
                <a:gd name="connsiteX6" fmla="*/ 223999 w 873704"/>
                <a:gd name="connsiteY6" fmla="*/ 288758 h 1937522"/>
                <a:gd name="connsiteX7" fmla="*/ 175872 w 873704"/>
                <a:gd name="connsiteY7" fmla="*/ 360948 h 1937522"/>
                <a:gd name="connsiteX8" fmla="*/ 151809 w 873704"/>
                <a:gd name="connsiteY8" fmla="*/ 397042 h 1937522"/>
                <a:gd name="connsiteX9" fmla="*/ 139777 w 873704"/>
                <a:gd name="connsiteY9" fmla="*/ 433137 h 1937522"/>
                <a:gd name="connsiteX10" fmla="*/ 91651 w 873704"/>
                <a:gd name="connsiteY10" fmla="*/ 505327 h 1937522"/>
                <a:gd name="connsiteX11" fmla="*/ 67588 w 873704"/>
                <a:gd name="connsiteY11" fmla="*/ 661737 h 1937522"/>
                <a:gd name="connsiteX12" fmla="*/ 43525 w 873704"/>
                <a:gd name="connsiteY12" fmla="*/ 745958 h 1937522"/>
                <a:gd name="connsiteX13" fmla="*/ 7431 w 873704"/>
                <a:gd name="connsiteY13" fmla="*/ 1203158 h 1937522"/>
                <a:gd name="connsiteX14" fmla="*/ 67588 w 873704"/>
                <a:gd name="connsiteY14" fmla="*/ 1239253 h 1937522"/>
                <a:gd name="connsiteX15" fmla="*/ 91651 w 873704"/>
                <a:gd name="connsiteY15" fmla="*/ 1311442 h 1937522"/>
                <a:gd name="connsiteX16" fmla="*/ 103683 w 873704"/>
                <a:gd name="connsiteY16" fmla="*/ 1359569 h 1937522"/>
                <a:gd name="connsiteX17" fmla="*/ 127746 w 873704"/>
                <a:gd name="connsiteY17" fmla="*/ 1395663 h 1937522"/>
                <a:gd name="connsiteX18" fmla="*/ 127745 w 873704"/>
                <a:gd name="connsiteY18" fmla="*/ 1443789 h 1937522"/>
                <a:gd name="connsiteX19" fmla="*/ 199935 w 873704"/>
                <a:gd name="connsiteY19" fmla="*/ 1491916 h 1937522"/>
                <a:gd name="connsiteX20" fmla="*/ 236030 w 873704"/>
                <a:gd name="connsiteY20" fmla="*/ 1564106 h 1937522"/>
                <a:gd name="connsiteX21" fmla="*/ 272125 w 873704"/>
                <a:gd name="connsiteY21" fmla="*/ 1636295 h 1937522"/>
                <a:gd name="connsiteX22" fmla="*/ 320251 w 873704"/>
                <a:gd name="connsiteY22" fmla="*/ 1696453 h 1937522"/>
                <a:gd name="connsiteX23" fmla="*/ 344314 w 873704"/>
                <a:gd name="connsiteY23" fmla="*/ 1768642 h 1937522"/>
                <a:gd name="connsiteX24" fmla="*/ 380409 w 873704"/>
                <a:gd name="connsiteY24" fmla="*/ 1840832 h 1937522"/>
                <a:gd name="connsiteX25" fmla="*/ 452599 w 873704"/>
                <a:gd name="connsiteY25" fmla="*/ 1876927 h 1937522"/>
                <a:gd name="connsiteX26" fmla="*/ 488693 w 873704"/>
                <a:gd name="connsiteY26" fmla="*/ 1900990 h 1937522"/>
                <a:gd name="connsiteX27" fmla="*/ 681199 w 873704"/>
                <a:gd name="connsiteY27" fmla="*/ 1925053 h 1937522"/>
                <a:gd name="connsiteX28" fmla="*/ 873704 w 873704"/>
                <a:gd name="connsiteY28" fmla="*/ 1937084 h 1937522"/>
                <a:gd name="connsiteX0" fmla="*/ 837609 w 873704"/>
                <a:gd name="connsiteY0" fmla="*/ 0 h 1937522"/>
                <a:gd name="connsiteX1" fmla="*/ 524788 w 873704"/>
                <a:gd name="connsiteY1" fmla="*/ 108284 h 1937522"/>
                <a:gd name="connsiteX2" fmla="*/ 548851 w 873704"/>
                <a:gd name="connsiteY2" fmla="*/ 84222 h 1937522"/>
                <a:gd name="connsiteX3" fmla="*/ 392440 w 873704"/>
                <a:gd name="connsiteY3" fmla="*/ 120316 h 1937522"/>
                <a:gd name="connsiteX4" fmla="*/ 344314 w 873704"/>
                <a:gd name="connsiteY4" fmla="*/ 204537 h 1937522"/>
                <a:gd name="connsiteX5" fmla="*/ 272125 w 873704"/>
                <a:gd name="connsiteY5" fmla="*/ 228600 h 1937522"/>
                <a:gd name="connsiteX6" fmla="*/ 223999 w 873704"/>
                <a:gd name="connsiteY6" fmla="*/ 288758 h 1937522"/>
                <a:gd name="connsiteX7" fmla="*/ 175872 w 873704"/>
                <a:gd name="connsiteY7" fmla="*/ 360948 h 1937522"/>
                <a:gd name="connsiteX8" fmla="*/ 151809 w 873704"/>
                <a:gd name="connsiteY8" fmla="*/ 397042 h 1937522"/>
                <a:gd name="connsiteX9" fmla="*/ 139777 w 873704"/>
                <a:gd name="connsiteY9" fmla="*/ 433137 h 1937522"/>
                <a:gd name="connsiteX10" fmla="*/ 91651 w 873704"/>
                <a:gd name="connsiteY10" fmla="*/ 505327 h 1937522"/>
                <a:gd name="connsiteX11" fmla="*/ 67588 w 873704"/>
                <a:gd name="connsiteY11" fmla="*/ 661737 h 1937522"/>
                <a:gd name="connsiteX12" fmla="*/ 43525 w 873704"/>
                <a:gd name="connsiteY12" fmla="*/ 745958 h 1937522"/>
                <a:gd name="connsiteX13" fmla="*/ 7431 w 873704"/>
                <a:gd name="connsiteY13" fmla="*/ 1203158 h 1937522"/>
                <a:gd name="connsiteX14" fmla="*/ 67588 w 873704"/>
                <a:gd name="connsiteY14" fmla="*/ 1239253 h 1937522"/>
                <a:gd name="connsiteX15" fmla="*/ 79620 w 873704"/>
                <a:gd name="connsiteY15" fmla="*/ 1335506 h 1937522"/>
                <a:gd name="connsiteX16" fmla="*/ 103683 w 873704"/>
                <a:gd name="connsiteY16" fmla="*/ 1359569 h 1937522"/>
                <a:gd name="connsiteX17" fmla="*/ 127746 w 873704"/>
                <a:gd name="connsiteY17" fmla="*/ 1395663 h 1937522"/>
                <a:gd name="connsiteX18" fmla="*/ 127745 w 873704"/>
                <a:gd name="connsiteY18" fmla="*/ 1443789 h 1937522"/>
                <a:gd name="connsiteX19" fmla="*/ 199935 w 873704"/>
                <a:gd name="connsiteY19" fmla="*/ 1491916 h 1937522"/>
                <a:gd name="connsiteX20" fmla="*/ 236030 w 873704"/>
                <a:gd name="connsiteY20" fmla="*/ 1564106 h 1937522"/>
                <a:gd name="connsiteX21" fmla="*/ 272125 w 873704"/>
                <a:gd name="connsiteY21" fmla="*/ 1636295 h 1937522"/>
                <a:gd name="connsiteX22" fmla="*/ 320251 w 873704"/>
                <a:gd name="connsiteY22" fmla="*/ 1696453 h 1937522"/>
                <a:gd name="connsiteX23" fmla="*/ 344314 w 873704"/>
                <a:gd name="connsiteY23" fmla="*/ 1768642 h 1937522"/>
                <a:gd name="connsiteX24" fmla="*/ 380409 w 873704"/>
                <a:gd name="connsiteY24" fmla="*/ 1840832 h 1937522"/>
                <a:gd name="connsiteX25" fmla="*/ 452599 w 873704"/>
                <a:gd name="connsiteY25" fmla="*/ 1876927 h 1937522"/>
                <a:gd name="connsiteX26" fmla="*/ 488693 w 873704"/>
                <a:gd name="connsiteY26" fmla="*/ 1900990 h 1937522"/>
                <a:gd name="connsiteX27" fmla="*/ 681199 w 873704"/>
                <a:gd name="connsiteY27" fmla="*/ 1925053 h 1937522"/>
                <a:gd name="connsiteX28" fmla="*/ 873704 w 873704"/>
                <a:gd name="connsiteY28" fmla="*/ 1937084 h 1937522"/>
                <a:gd name="connsiteX0" fmla="*/ 830371 w 866466"/>
                <a:gd name="connsiteY0" fmla="*/ 0 h 1937522"/>
                <a:gd name="connsiteX1" fmla="*/ 517550 w 866466"/>
                <a:gd name="connsiteY1" fmla="*/ 108284 h 1937522"/>
                <a:gd name="connsiteX2" fmla="*/ 541613 w 866466"/>
                <a:gd name="connsiteY2" fmla="*/ 84222 h 1937522"/>
                <a:gd name="connsiteX3" fmla="*/ 385202 w 866466"/>
                <a:gd name="connsiteY3" fmla="*/ 120316 h 1937522"/>
                <a:gd name="connsiteX4" fmla="*/ 337076 w 866466"/>
                <a:gd name="connsiteY4" fmla="*/ 204537 h 1937522"/>
                <a:gd name="connsiteX5" fmla="*/ 264887 w 866466"/>
                <a:gd name="connsiteY5" fmla="*/ 228600 h 1937522"/>
                <a:gd name="connsiteX6" fmla="*/ 216761 w 866466"/>
                <a:gd name="connsiteY6" fmla="*/ 288758 h 1937522"/>
                <a:gd name="connsiteX7" fmla="*/ 168634 w 866466"/>
                <a:gd name="connsiteY7" fmla="*/ 360948 h 1937522"/>
                <a:gd name="connsiteX8" fmla="*/ 144571 w 866466"/>
                <a:gd name="connsiteY8" fmla="*/ 397042 h 1937522"/>
                <a:gd name="connsiteX9" fmla="*/ 132539 w 866466"/>
                <a:gd name="connsiteY9" fmla="*/ 433137 h 1937522"/>
                <a:gd name="connsiteX10" fmla="*/ 84413 w 866466"/>
                <a:gd name="connsiteY10" fmla="*/ 505327 h 1937522"/>
                <a:gd name="connsiteX11" fmla="*/ 60350 w 866466"/>
                <a:gd name="connsiteY11" fmla="*/ 661737 h 1937522"/>
                <a:gd name="connsiteX12" fmla="*/ 36287 w 866466"/>
                <a:gd name="connsiteY12" fmla="*/ 745958 h 1937522"/>
                <a:gd name="connsiteX13" fmla="*/ 193 w 866466"/>
                <a:gd name="connsiteY13" fmla="*/ 1203158 h 1937522"/>
                <a:gd name="connsiteX14" fmla="*/ 24256 w 866466"/>
                <a:gd name="connsiteY14" fmla="*/ 1263316 h 1937522"/>
                <a:gd name="connsiteX15" fmla="*/ 72382 w 866466"/>
                <a:gd name="connsiteY15" fmla="*/ 1335506 h 1937522"/>
                <a:gd name="connsiteX16" fmla="*/ 96445 w 866466"/>
                <a:gd name="connsiteY16" fmla="*/ 1359569 h 1937522"/>
                <a:gd name="connsiteX17" fmla="*/ 120508 w 866466"/>
                <a:gd name="connsiteY17" fmla="*/ 1395663 h 1937522"/>
                <a:gd name="connsiteX18" fmla="*/ 120507 w 866466"/>
                <a:gd name="connsiteY18" fmla="*/ 1443789 h 1937522"/>
                <a:gd name="connsiteX19" fmla="*/ 192697 w 866466"/>
                <a:gd name="connsiteY19" fmla="*/ 1491916 h 1937522"/>
                <a:gd name="connsiteX20" fmla="*/ 228792 w 866466"/>
                <a:gd name="connsiteY20" fmla="*/ 1564106 h 1937522"/>
                <a:gd name="connsiteX21" fmla="*/ 264887 w 866466"/>
                <a:gd name="connsiteY21" fmla="*/ 1636295 h 1937522"/>
                <a:gd name="connsiteX22" fmla="*/ 313013 w 866466"/>
                <a:gd name="connsiteY22" fmla="*/ 1696453 h 1937522"/>
                <a:gd name="connsiteX23" fmla="*/ 337076 w 866466"/>
                <a:gd name="connsiteY23" fmla="*/ 1768642 h 1937522"/>
                <a:gd name="connsiteX24" fmla="*/ 373171 w 866466"/>
                <a:gd name="connsiteY24" fmla="*/ 1840832 h 1937522"/>
                <a:gd name="connsiteX25" fmla="*/ 445361 w 866466"/>
                <a:gd name="connsiteY25" fmla="*/ 1876927 h 1937522"/>
                <a:gd name="connsiteX26" fmla="*/ 481455 w 866466"/>
                <a:gd name="connsiteY26" fmla="*/ 1900990 h 1937522"/>
                <a:gd name="connsiteX27" fmla="*/ 673961 w 866466"/>
                <a:gd name="connsiteY27" fmla="*/ 1925053 h 1937522"/>
                <a:gd name="connsiteX28" fmla="*/ 866466 w 866466"/>
                <a:gd name="connsiteY28" fmla="*/ 1937084 h 1937522"/>
                <a:gd name="connsiteX0" fmla="*/ 830371 w 866466"/>
                <a:gd name="connsiteY0" fmla="*/ 0 h 1999454"/>
                <a:gd name="connsiteX1" fmla="*/ 517550 w 866466"/>
                <a:gd name="connsiteY1" fmla="*/ 108284 h 1999454"/>
                <a:gd name="connsiteX2" fmla="*/ 541613 w 866466"/>
                <a:gd name="connsiteY2" fmla="*/ 84222 h 1999454"/>
                <a:gd name="connsiteX3" fmla="*/ 385202 w 866466"/>
                <a:gd name="connsiteY3" fmla="*/ 120316 h 1999454"/>
                <a:gd name="connsiteX4" fmla="*/ 337076 w 866466"/>
                <a:gd name="connsiteY4" fmla="*/ 204537 h 1999454"/>
                <a:gd name="connsiteX5" fmla="*/ 264887 w 866466"/>
                <a:gd name="connsiteY5" fmla="*/ 228600 h 1999454"/>
                <a:gd name="connsiteX6" fmla="*/ 216761 w 866466"/>
                <a:gd name="connsiteY6" fmla="*/ 288758 h 1999454"/>
                <a:gd name="connsiteX7" fmla="*/ 168634 w 866466"/>
                <a:gd name="connsiteY7" fmla="*/ 360948 h 1999454"/>
                <a:gd name="connsiteX8" fmla="*/ 144571 w 866466"/>
                <a:gd name="connsiteY8" fmla="*/ 397042 h 1999454"/>
                <a:gd name="connsiteX9" fmla="*/ 132539 w 866466"/>
                <a:gd name="connsiteY9" fmla="*/ 433137 h 1999454"/>
                <a:gd name="connsiteX10" fmla="*/ 84413 w 866466"/>
                <a:gd name="connsiteY10" fmla="*/ 505327 h 1999454"/>
                <a:gd name="connsiteX11" fmla="*/ 60350 w 866466"/>
                <a:gd name="connsiteY11" fmla="*/ 661737 h 1999454"/>
                <a:gd name="connsiteX12" fmla="*/ 36287 w 866466"/>
                <a:gd name="connsiteY12" fmla="*/ 745958 h 1999454"/>
                <a:gd name="connsiteX13" fmla="*/ 193 w 866466"/>
                <a:gd name="connsiteY13" fmla="*/ 1203158 h 1999454"/>
                <a:gd name="connsiteX14" fmla="*/ 24256 w 866466"/>
                <a:gd name="connsiteY14" fmla="*/ 1263316 h 1999454"/>
                <a:gd name="connsiteX15" fmla="*/ 72382 w 866466"/>
                <a:gd name="connsiteY15" fmla="*/ 1335506 h 1999454"/>
                <a:gd name="connsiteX16" fmla="*/ 96445 w 866466"/>
                <a:gd name="connsiteY16" fmla="*/ 1359569 h 1999454"/>
                <a:gd name="connsiteX17" fmla="*/ 120508 w 866466"/>
                <a:gd name="connsiteY17" fmla="*/ 1395663 h 1999454"/>
                <a:gd name="connsiteX18" fmla="*/ 120507 w 866466"/>
                <a:gd name="connsiteY18" fmla="*/ 1443789 h 1999454"/>
                <a:gd name="connsiteX19" fmla="*/ 192697 w 866466"/>
                <a:gd name="connsiteY19" fmla="*/ 1491916 h 1999454"/>
                <a:gd name="connsiteX20" fmla="*/ 228792 w 866466"/>
                <a:gd name="connsiteY20" fmla="*/ 1564106 h 1999454"/>
                <a:gd name="connsiteX21" fmla="*/ 264887 w 866466"/>
                <a:gd name="connsiteY21" fmla="*/ 1636295 h 1999454"/>
                <a:gd name="connsiteX22" fmla="*/ 313013 w 866466"/>
                <a:gd name="connsiteY22" fmla="*/ 1696453 h 1999454"/>
                <a:gd name="connsiteX23" fmla="*/ 337076 w 866466"/>
                <a:gd name="connsiteY23" fmla="*/ 1768642 h 1999454"/>
                <a:gd name="connsiteX24" fmla="*/ 373171 w 866466"/>
                <a:gd name="connsiteY24" fmla="*/ 1840832 h 1999454"/>
                <a:gd name="connsiteX25" fmla="*/ 445361 w 866466"/>
                <a:gd name="connsiteY25" fmla="*/ 1876927 h 1999454"/>
                <a:gd name="connsiteX26" fmla="*/ 481455 w 866466"/>
                <a:gd name="connsiteY26" fmla="*/ 1900990 h 1999454"/>
                <a:gd name="connsiteX27" fmla="*/ 673961 w 866466"/>
                <a:gd name="connsiteY27" fmla="*/ 1997243 h 1999454"/>
                <a:gd name="connsiteX28" fmla="*/ 866466 w 866466"/>
                <a:gd name="connsiteY28" fmla="*/ 1937084 h 1999454"/>
                <a:gd name="connsiteX0" fmla="*/ 830371 w 866466"/>
                <a:gd name="connsiteY0" fmla="*/ 0 h 1997243"/>
                <a:gd name="connsiteX1" fmla="*/ 517550 w 866466"/>
                <a:gd name="connsiteY1" fmla="*/ 108284 h 1997243"/>
                <a:gd name="connsiteX2" fmla="*/ 541613 w 866466"/>
                <a:gd name="connsiteY2" fmla="*/ 84222 h 1997243"/>
                <a:gd name="connsiteX3" fmla="*/ 385202 w 866466"/>
                <a:gd name="connsiteY3" fmla="*/ 120316 h 1997243"/>
                <a:gd name="connsiteX4" fmla="*/ 337076 w 866466"/>
                <a:gd name="connsiteY4" fmla="*/ 204537 h 1997243"/>
                <a:gd name="connsiteX5" fmla="*/ 264887 w 866466"/>
                <a:gd name="connsiteY5" fmla="*/ 228600 h 1997243"/>
                <a:gd name="connsiteX6" fmla="*/ 216761 w 866466"/>
                <a:gd name="connsiteY6" fmla="*/ 288758 h 1997243"/>
                <a:gd name="connsiteX7" fmla="*/ 168634 w 866466"/>
                <a:gd name="connsiteY7" fmla="*/ 360948 h 1997243"/>
                <a:gd name="connsiteX8" fmla="*/ 144571 w 866466"/>
                <a:gd name="connsiteY8" fmla="*/ 397042 h 1997243"/>
                <a:gd name="connsiteX9" fmla="*/ 132539 w 866466"/>
                <a:gd name="connsiteY9" fmla="*/ 433137 h 1997243"/>
                <a:gd name="connsiteX10" fmla="*/ 84413 w 866466"/>
                <a:gd name="connsiteY10" fmla="*/ 505327 h 1997243"/>
                <a:gd name="connsiteX11" fmla="*/ 60350 w 866466"/>
                <a:gd name="connsiteY11" fmla="*/ 661737 h 1997243"/>
                <a:gd name="connsiteX12" fmla="*/ 36287 w 866466"/>
                <a:gd name="connsiteY12" fmla="*/ 745958 h 1997243"/>
                <a:gd name="connsiteX13" fmla="*/ 193 w 866466"/>
                <a:gd name="connsiteY13" fmla="*/ 1203158 h 1997243"/>
                <a:gd name="connsiteX14" fmla="*/ 24256 w 866466"/>
                <a:gd name="connsiteY14" fmla="*/ 1263316 h 1997243"/>
                <a:gd name="connsiteX15" fmla="*/ 72382 w 866466"/>
                <a:gd name="connsiteY15" fmla="*/ 1335506 h 1997243"/>
                <a:gd name="connsiteX16" fmla="*/ 96445 w 866466"/>
                <a:gd name="connsiteY16" fmla="*/ 1359569 h 1997243"/>
                <a:gd name="connsiteX17" fmla="*/ 120508 w 866466"/>
                <a:gd name="connsiteY17" fmla="*/ 1395663 h 1997243"/>
                <a:gd name="connsiteX18" fmla="*/ 120507 w 866466"/>
                <a:gd name="connsiteY18" fmla="*/ 1443789 h 1997243"/>
                <a:gd name="connsiteX19" fmla="*/ 192697 w 866466"/>
                <a:gd name="connsiteY19" fmla="*/ 1491916 h 1997243"/>
                <a:gd name="connsiteX20" fmla="*/ 228792 w 866466"/>
                <a:gd name="connsiteY20" fmla="*/ 1564106 h 1997243"/>
                <a:gd name="connsiteX21" fmla="*/ 264887 w 866466"/>
                <a:gd name="connsiteY21" fmla="*/ 1636295 h 1997243"/>
                <a:gd name="connsiteX22" fmla="*/ 313013 w 866466"/>
                <a:gd name="connsiteY22" fmla="*/ 1696453 h 1997243"/>
                <a:gd name="connsiteX23" fmla="*/ 337076 w 866466"/>
                <a:gd name="connsiteY23" fmla="*/ 1768642 h 1997243"/>
                <a:gd name="connsiteX24" fmla="*/ 373171 w 866466"/>
                <a:gd name="connsiteY24" fmla="*/ 1840832 h 1997243"/>
                <a:gd name="connsiteX25" fmla="*/ 445361 w 866466"/>
                <a:gd name="connsiteY25" fmla="*/ 1876927 h 1997243"/>
                <a:gd name="connsiteX26" fmla="*/ 469423 w 866466"/>
                <a:gd name="connsiteY26" fmla="*/ 1937084 h 1997243"/>
                <a:gd name="connsiteX27" fmla="*/ 673961 w 866466"/>
                <a:gd name="connsiteY27" fmla="*/ 1997243 h 1997243"/>
                <a:gd name="connsiteX28" fmla="*/ 866466 w 866466"/>
                <a:gd name="connsiteY28" fmla="*/ 1937084 h 1997243"/>
                <a:gd name="connsiteX0" fmla="*/ 830371 w 866466"/>
                <a:gd name="connsiteY0" fmla="*/ 0 h 1997243"/>
                <a:gd name="connsiteX1" fmla="*/ 517550 w 866466"/>
                <a:gd name="connsiteY1" fmla="*/ 108284 h 1997243"/>
                <a:gd name="connsiteX2" fmla="*/ 541613 w 866466"/>
                <a:gd name="connsiteY2" fmla="*/ 84222 h 1997243"/>
                <a:gd name="connsiteX3" fmla="*/ 385202 w 866466"/>
                <a:gd name="connsiteY3" fmla="*/ 120316 h 1997243"/>
                <a:gd name="connsiteX4" fmla="*/ 337076 w 866466"/>
                <a:gd name="connsiteY4" fmla="*/ 204537 h 1997243"/>
                <a:gd name="connsiteX5" fmla="*/ 264887 w 866466"/>
                <a:gd name="connsiteY5" fmla="*/ 228600 h 1997243"/>
                <a:gd name="connsiteX6" fmla="*/ 216761 w 866466"/>
                <a:gd name="connsiteY6" fmla="*/ 288758 h 1997243"/>
                <a:gd name="connsiteX7" fmla="*/ 168634 w 866466"/>
                <a:gd name="connsiteY7" fmla="*/ 360948 h 1997243"/>
                <a:gd name="connsiteX8" fmla="*/ 144571 w 866466"/>
                <a:gd name="connsiteY8" fmla="*/ 397042 h 1997243"/>
                <a:gd name="connsiteX9" fmla="*/ 132539 w 866466"/>
                <a:gd name="connsiteY9" fmla="*/ 433137 h 1997243"/>
                <a:gd name="connsiteX10" fmla="*/ 84413 w 866466"/>
                <a:gd name="connsiteY10" fmla="*/ 505327 h 1997243"/>
                <a:gd name="connsiteX11" fmla="*/ 60350 w 866466"/>
                <a:gd name="connsiteY11" fmla="*/ 661737 h 1997243"/>
                <a:gd name="connsiteX12" fmla="*/ 36287 w 866466"/>
                <a:gd name="connsiteY12" fmla="*/ 745958 h 1997243"/>
                <a:gd name="connsiteX13" fmla="*/ 193 w 866466"/>
                <a:gd name="connsiteY13" fmla="*/ 1203158 h 1997243"/>
                <a:gd name="connsiteX14" fmla="*/ 24256 w 866466"/>
                <a:gd name="connsiteY14" fmla="*/ 1263316 h 1997243"/>
                <a:gd name="connsiteX15" fmla="*/ 72382 w 866466"/>
                <a:gd name="connsiteY15" fmla="*/ 1335506 h 1997243"/>
                <a:gd name="connsiteX16" fmla="*/ 96445 w 866466"/>
                <a:gd name="connsiteY16" fmla="*/ 1359569 h 1997243"/>
                <a:gd name="connsiteX17" fmla="*/ 120508 w 866466"/>
                <a:gd name="connsiteY17" fmla="*/ 1395663 h 1997243"/>
                <a:gd name="connsiteX18" fmla="*/ 120507 w 866466"/>
                <a:gd name="connsiteY18" fmla="*/ 1443789 h 1997243"/>
                <a:gd name="connsiteX19" fmla="*/ 192697 w 866466"/>
                <a:gd name="connsiteY19" fmla="*/ 1491916 h 1997243"/>
                <a:gd name="connsiteX20" fmla="*/ 228792 w 866466"/>
                <a:gd name="connsiteY20" fmla="*/ 1564106 h 1997243"/>
                <a:gd name="connsiteX21" fmla="*/ 264887 w 866466"/>
                <a:gd name="connsiteY21" fmla="*/ 1636295 h 1997243"/>
                <a:gd name="connsiteX22" fmla="*/ 313013 w 866466"/>
                <a:gd name="connsiteY22" fmla="*/ 1720516 h 1997243"/>
                <a:gd name="connsiteX23" fmla="*/ 337076 w 866466"/>
                <a:gd name="connsiteY23" fmla="*/ 1768642 h 1997243"/>
                <a:gd name="connsiteX24" fmla="*/ 373171 w 866466"/>
                <a:gd name="connsiteY24" fmla="*/ 1840832 h 1997243"/>
                <a:gd name="connsiteX25" fmla="*/ 445361 w 866466"/>
                <a:gd name="connsiteY25" fmla="*/ 1876927 h 1997243"/>
                <a:gd name="connsiteX26" fmla="*/ 469423 w 866466"/>
                <a:gd name="connsiteY26" fmla="*/ 1937084 h 1997243"/>
                <a:gd name="connsiteX27" fmla="*/ 673961 w 866466"/>
                <a:gd name="connsiteY27" fmla="*/ 1997243 h 1997243"/>
                <a:gd name="connsiteX28" fmla="*/ 866466 w 866466"/>
                <a:gd name="connsiteY28" fmla="*/ 1937084 h 1997243"/>
                <a:gd name="connsiteX0" fmla="*/ 830371 w 866466"/>
                <a:gd name="connsiteY0" fmla="*/ 0 h 1997243"/>
                <a:gd name="connsiteX1" fmla="*/ 517550 w 866466"/>
                <a:gd name="connsiteY1" fmla="*/ 108284 h 1997243"/>
                <a:gd name="connsiteX2" fmla="*/ 541613 w 866466"/>
                <a:gd name="connsiteY2" fmla="*/ 84222 h 1997243"/>
                <a:gd name="connsiteX3" fmla="*/ 385202 w 866466"/>
                <a:gd name="connsiteY3" fmla="*/ 120316 h 1997243"/>
                <a:gd name="connsiteX4" fmla="*/ 337076 w 866466"/>
                <a:gd name="connsiteY4" fmla="*/ 204537 h 1997243"/>
                <a:gd name="connsiteX5" fmla="*/ 264887 w 866466"/>
                <a:gd name="connsiteY5" fmla="*/ 228600 h 1997243"/>
                <a:gd name="connsiteX6" fmla="*/ 216761 w 866466"/>
                <a:gd name="connsiteY6" fmla="*/ 288758 h 1997243"/>
                <a:gd name="connsiteX7" fmla="*/ 168634 w 866466"/>
                <a:gd name="connsiteY7" fmla="*/ 360948 h 1997243"/>
                <a:gd name="connsiteX8" fmla="*/ 144571 w 866466"/>
                <a:gd name="connsiteY8" fmla="*/ 397042 h 1997243"/>
                <a:gd name="connsiteX9" fmla="*/ 132539 w 866466"/>
                <a:gd name="connsiteY9" fmla="*/ 433137 h 1997243"/>
                <a:gd name="connsiteX10" fmla="*/ 84413 w 866466"/>
                <a:gd name="connsiteY10" fmla="*/ 505327 h 1997243"/>
                <a:gd name="connsiteX11" fmla="*/ 60350 w 866466"/>
                <a:gd name="connsiteY11" fmla="*/ 661737 h 1997243"/>
                <a:gd name="connsiteX12" fmla="*/ 36287 w 866466"/>
                <a:gd name="connsiteY12" fmla="*/ 745958 h 1997243"/>
                <a:gd name="connsiteX13" fmla="*/ 193 w 866466"/>
                <a:gd name="connsiteY13" fmla="*/ 1203158 h 1997243"/>
                <a:gd name="connsiteX14" fmla="*/ 24256 w 866466"/>
                <a:gd name="connsiteY14" fmla="*/ 1263316 h 1997243"/>
                <a:gd name="connsiteX15" fmla="*/ 72382 w 866466"/>
                <a:gd name="connsiteY15" fmla="*/ 1335506 h 1997243"/>
                <a:gd name="connsiteX16" fmla="*/ 96445 w 866466"/>
                <a:gd name="connsiteY16" fmla="*/ 1359569 h 1997243"/>
                <a:gd name="connsiteX17" fmla="*/ 120508 w 866466"/>
                <a:gd name="connsiteY17" fmla="*/ 1395663 h 1997243"/>
                <a:gd name="connsiteX18" fmla="*/ 120507 w 866466"/>
                <a:gd name="connsiteY18" fmla="*/ 1443789 h 1997243"/>
                <a:gd name="connsiteX19" fmla="*/ 192697 w 866466"/>
                <a:gd name="connsiteY19" fmla="*/ 1491916 h 1997243"/>
                <a:gd name="connsiteX20" fmla="*/ 228792 w 866466"/>
                <a:gd name="connsiteY20" fmla="*/ 1564106 h 1997243"/>
                <a:gd name="connsiteX21" fmla="*/ 276919 w 866466"/>
                <a:gd name="connsiteY21" fmla="*/ 1660359 h 1997243"/>
                <a:gd name="connsiteX22" fmla="*/ 313013 w 866466"/>
                <a:gd name="connsiteY22" fmla="*/ 1720516 h 1997243"/>
                <a:gd name="connsiteX23" fmla="*/ 337076 w 866466"/>
                <a:gd name="connsiteY23" fmla="*/ 1768642 h 1997243"/>
                <a:gd name="connsiteX24" fmla="*/ 373171 w 866466"/>
                <a:gd name="connsiteY24" fmla="*/ 1840832 h 1997243"/>
                <a:gd name="connsiteX25" fmla="*/ 445361 w 866466"/>
                <a:gd name="connsiteY25" fmla="*/ 1876927 h 1997243"/>
                <a:gd name="connsiteX26" fmla="*/ 469423 w 866466"/>
                <a:gd name="connsiteY26" fmla="*/ 1937084 h 1997243"/>
                <a:gd name="connsiteX27" fmla="*/ 673961 w 866466"/>
                <a:gd name="connsiteY27" fmla="*/ 1997243 h 1997243"/>
                <a:gd name="connsiteX28" fmla="*/ 866466 w 866466"/>
                <a:gd name="connsiteY28" fmla="*/ 1937084 h 1997243"/>
                <a:gd name="connsiteX0" fmla="*/ 830371 w 830371"/>
                <a:gd name="connsiteY0" fmla="*/ 0 h 2021305"/>
                <a:gd name="connsiteX1" fmla="*/ 517550 w 830371"/>
                <a:gd name="connsiteY1" fmla="*/ 108284 h 2021305"/>
                <a:gd name="connsiteX2" fmla="*/ 541613 w 830371"/>
                <a:gd name="connsiteY2" fmla="*/ 84222 h 2021305"/>
                <a:gd name="connsiteX3" fmla="*/ 385202 w 830371"/>
                <a:gd name="connsiteY3" fmla="*/ 120316 h 2021305"/>
                <a:gd name="connsiteX4" fmla="*/ 337076 w 830371"/>
                <a:gd name="connsiteY4" fmla="*/ 204537 h 2021305"/>
                <a:gd name="connsiteX5" fmla="*/ 264887 w 830371"/>
                <a:gd name="connsiteY5" fmla="*/ 228600 h 2021305"/>
                <a:gd name="connsiteX6" fmla="*/ 216761 w 830371"/>
                <a:gd name="connsiteY6" fmla="*/ 288758 h 2021305"/>
                <a:gd name="connsiteX7" fmla="*/ 168634 w 830371"/>
                <a:gd name="connsiteY7" fmla="*/ 360948 h 2021305"/>
                <a:gd name="connsiteX8" fmla="*/ 144571 w 830371"/>
                <a:gd name="connsiteY8" fmla="*/ 397042 h 2021305"/>
                <a:gd name="connsiteX9" fmla="*/ 132539 w 830371"/>
                <a:gd name="connsiteY9" fmla="*/ 433137 h 2021305"/>
                <a:gd name="connsiteX10" fmla="*/ 84413 w 830371"/>
                <a:gd name="connsiteY10" fmla="*/ 505327 h 2021305"/>
                <a:gd name="connsiteX11" fmla="*/ 60350 w 830371"/>
                <a:gd name="connsiteY11" fmla="*/ 661737 h 2021305"/>
                <a:gd name="connsiteX12" fmla="*/ 36287 w 830371"/>
                <a:gd name="connsiteY12" fmla="*/ 745958 h 2021305"/>
                <a:gd name="connsiteX13" fmla="*/ 193 w 830371"/>
                <a:gd name="connsiteY13" fmla="*/ 1203158 h 2021305"/>
                <a:gd name="connsiteX14" fmla="*/ 24256 w 830371"/>
                <a:gd name="connsiteY14" fmla="*/ 1263316 h 2021305"/>
                <a:gd name="connsiteX15" fmla="*/ 72382 w 830371"/>
                <a:gd name="connsiteY15" fmla="*/ 1335506 h 2021305"/>
                <a:gd name="connsiteX16" fmla="*/ 96445 w 830371"/>
                <a:gd name="connsiteY16" fmla="*/ 1359569 h 2021305"/>
                <a:gd name="connsiteX17" fmla="*/ 120508 w 830371"/>
                <a:gd name="connsiteY17" fmla="*/ 1395663 h 2021305"/>
                <a:gd name="connsiteX18" fmla="*/ 120507 w 830371"/>
                <a:gd name="connsiteY18" fmla="*/ 1443789 h 2021305"/>
                <a:gd name="connsiteX19" fmla="*/ 192697 w 830371"/>
                <a:gd name="connsiteY19" fmla="*/ 1491916 h 2021305"/>
                <a:gd name="connsiteX20" fmla="*/ 228792 w 830371"/>
                <a:gd name="connsiteY20" fmla="*/ 1564106 h 2021305"/>
                <a:gd name="connsiteX21" fmla="*/ 276919 w 830371"/>
                <a:gd name="connsiteY21" fmla="*/ 1660359 h 2021305"/>
                <a:gd name="connsiteX22" fmla="*/ 313013 w 830371"/>
                <a:gd name="connsiteY22" fmla="*/ 1720516 h 2021305"/>
                <a:gd name="connsiteX23" fmla="*/ 337076 w 830371"/>
                <a:gd name="connsiteY23" fmla="*/ 1768642 h 2021305"/>
                <a:gd name="connsiteX24" fmla="*/ 373171 w 830371"/>
                <a:gd name="connsiteY24" fmla="*/ 1840832 h 2021305"/>
                <a:gd name="connsiteX25" fmla="*/ 445361 w 830371"/>
                <a:gd name="connsiteY25" fmla="*/ 1876927 h 2021305"/>
                <a:gd name="connsiteX26" fmla="*/ 469423 w 830371"/>
                <a:gd name="connsiteY26" fmla="*/ 1937084 h 2021305"/>
                <a:gd name="connsiteX27" fmla="*/ 673961 w 830371"/>
                <a:gd name="connsiteY27" fmla="*/ 1997243 h 2021305"/>
                <a:gd name="connsiteX28" fmla="*/ 782245 w 830371"/>
                <a:gd name="connsiteY28" fmla="*/ 2021305 h 2021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830371" h="2021305">
                  <a:moveTo>
                    <a:pt x="830371" y="0"/>
                  </a:moveTo>
                  <a:cubicBezTo>
                    <a:pt x="754171" y="4010"/>
                    <a:pt x="565676" y="94247"/>
                    <a:pt x="517550" y="108284"/>
                  </a:cubicBezTo>
                  <a:cubicBezTo>
                    <a:pt x="469424" y="122321"/>
                    <a:pt x="563671" y="82217"/>
                    <a:pt x="541613" y="84222"/>
                  </a:cubicBezTo>
                  <a:cubicBezTo>
                    <a:pt x="519555" y="86227"/>
                    <a:pt x="419292" y="100264"/>
                    <a:pt x="385202" y="120316"/>
                  </a:cubicBezTo>
                  <a:cubicBezTo>
                    <a:pt x="351113" y="140369"/>
                    <a:pt x="357129" y="186490"/>
                    <a:pt x="337076" y="204537"/>
                  </a:cubicBezTo>
                  <a:cubicBezTo>
                    <a:pt x="317023" y="222584"/>
                    <a:pt x="264887" y="228600"/>
                    <a:pt x="264887" y="228600"/>
                  </a:cubicBezTo>
                  <a:cubicBezTo>
                    <a:pt x="237791" y="309885"/>
                    <a:pt x="275369" y="221778"/>
                    <a:pt x="216761" y="288758"/>
                  </a:cubicBezTo>
                  <a:cubicBezTo>
                    <a:pt x="197717" y="310523"/>
                    <a:pt x="184676" y="336885"/>
                    <a:pt x="168634" y="360948"/>
                  </a:cubicBezTo>
                  <a:cubicBezTo>
                    <a:pt x="160613" y="372979"/>
                    <a:pt x="149144" y="383324"/>
                    <a:pt x="144571" y="397042"/>
                  </a:cubicBezTo>
                  <a:cubicBezTo>
                    <a:pt x="140560" y="409074"/>
                    <a:pt x="138698" y="422050"/>
                    <a:pt x="132539" y="433137"/>
                  </a:cubicBezTo>
                  <a:cubicBezTo>
                    <a:pt x="118494" y="458418"/>
                    <a:pt x="84413" y="505327"/>
                    <a:pt x="84413" y="505327"/>
                  </a:cubicBezTo>
                  <a:cubicBezTo>
                    <a:pt x="57264" y="613929"/>
                    <a:pt x="88068" y="481576"/>
                    <a:pt x="60350" y="661737"/>
                  </a:cubicBezTo>
                  <a:cubicBezTo>
                    <a:pt x="56034" y="689788"/>
                    <a:pt x="45269" y="719009"/>
                    <a:pt x="36287" y="745958"/>
                  </a:cubicBezTo>
                  <a:cubicBezTo>
                    <a:pt x="18969" y="936453"/>
                    <a:pt x="2198" y="1116932"/>
                    <a:pt x="193" y="1203158"/>
                  </a:cubicBezTo>
                  <a:cubicBezTo>
                    <a:pt x="-1812" y="1289384"/>
                    <a:pt x="12225" y="1241258"/>
                    <a:pt x="24256" y="1263316"/>
                  </a:cubicBezTo>
                  <a:cubicBezTo>
                    <a:pt x="36287" y="1285374"/>
                    <a:pt x="60351" y="1319464"/>
                    <a:pt x="72382" y="1335506"/>
                  </a:cubicBezTo>
                  <a:cubicBezTo>
                    <a:pt x="84414" y="1351548"/>
                    <a:pt x="88424" y="1349543"/>
                    <a:pt x="96445" y="1359569"/>
                  </a:cubicBezTo>
                  <a:cubicBezTo>
                    <a:pt x="104466" y="1369595"/>
                    <a:pt x="112487" y="1383632"/>
                    <a:pt x="120508" y="1395663"/>
                  </a:cubicBezTo>
                  <a:cubicBezTo>
                    <a:pt x="124518" y="1407695"/>
                    <a:pt x="112898" y="1433643"/>
                    <a:pt x="120507" y="1443789"/>
                  </a:cubicBezTo>
                  <a:cubicBezTo>
                    <a:pt x="137522" y="1466476"/>
                    <a:pt x="174650" y="1471863"/>
                    <a:pt x="192697" y="1491916"/>
                  </a:cubicBezTo>
                  <a:cubicBezTo>
                    <a:pt x="210745" y="1511969"/>
                    <a:pt x="214755" y="1536032"/>
                    <a:pt x="228792" y="1564106"/>
                  </a:cubicBezTo>
                  <a:cubicBezTo>
                    <a:pt x="242829" y="1592180"/>
                    <a:pt x="207957" y="1556915"/>
                    <a:pt x="276919" y="1660359"/>
                  </a:cubicBezTo>
                  <a:cubicBezTo>
                    <a:pt x="320794" y="1791991"/>
                    <a:pt x="302987" y="1702469"/>
                    <a:pt x="313013" y="1720516"/>
                  </a:cubicBezTo>
                  <a:cubicBezTo>
                    <a:pt x="323039" y="1738563"/>
                    <a:pt x="327050" y="1748589"/>
                    <a:pt x="337076" y="1768642"/>
                  </a:cubicBezTo>
                  <a:cubicBezTo>
                    <a:pt x="347102" y="1788695"/>
                    <a:pt x="349849" y="1817510"/>
                    <a:pt x="373171" y="1840832"/>
                  </a:cubicBezTo>
                  <a:cubicBezTo>
                    <a:pt x="407651" y="1875312"/>
                    <a:pt x="429319" y="1860885"/>
                    <a:pt x="445361" y="1876927"/>
                  </a:cubicBezTo>
                  <a:cubicBezTo>
                    <a:pt x="461403" y="1892969"/>
                    <a:pt x="431323" y="1917031"/>
                    <a:pt x="469423" y="1937084"/>
                  </a:cubicBezTo>
                  <a:cubicBezTo>
                    <a:pt x="507523" y="1957137"/>
                    <a:pt x="621824" y="1983206"/>
                    <a:pt x="673961" y="1997243"/>
                  </a:cubicBezTo>
                  <a:cubicBezTo>
                    <a:pt x="726098" y="2011280"/>
                    <a:pt x="613945" y="2021305"/>
                    <a:pt x="782245" y="2021305"/>
                  </a:cubicBezTo>
                </a:path>
              </a:pathLst>
            </a:custGeom>
            <a:noFill/>
            <a:ln w="19050">
              <a:solidFill>
                <a:srgbClr val="D59D3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Flowchart: Direct Access Storage 12"/>
            <p:cNvSpPr/>
            <p:nvPr/>
          </p:nvSpPr>
          <p:spPr>
            <a:xfrm rot="984620">
              <a:off x="6493841" y="4168012"/>
              <a:ext cx="412997" cy="108784"/>
            </a:xfrm>
            <a:custGeom>
              <a:avLst/>
              <a:gdLst>
                <a:gd name="connsiteX0" fmla="*/ 1667 w 10000"/>
                <a:gd name="connsiteY0" fmla="*/ 0 h 10000"/>
                <a:gd name="connsiteX1" fmla="*/ 8333 w 10000"/>
                <a:gd name="connsiteY1" fmla="*/ 0 h 10000"/>
                <a:gd name="connsiteX2" fmla="*/ 10000 w 10000"/>
                <a:gd name="connsiteY2" fmla="*/ 5000 h 10000"/>
                <a:gd name="connsiteX3" fmla="*/ 8333 w 10000"/>
                <a:gd name="connsiteY3" fmla="*/ 10000 h 10000"/>
                <a:gd name="connsiteX4" fmla="*/ 1667 w 10000"/>
                <a:gd name="connsiteY4" fmla="*/ 10000 h 10000"/>
                <a:gd name="connsiteX5" fmla="*/ 0 w 10000"/>
                <a:gd name="connsiteY5" fmla="*/ 5000 h 10000"/>
                <a:gd name="connsiteX6" fmla="*/ 1667 w 10000"/>
                <a:gd name="connsiteY6" fmla="*/ 0 h 10000"/>
                <a:gd name="connsiteX0" fmla="*/ 8333 w 10000"/>
                <a:gd name="connsiteY0" fmla="*/ 10000 h 10000"/>
                <a:gd name="connsiteX1" fmla="*/ 6666 w 10000"/>
                <a:gd name="connsiteY1" fmla="*/ 5000 h 10000"/>
                <a:gd name="connsiteX2" fmla="*/ 8333 w 10000"/>
                <a:gd name="connsiteY2" fmla="*/ 0 h 10000"/>
                <a:gd name="connsiteX0" fmla="*/ 1667 w 10000"/>
                <a:gd name="connsiteY0" fmla="*/ 0 h 10000"/>
                <a:gd name="connsiteX1" fmla="*/ 8333 w 10000"/>
                <a:gd name="connsiteY1" fmla="*/ 0 h 10000"/>
                <a:gd name="connsiteX2" fmla="*/ 10000 w 10000"/>
                <a:gd name="connsiteY2" fmla="*/ 5000 h 10000"/>
                <a:gd name="connsiteX3" fmla="*/ 8333 w 10000"/>
                <a:gd name="connsiteY3" fmla="*/ 10000 h 10000"/>
                <a:gd name="connsiteX4" fmla="*/ 1667 w 10000"/>
                <a:gd name="connsiteY4" fmla="*/ 10000 h 10000"/>
                <a:gd name="connsiteX5" fmla="*/ 0 w 10000"/>
                <a:gd name="connsiteY5" fmla="*/ 5000 h 10000"/>
                <a:gd name="connsiteX6" fmla="*/ 1667 w 10000"/>
                <a:gd name="connsiteY6" fmla="*/ 0 h 10000"/>
                <a:gd name="connsiteX0" fmla="*/ 1668 w 10001"/>
                <a:gd name="connsiteY0" fmla="*/ 0 h 10000"/>
                <a:gd name="connsiteX1" fmla="*/ 8334 w 10001"/>
                <a:gd name="connsiteY1" fmla="*/ 0 h 10000"/>
                <a:gd name="connsiteX2" fmla="*/ 10001 w 10001"/>
                <a:gd name="connsiteY2" fmla="*/ 5000 h 10000"/>
                <a:gd name="connsiteX3" fmla="*/ 8334 w 10001"/>
                <a:gd name="connsiteY3" fmla="*/ 10000 h 10000"/>
                <a:gd name="connsiteX4" fmla="*/ 1668 w 10001"/>
                <a:gd name="connsiteY4" fmla="*/ 10000 h 10000"/>
                <a:gd name="connsiteX5" fmla="*/ 1 w 10001"/>
                <a:gd name="connsiteY5" fmla="*/ 5000 h 10000"/>
                <a:gd name="connsiteX6" fmla="*/ 1668 w 10001"/>
                <a:gd name="connsiteY6" fmla="*/ 0 h 10000"/>
                <a:gd name="connsiteX0" fmla="*/ 8334 w 10001"/>
                <a:gd name="connsiteY0" fmla="*/ 10000 h 10000"/>
                <a:gd name="connsiteX1" fmla="*/ 6667 w 10001"/>
                <a:gd name="connsiteY1" fmla="*/ 5000 h 10000"/>
                <a:gd name="connsiteX2" fmla="*/ 8334 w 10001"/>
                <a:gd name="connsiteY2" fmla="*/ 0 h 10000"/>
                <a:gd name="connsiteX0" fmla="*/ 1894 w 10001"/>
                <a:gd name="connsiteY0" fmla="*/ 2341 h 10000"/>
                <a:gd name="connsiteX1" fmla="*/ 8334 w 10001"/>
                <a:gd name="connsiteY1" fmla="*/ 0 h 10000"/>
                <a:gd name="connsiteX2" fmla="*/ 10001 w 10001"/>
                <a:gd name="connsiteY2" fmla="*/ 5000 h 10000"/>
                <a:gd name="connsiteX3" fmla="*/ 8334 w 10001"/>
                <a:gd name="connsiteY3" fmla="*/ 10000 h 10000"/>
                <a:gd name="connsiteX4" fmla="*/ 1668 w 10001"/>
                <a:gd name="connsiteY4" fmla="*/ 10000 h 10000"/>
                <a:gd name="connsiteX5" fmla="*/ 1 w 10001"/>
                <a:gd name="connsiteY5" fmla="*/ 5000 h 10000"/>
                <a:gd name="connsiteX6" fmla="*/ 1894 w 10001"/>
                <a:gd name="connsiteY6" fmla="*/ 2341 h 10000"/>
                <a:gd name="connsiteX0" fmla="*/ 1672 w 10005"/>
                <a:gd name="connsiteY0" fmla="*/ 0 h 10000"/>
                <a:gd name="connsiteX1" fmla="*/ 8338 w 10005"/>
                <a:gd name="connsiteY1" fmla="*/ 0 h 10000"/>
                <a:gd name="connsiteX2" fmla="*/ 10005 w 10005"/>
                <a:gd name="connsiteY2" fmla="*/ 5000 h 10000"/>
                <a:gd name="connsiteX3" fmla="*/ 8338 w 10005"/>
                <a:gd name="connsiteY3" fmla="*/ 10000 h 10000"/>
                <a:gd name="connsiteX4" fmla="*/ 1672 w 10005"/>
                <a:gd name="connsiteY4" fmla="*/ 10000 h 10000"/>
                <a:gd name="connsiteX5" fmla="*/ 5 w 10005"/>
                <a:gd name="connsiteY5" fmla="*/ 5000 h 10000"/>
                <a:gd name="connsiteX6" fmla="*/ 1672 w 10005"/>
                <a:gd name="connsiteY6" fmla="*/ 0 h 10000"/>
                <a:gd name="connsiteX0" fmla="*/ 8338 w 10005"/>
                <a:gd name="connsiteY0" fmla="*/ 10000 h 10000"/>
                <a:gd name="connsiteX1" fmla="*/ 6671 w 10005"/>
                <a:gd name="connsiteY1" fmla="*/ 5000 h 10000"/>
                <a:gd name="connsiteX2" fmla="*/ 8338 w 10005"/>
                <a:gd name="connsiteY2" fmla="*/ 0 h 10000"/>
                <a:gd name="connsiteX0" fmla="*/ 1898 w 10005"/>
                <a:gd name="connsiteY0" fmla="*/ 2341 h 10000"/>
                <a:gd name="connsiteX1" fmla="*/ 8338 w 10005"/>
                <a:gd name="connsiteY1" fmla="*/ 0 h 10000"/>
                <a:gd name="connsiteX2" fmla="*/ 10005 w 10005"/>
                <a:gd name="connsiteY2" fmla="*/ 5000 h 10000"/>
                <a:gd name="connsiteX3" fmla="*/ 8338 w 10005"/>
                <a:gd name="connsiteY3" fmla="*/ 10000 h 10000"/>
                <a:gd name="connsiteX4" fmla="*/ 1479 w 10005"/>
                <a:gd name="connsiteY4" fmla="*/ 3277 h 10000"/>
                <a:gd name="connsiteX5" fmla="*/ 5 w 10005"/>
                <a:gd name="connsiteY5" fmla="*/ 5000 h 10000"/>
                <a:gd name="connsiteX6" fmla="*/ 1898 w 10005"/>
                <a:gd name="connsiteY6" fmla="*/ 2341 h 10000"/>
                <a:gd name="connsiteX0" fmla="*/ 1672 w 10005"/>
                <a:gd name="connsiteY0" fmla="*/ 0 h 15378"/>
                <a:gd name="connsiteX1" fmla="*/ 8338 w 10005"/>
                <a:gd name="connsiteY1" fmla="*/ 0 h 15378"/>
                <a:gd name="connsiteX2" fmla="*/ 10005 w 10005"/>
                <a:gd name="connsiteY2" fmla="*/ 5000 h 15378"/>
                <a:gd name="connsiteX3" fmla="*/ 8338 w 10005"/>
                <a:gd name="connsiteY3" fmla="*/ 10000 h 15378"/>
                <a:gd name="connsiteX4" fmla="*/ 1672 w 10005"/>
                <a:gd name="connsiteY4" fmla="*/ 10000 h 15378"/>
                <a:gd name="connsiteX5" fmla="*/ 5 w 10005"/>
                <a:gd name="connsiteY5" fmla="*/ 5000 h 15378"/>
                <a:gd name="connsiteX6" fmla="*/ 1672 w 10005"/>
                <a:gd name="connsiteY6" fmla="*/ 0 h 15378"/>
                <a:gd name="connsiteX0" fmla="*/ 8338 w 10005"/>
                <a:gd name="connsiteY0" fmla="*/ 10000 h 15378"/>
                <a:gd name="connsiteX1" fmla="*/ 6671 w 10005"/>
                <a:gd name="connsiteY1" fmla="*/ 5000 h 15378"/>
                <a:gd name="connsiteX2" fmla="*/ 8338 w 10005"/>
                <a:gd name="connsiteY2" fmla="*/ 0 h 15378"/>
                <a:gd name="connsiteX0" fmla="*/ 1898 w 10005"/>
                <a:gd name="connsiteY0" fmla="*/ 2341 h 15378"/>
                <a:gd name="connsiteX1" fmla="*/ 8338 w 10005"/>
                <a:gd name="connsiteY1" fmla="*/ 0 h 15378"/>
                <a:gd name="connsiteX2" fmla="*/ 10005 w 10005"/>
                <a:gd name="connsiteY2" fmla="*/ 5000 h 15378"/>
                <a:gd name="connsiteX3" fmla="*/ 8492 w 10005"/>
                <a:gd name="connsiteY3" fmla="*/ 15378 h 15378"/>
                <a:gd name="connsiteX4" fmla="*/ 1479 w 10005"/>
                <a:gd name="connsiteY4" fmla="*/ 3277 h 15378"/>
                <a:gd name="connsiteX5" fmla="*/ 5 w 10005"/>
                <a:gd name="connsiteY5" fmla="*/ 5000 h 15378"/>
                <a:gd name="connsiteX6" fmla="*/ 1898 w 10005"/>
                <a:gd name="connsiteY6" fmla="*/ 2341 h 15378"/>
                <a:gd name="connsiteX0" fmla="*/ 1672 w 10006"/>
                <a:gd name="connsiteY0" fmla="*/ 8416 h 23794"/>
                <a:gd name="connsiteX1" fmla="*/ 8338 w 10006"/>
                <a:gd name="connsiteY1" fmla="*/ 8416 h 23794"/>
                <a:gd name="connsiteX2" fmla="*/ 10005 w 10006"/>
                <a:gd name="connsiteY2" fmla="*/ 13416 h 23794"/>
                <a:gd name="connsiteX3" fmla="*/ 8338 w 10006"/>
                <a:gd name="connsiteY3" fmla="*/ 18416 h 23794"/>
                <a:gd name="connsiteX4" fmla="*/ 1672 w 10006"/>
                <a:gd name="connsiteY4" fmla="*/ 18416 h 23794"/>
                <a:gd name="connsiteX5" fmla="*/ 5 w 10006"/>
                <a:gd name="connsiteY5" fmla="*/ 13416 h 23794"/>
                <a:gd name="connsiteX6" fmla="*/ 1672 w 10006"/>
                <a:gd name="connsiteY6" fmla="*/ 8416 h 23794"/>
                <a:gd name="connsiteX0" fmla="*/ 8338 w 10006"/>
                <a:gd name="connsiteY0" fmla="*/ 18416 h 23794"/>
                <a:gd name="connsiteX1" fmla="*/ 6671 w 10006"/>
                <a:gd name="connsiteY1" fmla="*/ 13416 h 23794"/>
                <a:gd name="connsiteX2" fmla="*/ 8338 w 10006"/>
                <a:gd name="connsiteY2" fmla="*/ 8416 h 23794"/>
                <a:gd name="connsiteX0" fmla="*/ 1898 w 10006"/>
                <a:gd name="connsiteY0" fmla="*/ 10757 h 23794"/>
                <a:gd name="connsiteX1" fmla="*/ 8256 w 10006"/>
                <a:gd name="connsiteY1" fmla="*/ 0 h 23794"/>
                <a:gd name="connsiteX2" fmla="*/ 10005 w 10006"/>
                <a:gd name="connsiteY2" fmla="*/ 13416 h 23794"/>
                <a:gd name="connsiteX3" fmla="*/ 8492 w 10006"/>
                <a:gd name="connsiteY3" fmla="*/ 23794 h 23794"/>
                <a:gd name="connsiteX4" fmla="*/ 1479 w 10006"/>
                <a:gd name="connsiteY4" fmla="*/ 11693 h 23794"/>
                <a:gd name="connsiteX5" fmla="*/ 5 w 10006"/>
                <a:gd name="connsiteY5" fmla="*/ 13416 h 23794"/>
                <a:gd name="connsiteX6" fmla="*/ 1898 w 10006"/>
                <a:gd name="connsiteY6" fmla="*/ 10757 h 23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06" h="23794" stroke="0" extrusionOk="0">
                  <a:moveTo>
                    <a:pt x="1672" y="8416"/>
                  </a:moveTo>
                  <a:lnTo>
                    <a:pt x="8338" y="8416"/>
                  </a:lnTo>
                  <a:cubicBezTo>
                    <a:pt x="9259" y="8416"/>
                    <a:pt x="10005" y="10655"/>
                    <a:pt x="10005" y="13416"/>
                  </a:cubicBezTo>
                  <a:cubicBezTo>
                    <a:pt x="10005" y="16177"/>
                    <a:pt x="9259" y="18416"/>
                    <a:pt x="8338" y="18416"/>
                  </a:cubicBezTo>
                  <a:lnTo>
                    <a:pt x="1672" y="18416"/>
                  </a:lnTo>
                  <a:cubicBezTo>
                    <a:pt x="751" y="18416"/>
                    <a:pt x="5" y="16177"/>
                    <a:pt x="5" y="13416"/>
                  </a:cubicBezTo>
                  <a:cubicBezTo>
                    <a:pt x="5" y="10655"/>
                    <a:pt x="751" y="8416"/>
                    <a:pt x="1672" y="8416"/>
                  </a:cubicBezTo>
                  <a:close/>
                </a:path>
                <a:path w="10006" h="23794" fill="none" extrusionOk="0">
                  <a:moveTo>
                    <a:pt x="8338" y="18416"/>
                  </a:moveTo>
                  <a:cubicBezTo>
                    <a:pt x="7417" y="18416"/>
                    <a:pt x="6671" y="16177"/>
                    <a:pt x="6671" y="13416"/>
                  </a:cubicBezTo>
                  <a:cubicBezTo>
                    <a:pt x="6671" y="10655"/>
                    <a:pt x="7417" y="8416"/>
                    <a:pt x="8338" y="8416"/>
                  </a:cubicBezTo>
                </a:path>
                <a:path w="10006" h="23794" fill="none">
                  <a:moveTo>
                    <a:pt x="1898" y="10757"/>
                  </a:moveTo>
                  <a:cubicBezTo>
                    <a:pt x="4120" y="10757"/>
                    <a:pt x="6034" y="0"/>
                    <a:pt x="8256" y="0"/>
                  </a:cubicBezTo>
                  <a:cubicBezTo>
                    <a:pt x="9177" y="0"/>
                    <a:pt x="9966" y="9450"/>
                    <a:pt x="10005" y="13416"/>
                  </a:cubicBezTo>
                  <a:cubicBezTo>
                    <a:pt x="10044" y="17382"/>
                    <a:pt x="9413" y="23794"/>
                    <a:pt x="8492" y="23794"/>
                  </a:cubicBezTo>
                  <a:lnTo>
                    <a:pt x="1479" y="11693"/>
                  </a:lnTo>
                  <a:cubicBezTo>
                    <a:pt x="558" y="11693"/>
                    <a:pt x="-65" y="13572"/>
                    <a:pt x="5" y="13416"/>
                  </a:cubicBezTo>
                  <a:cubicBezTo>
                    <a:pt x="75" y="13260"/>
                    <a:pt x="977" y="10757"/>
                    <a:pt x="1898" y="10757"/>
                  </a:cubicBezTo>
                  <a:close/>
                </a:path>
              </a:pathLst>
            </a:custGeom>
            <a:solidFill>
              <a:srgbClr val="F1BD3B"/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58" name="Flowchart: Direct Access Storage 12"/>
            <p:cNvSpPr/>
            <p:nvPr/>
          </p:nvSpPr>
          <p:spPr>
            <a:xfrm rot="984620">
              <a:off x="6331422" y="4284231"/>
              <a:ext cx="412997" cy="108784"/>
            </a:xfrm>
            <a:custGeom>
              <a:avLst/>
              <a:gdLst>
                <a:gd name="connsiteX0" fmla="*/ 1667 w 10000"/>
                <a:gd name="connsiteY0" fmla="*/ 0 h 10000"/>
                <a:gd name="connsiteX1" fmla="*/ 8333 w 10000"/>
                <a:gd name="connsiteY1" fmla="*/ 0 h 10000"/>
                <a:gd name="connsiteX2" fmla="*/ 10000 w 10000"/>
                <a:gd name="connsiteY2" fmla="*/ 5000 h 10000"/>
                <a:gd name="connsiteX3" fmla="*/ 8333 w 10000"/>
                <a:gd name="connsiteY3" fmla="*/ 10000 h 10000"/>
                <a:gd name="connsiteX4" fmla="*/ 1667 w 10000"/>
                <a:gd name="connsiteY4" fmla="*/ 10000 h 10000"/>
                <a:gd name="connsiteX5" fmla="*/ 0 w 10000"/>
                <a:gd name="connsiteY5" fmla="*/ 5000 h 10000"/>
                <a:gd name="connsiteX6" fmla="*/ 1667 w 10000"/>
                <a:gd name="connsiteY6" fmla="*/ 0 h 10000"/>
                <a:gd name="connsiteX0" fmla="*/ 8333 w 10000"/>
                <a:gd name="connsiteY0" fmla="*/ 10000 h 10000"/>
                <a:gd name="connsiteX1" fmla="*/ 6666 w 10000"/>
                <a:gd name="connsiteY1" fmla="*/ 5000 h 10000"/>
                <a:gd name="connsiteX2" fmla="*/ 8333 w 10000"/>
                <a:gd name="connsiteY2" fmla="*/ 0 h 10000"/>
                <a:gd name="connsiteX0" fmla="*/ 1667 w 10000"/>
                <a:gd name="connsiteY0" fmla="*/ 0 h 10000"/>
                <a:gd name="connsiteX1" fmla="*/ 8333 w 10000"/>
                <a:gd name="connsiteY1" fmla="*/ 0 h 10000"/>
                <a:gd name="connsiteX2" fmla="*/ 10000 w 10000"/>
                <a:gd name="connsiteY2" fmla="*/ 5000 h 10000"/>
                <a:gd name="connsiteX3" fmla="*/ 8333 w 10000"/>
                <a:gd name="connsiteY3" fmla="*/ 10000 h 10000"/>
                <a:gd name="connsiteX4" fmla="*/ 1667 w 10000"/>
                <a:gd name="connsiteY4" fmla="*/ 10000 h 10000"/>
                <a:gd name="connsiteX5" fmla="*/ 0 w 10000"/>
                <a:gd name="connsiteY5" fmla="*/ 5000 h 10000"/>
                <a:gd name="connsiteX6" fmla="*/ 1667 w 10000"/>
                <a:gd name="connsiteY6" fmla="*/ 0 h 10000"/>
                <a:gd name="connsiteX0" fmla="*/ 1668 w 10001"/>
                <a:gd name="connsiteY0" fmla="*/ 0 h 10000"/>
                <a:gd name="connsiteX1" fmla="*/ 8334 w 10001"/>
                <a:gd name="connsiteY1" fmla="*/ 0 h 10000"/>
                <a:gd name="connsiteX2" fmla="*/ 10001 w 10001"/>
                <a:gd name="connsiteY2" fmla="*/ 5000 h 10000"/>
                <a:gd name="connsiteX3" fmla="*/ 8334 w 10001"/>
                <a:gd name="connsiteY3" fmla="*/ 10000 h 10000"/>
                <a:gd name="connsiteX4" fmla="*/ 1668 w 10001"/>
                <a:gd name="connsiteY4" fmla="*/ 10000 h 10000"/>
                <a:gd name="connsiteX5" fmla="*/ 1 w 10001"/>
                <a:gd name="connsiteY5" fmla="*/ 5000 h 10000"/>
                <a:gd name="connsiteX6" fmla="*/ 1668 w 10001"/>
                <a:gd name="connsiteY6" fmla="*/ 0 h 10000"/>
                <a:gd name="connsiteX0" fmla="*/ 8334 w 10001"/>
                <a:gd name="connsiteY0" fmla="*/ 10000 h 10000"/>
                <a:gd name="connsiteX1" fmla="*/ 6667 w 10001"/>
                <a:gd name="connsiteY1" fmla="*/ 5000 h 10000"/>
                <a:gd name="connsiteX2" fmla="*/ 8334 w 10001"/>
                <a:gd name="connsiteY2" fmla="*/ 0 h 10000"/>
                <a:gd name="connsiteX0" fmla="*/ 1894 w 10001"/>
                <a:gd name="connsiteY0" fmla="*/ 2341 h 10000"/>
                <a:gd name="connsiteX1" fmla="*/ 8334 w 10001"/>
                <a:gd name="connsiteY1" fmla="*/ 0 h 10000"/>
                <a:gd name="connsiteX2" fmla="*/ 10001 w 10001"/>
                <a:gd name="connsiteY2" fmla="*/ 5000 h 10000"/>
                <a:gd name="connsiteX3" fmla="*/ 8334 w 10001"/>
                <a:gd name="connsiteY3" fmla="*/ 10000 h 10000"/>
                <a:gd name="connsiteX4" fmla="*/ 1668 w 10001"/>
                <a:gd name="connsiteY4" fmla="*/ 10000 h 10000"/>
                <a:gd name="connsiteX5" fmla="*/ 1 w 10001"/>
                <a:gd name="connsiteY5" fmla="*/ 5000 h 10000"/>
                <a:gd name="connsiteX6" fmla="*/ 1894 w 10001"/>
                <a:gd name="connsiteY6" fmla="*/ 2341 h 10000"/>
                <a:gd name="connsiteX0" fmla="*/ 1672 w 10005"/>
                <a:gd name="connsiteY0" fmla="*/ 0 h 10000"/>
                <a:gd name="connsiteX1" fmla="*/ 8338 w 10005"/>
                <a:gd name="connsiteY1" fmla="*/ 0 h 10000"/>
                <a:gd name="connsiteX2" fmla="*/ 10005 w 10005"/>
                <a:gd name="connsiteY2" fmla="*/ 5000 h 10000"/>
                <a:gd name="connsiteX3" fmla="*/ 8338 w 10005"/>
                <a:gd name="connsiteY3" fmla="*/ 10000 h 10000"/>
                <a:gd name="connsiteX4" fmla="*/ 1672 w 10005"/>
                <a:gd name="connsiteY4" fmla="*/ 10000 h 10000"/>
                <a:gd name="connsiteX5" fmla="*/ 5 w 10005"/>
                <a:gd name="connsiteY5" fmla="*/ 5000 h 10000"/>
                <a:gd name="connsiteX6" fmla="*/ 1672 w 10005"/>
                <a:gd name="connsiteY6" fmla="*/ 0 h 10000"/>
                <a:gd name="connsiteX0" fmla="*/ 8338 w 10005"/>
                <a:gd name="connsiteY0" fmla="*/ 10000 h 10000"/>
                <a:gd name="connsiteX1" fmla="*/ 6671 w 10005"/>
                <a:gd name="connsiteY1" fmla="*/ 5000 h 10000"/>
                <a:gd name="connsiteX2" fmla="*/ 8338 w 10005"/>
                <a:gd name="connsiteY2" fmla="*/ 0 h 10000"/>
                <a:gd name="connsiteX0" fmla="*/ 1898 w 10005"/>
                <a:gd name="connsiteY0" fmla="*/ 2341 h 10000"/>
                <a:gd name="connsiteX1" fmla="*/ 8338 w 10005"/>
                <a:gd name="connsiteY1" fmla="*/ 0 h 10000"/>
                <a:gd name="connsiteX2" fmla="*/ 10005 w 10005"/>
                <a:gd name="connsiteY2" fmla="*/ 5000 h 10000"/>
                <a:gd name="connsiteX3" fmla="*/ 8338 w 10005"/>
                <a:gd name="connsiteY3" fmla="*/ 10000 h 10000"/>
                <a:gd name="connsiteX4" fmla="*/ 1479 w 10005"/>
                <a:gd name="connsiteY4" fmla="*/ 3277 h 10000"/>
                <a:gd name="connsiteX5" fmla="*/ 5 w 10005"/>
                <a:gd name="connsiteY5" fmla="*/ 5000 h 10000"/>
                <a:gd name="connsiteX6" fmla="*/ 1898 w 10005"/>
                <a:gd name="connsiteY6" fmla="*/ 2341 h 10000"/>
                <a:gd name="connsiteX0" fmla="*/ 1672 w 10005"/>
                <a:gd name="connsiteY0" fmla="*/ 0 h 15378"/>
                <a:gd name="connsiteX1" fmla="*/ 8338 w 10005"/>
                <a:gd name="connsiteY1" fmla="*/ 0 h 15378"/>
                <a:gd name="connsiteX2" fmla="*/ 10005 w 10005"/>
                <a:gd name="connsiteY2" fmla="*/ 5000 h 15378"/>
                <a:gd name="connsiteX3" fmla="*/ 8338 w 10005"/>
                <a:gd name="connsiteY3" fmla="*/ 10000 h 15378"/>
                <a:gd name="connsiteX4" fmla="*/ 1672 w 10005"/>
                <a:gd name="connsiteY4" fmla="*/ 10000 h 15378"/>
                <a:gd name="connsiteX5" fmla="*/ 5 w 10005"/>
                <a:gd name="connsiteY5" fmla="*/ 5000 h 15378"/>
                <a:gd name="connsiteX6" fmla="*/ 1672 w 10005"/>
                <a:gd name="connsiteY6" fmla="*/ 0 h 15378"/>
                <a:gd name="connsiteX0" fmla="*/ 8338 w 10005"/>
                <a:gd name="connsiteY0" fmla="*/ 10000 h 15378"/>
                <a:gd name="connsiteX1" fmla="*/ 6671 w 10005"/>
                <a:gd name="connsiteY1" fmla="*/ 5000 h 15378"/>
                <a:gd name="connsiteX2" fmla="*/ 8338 w 10005"/>
                <a:gd name="connsiteY2" fmla="*/ 0 h 15378"/>
                <a:gd name="connsiteX0" fmla="*/ 1898 w 10005"/>
                <a:gd name="connsiteY0" fmla="*/ 2341 h 15378"/>
                <a:gd name="connsiteX1" fmla="*/ 8338 w 10005"/>
                <a:gd name="connsiteY1" fmla="*/ 0 h 15378"/>
                <a:gd name="connsiteX2" fmla="*/ 10005 w 10005"/>
                <a:gd name="connsiteY2" fmla="*/ 5000 h 15378"/>
                <a:gd name="connsiteX3" fmla="*/ 8492 w 10005"/>
                <a:gd name="connsiteY3" fmla="*/ 15378 h 15378"/>
                <a:gd name="connsiteX4" fmla="*/ 1479 w 10005"/>
                <a:gd name="connsiteY4" fmla="*/ 3277 h 15378"/>
                <a:gd name="connsiteX5" fmla="*/ 5 w 10005"/>
                <a:gd name="connsiteY5" fmla="*/ 5000 h 15378"/>
                <a:gd name="connsiteX6" fmla="*/ 1898 w 10005"/>
                <a:gd name="connsiteY6" fmla="*/ 2341 h 15378"/>
                <a:gd name="connsiteX0" fmla="*/ 1672 w 10006"/>
                <a:gd name="connsiteY0" fmla="*/ 8416 h 23794"/>
                <a:gd name="connsiteX1" fmla="*/ 8338 w 10006"/>
                <a:gd name="connsiteY1" fmla="*/ 8416 h 23794"/>
                <a:gd name="connsiteX2" fmla="*/ 10005 w 10006"/>
                <a:gd name="connsiteY2" fmla="*/ 13416 h 23794"/>
                <a:gd name="connsiteX3" fmla="*/ 8338 w 10006"/>
                <a:gd name="connsiteY3" fmla="*/ 18416 h 23794"/>
                <a:gd name="connsiteX4" fmla="*/ 1672 w 10006"/>
                <a:gd name="connsiteY4" fmla="*/ 18416 h 23794"/>
                <a:gd name="connsiteX5" fmla="*/ 5 w 10006"/>
                <a:gd name="connsiteY5" fmla="*/ 13416 h 23794"/>
                <a:gd name="connsiteX6" fmla="*/ 1672 w 10006"/>
                <a:gd name="connsiteY6" fmla="*/ 8416 h 23794"/>
                <a:gd name="connsiteX0" fmla="*/ 8338 w 10006"/>
                <a:gd name="connsiteY0" fmla="*/ 18416 h 23794"/>
                <a:gd name="connsiteX1" fmla="*/ 6671 w 10006"/>
                <a:gd name="connsiteY1" fmla="*/ 13416 h 23794"/>
                <a:gd name="connsiteX2" fmla="*/ 8338 w 10006"/>
                <a:gd name="connsiteY2" fmla="*/ 8416 h 23794"/>
                <a:gd name="connsiteX0" fmla="*/ 1898 w 10006"/>
                <a:gd name="connsiteY0" fmla="*/ 10757 h 23794"/>
                <a:gd name="connsiteX1" fmla="*/ 8256 w 10006"/>
                <a:gd name="connsiteY1" fmla="*/ 0 h 23794"/>
                <a:gd name="connsiteX2" fmla="*/ 10005 w 10006"/>
                <a:gd name="connsiteY2" fmla="*/ 13416 h 23794"/>
                <a:gd name="connsiteX3" fmla="*/ 8492 w 10006"/>
                <a:gd name="connsiteY3" fmla="*/ 23794 h 23794"/>
                <a:gd name="connsiteX4" fmla="*/ 1479 w 10006"/>
                <a:gd name="connsiteY4" fmla="*/ 11693 h 23794"/>
                <a:gd name="connsiteX5" fmla="*/ 5 w 10006"/>
                <a:gd name="connsiteY5" fmla="*/ 13416 h 23794"/>
                <a:gd name="connsiteX6" fmla="*/ 1898 w 10006"/>
                <a:gd name="connsiteY6" fmla="*/ 10757 h 23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06" h="23794" stroke="0" extrusionOk="0">
                  <a:moveTo>
                    <a:pt x="1672" y="8416"/>
                  </a:moveTo>
                  <a:lnTo>
                    <a:pt x="8338" y="8416"/>
                  </a:lnTo>
                  <a:cubicBezTo>
                    <a:pt x="9259" y="8416"/>
                    <a:pt x="10005" y="10655"/>
                    <a:pt x="10005" y="13416"/>
                  </a:cubicBezTo>
                  <a:cubicBezTo>
                    <a:pt x="10005" y="16177"/>
                    <a:pt x="9259" y="18416"/>
                    <a:pt x="8338" y="18416"/>
                  </a:cubicBezTo>
                  <a:lnTo>
                    <a:pt x="1672" y="18416"/>
                  </a:lnTo>
                  <a:cubicBezTo>
                    <a:pt x="751" y="18416"/>
                    <a:pt x="5" y="16177"/>
                    <a:pt x="5" y="13416"/>
                  </a:cubicBezTo>
                  <a:cubicBezTo>
                    <a:pt x="5" y="10655"/>
                    <a:pt x="751" y="8416"/>
                    <a:pt x="1672" y="8416"/>
                  </a:cubicBezTo>
                  <a:close/>
                </a:path>
                <a:path w="10006" h="23794" fill="none" extrusionOk="0">
                  <a:moveTo>
                    <a:pt x="8338" y="18416"/>
                  </a:moveTo>
                  <a:cubicBezTo>
                    <a:pt x="7417" y="18416"/>
                    <a:pt x="6671" y="16177"/>
                    <a:pt x="6671" y="13416"/>
                  </a:cubicBezTo>
                  <a:cubicBezTo>
                    <a:pt x="6671" y="10655"/>
                    <a:pt x="7417" y="8416"/>
                    <a:pt x="8338" y="8416"/>
                  </a:cubicBezTo>
                </a:path>
                <a:path w="10006" h="23794" fill="none">
                  <a:moveTo>
                    <a:pt x="1898" y="10757"/>
                  </a:moveTo>
                  <a:cubicBezTo>
                    <a:pt x="4120" y="10757"/>
                    <a:pt x="6034" y="0"/>
                    <a:pt x="8256" y="0"/>
                  </a:cubicBezTo>
                  <a:cubicBezTo>
                    <a:pt x="9177" y="0"/>
                    <a:pt x="9966" y="9450"/>
                    <a:pt x="10005" y="13416"/>
                  </a:cubicBezTo>
                  <a:cubicBezTo>
                    <a:pt x="10044" y="17382"/>
                    <a:pt x="9413" y="23794"/>
                    <a:pt x="8492" y="23794"/>
                  </a:cubicBezTo>
                  <a:lnTo>
                    <a:pt x="1479" y="11693"/>
                  </a:lnTo>
                  <a:cubicBezTo>
                    <a:pt x="558" y="11693"/>
                    <a:pt x="-65" y="13572"/>
                    <a:pt x="5" y="13416"/>
                  </a:cubicBezTo>
                  <a:cubicBezTo>
                    <a:pt x="75" y="13260"/>
                    <a:pt x="977" y="10757"/>
                    <a:pt x="1898" y="10757"/>
                  </a:cubicBezTo>
                  <a:close/>
                </a:path>
              </a:pathLst>
            </a:custGeom>
            <a:solidFill>
              <a:srgbClr val="F1BD3B"/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cxnSp>
          <p:nvCxnSpPr>
            <p:cNvPr id="59" name="Straight Connector 6"/>
            <p:cNvCxnSpPr/>
            <p:nvPr/>
          </p:nvCxnSpPr>
          <p:spPr>
            <a:xfrm flipH="1">
              <a:off x="6381149" y="2284721"/>
              <a:ext cx="370225" cy="62090"/>
            </a:xfrm>
            <a:prstGeom prst="curvedConnector3">
              <a:avLst>
                <a:gd name="adj1" fmla="val 40680"/>
              </a:avLst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6"/>
            <p:cNvCxnSpPr/>
            <p:nvPr/>
          </p:nvCxnSpPr>
          <p:spPr>
            <a:xfrm flipH="1">
              <a:off x="6305298" y="2196803"/>
              <a:ext cx="370225" cy="62090"/>
            </a:xfrm>
            <a:prstGeom prst="curvedConnector3">
              <a:avLst>
                <a:gd name="adj1" fmla="val 40680"/>
              </a:avLst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5" name="Straight Arrow Connector 14"/>
          <p:cNvCxnSpPr/>
          <p:nvPr/>
        </p:nvCxnSpPr>
        <p:spPr>
          <a:xfrm flipH="1" flipV="1">
            <a:off x="4360197" y="3306290"/>
            <a:ext cx="1096423" cy="6796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4504576" y="2984795"/>
            <a:ext cx="9723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stimulus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288675" y="1506567"/>
            <a:ext cx="8031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Before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4059026" y="1502918"/>
            <a:ext cx="6582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After</a:t>
            </a:r>
          </a:p>
        </p:txBody>
      </p:sp>
    </p:spTree>
    <p:extLst>
      <p:ext uri="{BB962C8B-B14F-4D97-AF65-F5344CB8AC3E}">
        <p14:creationId xmlns:p14="http://schemas.microsoft.com/office/powerpoint/2010/main" val="1512569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3594435" y="1901542"/>
            <a:ext cx="708952" cy="3026035"/>
            <a:chOff x="5385924" y="1562172"/>
            <a:chExt cx="708952" cy="3026035"/>
          </a:xfrm>
        </p:grpSpPr>
        <p:sp>
          <p:nvSpPr>
            <p:cNvPr id="5" name="Flowchart: Direct Access Storage 4"/>
            <p:cNvSpPr/>
            <p:nvPr/>
          </p:nvSpPr>
          <p:spPr>
            <a:xfrm rot="5400000">
              <a:off x="4245891" y="2743666"/>
              <a:ext cx="2813887" cy="450900"/>
            </a:xfrm>
            <a:prstGeom prst="flowChartMagneticDrum">
              <a:avLst/>
            </a:prstGeom>
            <a:solidFill>
              <a:srgbClr val="F9E3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" name="Straight Connector 6"/>
            <p:cNvCxnSpPr/>
            <p:nvPr/>
          </p:nvCxnSpPr>
          <p:spPr>
            <a:xfrm rot="5400000">
              <a:off x="5459401" y="1800057"/>
              <a:ext cx="518885" cy="43115"/>
            </a:xfrm>
            <a:prstGeom prst="curvedConnector3">
              <a:avLst>
                <a:gd name="adj1" fmla="val 50000"/>
              </a:avLst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6"/>
            <p:cNvCxnSpPr/>
            <p:nvPr/>
          </p:nvCxnSpPr>
          <p:spPr>
            <a:xfrm rot="16200000" flipH="1">
              <a:off x="5362405" y="1790700"/>
              <a:ext cx="518957" cy="61902"/>
            </a:xfrm>
            <a:prstGeom prst="curvedConnector3">
              <a:avLst>
                <a:gd name="adj1" fmla="val 50000"/>
              </a:avLst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Flowchart: Direct Access Storage 12"/>
            <p:cNvSpPr/>
            <p:nvPr/>
          </p:nvSpPr>
          <p:spPr>
            <a:xfrm rot="6271058">
              <a:off x="5341915" y="4204338"/>
              <a:ext cx="412997" cy="108784"/>
            </a:xfrm>
            <a:custGeom>
              <a:avLst/>
              <a:gdLst>
                <a:gd name="connsiteX0" fmla="*/ 1667 w 10000"/>
                <a:gd name="connsiteY0" fmla="*/ 0 h 10000"/>
                <a:gd name="connsiteX1" fmla="*/ 8333 w 10000"/>
                <a:gd name="connsiteY1" fmla="*/ 0 h 10000"/>
                <a:gd name="connsiteX2" fmla="*/ 10000 w 10000"/>
                <a:gd name="connsiteY2" fmla="*/ 5000 h 10000"/>
                <a:gd name="connsiteX3" fmla="*/ 8333 w 10000"/>
                <a:gd name="connsiteY3" fmla="*/ 10000 h 10000"/>
                <a:gd name="connsiteX4" fmla="*/ 1667 w 10000"/>
                <a:gd name="connsiteY4" fmla="*/ 10000 h 10000"/>
                <a:gd name="connsiteX5" fmla="*/ 0 w 10000"/>
                <a:gd name="connsiteY5" fmla="*/ 5000 h 10000"/>
                <a:gd name="connsiteX6" fmla="*/ 1667 w 10000"/>
                <a:gd name="connsiteY6" fmla="*/ 0 h 10000"/>
                <a:gd name="connsiteX0" fmla="*/ 8333 w 10000"/>
                <a:gd name="connsiteY0" fmla="*/ 10000 h 10000"/>
                <a:gd name="connsiteX1" fmla="*/ 6666 w 10000"/>
                <a:gd name="connsiteY1" fmla="*/ 5000 h 10000"/>
                <a:gd name="connsiteX2" fmla="*/ 8333 w 10000"/>
                <a:gd name="connsiteY2" fmla="*/ 0 h 10000"/>
                <a:gd name="connsiteX0" fmla="*/ 1667 w 10000"/>
                <a:gd name="connsiteY0" fmla="*/ 0 h 10000"/>
                <a:gd name="connsiteX1" fmla="*/ 8333 w 10000"/>
                <a:gd name="connsiteY1" fmla="*/ 0 h 10000"/>
                <a:gd name="connsiteX2" fmla="*/ 10000 w 10000"/>
                <a:gd name="connsiteY2" fmla="*/ 5000 h 10000"/>
                <a:gd name="connsiteX3" fmla="*/ 8333 w 10000"/>
                <a:gd name="connsiteY3" fmla="*/ 10000 h 10000"/>
                <a:gd name="connsiteX4" fmla="*/ 1667 w 10000"/>
                <a:gd name="connsiteY4" fmla="*/ 10000 h 10000"/>
                <a:gd name="connsiteX5" fmla="*/ 0 w 10000"/>
                <a:gd name="connsiteY5" fmla="*/ 5000 h 10000"/>
                <a:gd name="connsiteX6" fmla="*/ 1667 w 10000"/>
                <a:gd name="connsiteY6" fmla="*/ 0 h 10000"/>
                <a:gd name="connsiteX0" fmla="*/ 1668 w 10001"/>
                <a:gd name="connsiteY0" fmla="*/ 0 h 10000"/>
                <a:gd name="connsiteX1" fmla="*/ 8334 w 10001"/>
                <a:gd name="connsiteY1" fmla="*/ 0 h 10000"/>
                <a:gd name="connsiteX2" fmla="*/ 10001 w 10001"/>
                <a:gd name="connsiteY2" fmla="*/ 5000 h 10000"/>
                <a:gd name="connsiteX3" fmla="*/ 8334 w 10001"/>
                <a:gd name="connsiteY3" fmla="*/ 10000 h 10000"/>
                <a:gd name="connsiteX4" fmla="*/ 1668 w 10001"/>
                <a:gd name="connsiteY4" fmla="*/ 10000 h 10000"/>
                <a:gd name="connsiteX5" fmla="*/ 1 w 10001"/>
                <a:gd name="connsiteY5" fmla="*/ 5000 h 10000"/>
                <a:gd name="connsiteX6" fmla="*/ 1668 w 10001"/>
                <a:gd name="connsiteY6" fmla="*/ 0 h 10000"/>
                <a:gd name="connsiteX0" fmla="*/ 8334 w 10001"/>
                <a:gd name="connsiteY0" fmla="*/ 10000 h 10000"/>
                <a:gd name="connsiteX1" fmla="*/ 6667 w 10001"/>
                <a:gd name="connsiteY1" fmla="*/ 5000 h 10000"/>
                <a:gd name="connsiteX2" fmla="*/ 8334 w 10001"/>
                <a:gd name="connsiteY2" fmla="*/ 0 h 10000"/>
                <a:gd name="connsiteX0" fmla="*/ 1894 w 10001"/>
                <a:gd name="connsiteY0" fmla="*/ 2341 h 10000"/>
                <a:gd name="connsiteX1" fmla="*/ 8334 w 10001"/>
                <a:gd name="connsiteY1" fmla="*/ 0 h 10000"/>
                <a:gd name="connsiteX2" fmla="*/ 10001 w 10001"/>
                <a:gd name="connsiteY2" fmla="*/ 5000 h 10000"/>
                <a:gd name="connsiteX3" fmla="*/ 8334 w 10001"/>
                <a:gd name="connsiteY3" fmla="*/ 10000 h 10000"/>
                <a:gd name="connsiteX4" fmla="*/ 1668 w 10001"/>
                <a:gd name="connsiteY4" fmla="*/ 10000 h 10000"/>
                <a:gd name="connsiteX5" fmla="*/ 1 w 10001"/>
                <a:gd name="connsiteY5" fmla="*/ 5000 h 10000"/>
                <a:gd name="connsiteX6" fmla="*/ 1894 w 10001"/>
                <a:gd name="connsiteY6" fmla="*/ 2341 h 10000"/>
                <a:gd name="connsiteX0" fmla="*/ 1672 w 10005"/>
                <a:gd name="connsiteY0" fmla="*/ 0 h 10000"/>
                <a:gd name="connsiteX1" fmla="*/ 8338 w 10005"/>
                <a:gd name="connsiteY1" fmla="*/ 0 h 10000"/>
                <a:gd name="connsiteX2" fmla="*/ 10005 w 10005"/>
                <a:gd name="connsiteY2" fmla="*/ 5000 h 10000"/>
                <a:gd name="connsiteX3" fmla="*/ 8338 w 10005"/>
                <a:gd name="connsiteY3" fmla="*/ 10000 h 10000"/>
                <a:gd name="connsiteX4" fmla="*/ 1672 w 10005"/>
                <a:gd name="connsiteY4" fmla="*/ 10000 h 10000"/>
                <a:gd name="connsiteX5" fmla="*/ 5 w 10005"/>
                <a:gd name="connsiteY5" fmla="*/ 5000 h 10000"/>
                <a:gd name="connsiteX6" fmla="*/ 1672 w 10005"/>
                <a:gd name="connsiteY6" fmla="*/ 0 h 10000"/>
                <a:gd name="connsiteX0" fmla="*/ 8338 w 10005"/>
                <a:gd name="connsiteY0" fmla="*/ 10000 h 10000"/>
                <a:gd name="connsiteX1" fmla="*/ 6671 w 10005"/>
                <a:gd name="connsiteY1" fmla="*/ 5000 h 10000"/>
                <a:gd name="connsiteX2" fmla="*/ 8338 w 10005"/>
                <a:gd name="connsiteY2" fmla="*/ 0 h 10000"/>
                <a:gd name="connsiteX0" fmla="*/ 1898 w 10005"/>
                <a:gd name="connsiteY0" fmla="*/ 2341 h 10000"/>
                <a:gd name="connsiteX1" fmla="*/ 8338 w 10005"/>
                <a:gd name="connsiteY1" fmla="*/ 0 h 10000"/>
                <a:gd name="connsiteX2" fmla="*/ 10005 w 10005"/>
                <a:gd name="connsiteY2" fmla="*/ 5000 h 10000"/>
                <a:gd name="connsiteX3" fmla="*/ 8338 w 10005"/>
                <a:gd name="connsiteY3" fmla="*/ 10000 h 10000"/>
                <a:gd name="connsiteX4" fmla="*/ 1479 w 10005"/>
                <a:gd name="connsiteY4" fmla="*/ 3277 h 10000"/>
                <a:gd name="connsiteX5" fmla="*/ 5 w 10005"/>
                <a:gd name="connsiteY5" fmla="*/ 5000 h 10000"/>
                <a:gd name="connsiteX6" fmla="*/ 1898 w 10005"/>
                <a:gd name="connsiteY6" fmla="*/ 2341 h 10000"/>
                <a:gd name="connsiteX0" fmla="*/ 1672 w 10005"/>
                <a:gd name="connsiteY0" fmla="*/ 0 h 15378"/>
                <a:gd name="connsiteX1" fmla="*/ 8338 w 10005"/>
                <a:gd name="connsiteY1" fmla="*/ 0 h 15378"/>
                <a:gd name="connsiteX2" fmla="*/ 10005 w 10005"/>
                <a:gd name="connsiteY2" fmla="*/ 5000 h 15378"/>
                <a:gd name="connsiteX3" fmla="*/ 8338 w 10005"/>
                <a:gd name="connsiteY3" fmla="*/ 10000 h 15378"/>
                <a:gd name="connsiteX4" fmla="*/ 1672 w 10005"/>
                <a:gd name="connsiteY4" fmla="*/ 10000 h 15378"/>
                <a:gd name="connsiteX5" fmla="*/ 5 w 10005"/>
                <a:gd name="connsiteY5" fmla="*/ 5000 h 15378"/>
                <a:gd name="connsiteX6" fmla="*/ 1672 w 10005"/>
                <a:gd name="connsiteY6" fmla="*/ 0 h 15378"/>
                <a:gd name="connsiteX0" fmla="*/ 8338 w 10005"/>
                <a:gd name="connsiteY0" fmla="*/ 10000 h 15378"/>
                <a:gd name="connsiteX1" fmla="*/ 6671 w 10005"/>
                <a:gd name="connsiteY1" fmla="*/ 5000 h 15378"/>
                <a:gd name="connsiteX2" fmla="*/ 8338 w 10005"/>
                <a:gd name="connsiteY2" fmla="*/ 0 h 15378"/>
                <a:gd name="connsiteX0" fmla="*/ 1898 w 10005"/>
                <a:gd name="connsiteY0" fmla="*/ 2341 h 15378"/>
                <a:gd name="connsiteX1" fmla="*/ 8338 w 10005"/>
                <a:gd name="connsiteY1" fmla="*/ 0 h 15378"/>
                <a:gd name="connsiteX2" fmla="*/ 10005 w 10005"/>
                <a:gd name="connsiteY2" fmla="*/ 5000 h 15378"/>
                <a:gd name="connsiteX3" fmla="*/ 8492 w 10005"/>
                <a:gd name="connsiteY3" fmla="*/ 15378 h 15378"/>
                <a:gd name="connsiteX4" fmla="*/ 1479 w 10005"/>
                <a:gd name="connsiteY4" fmla="*/ 3277 h 15378"/>
                <a:gd name="connsiteX5" fmla="*/ 5 w 10005"/>
                <a:gd name="connsiteY5" fmla="*/ 5000 h 15378"/>
                <a:gd name="connsiteX6" fmla="*/ 1898 w 10005"/>
                <a:gd name="connsiteY6" fmla="*/ 2341 h 15378"/>
                <a:gd name="connsiteX0" fmla="*/ 1672 w 10006"/>
                <a:gd name="connsiteY0" fmla="*/ 8416 h 23794"/>
                <a:gd name="connsiteX1" fmla="*/ 8338 w 10006"/>
                <a:gd name="connsiteY1" fmla="*/ 8416 h 23794"/>
                <a:gd name="connsiteX2" fmla="*/ 10005 w 10006"/>
                <a:gd name="connsiteY2" fmla="*/ 13416 h 23794"/>
                <a:gd name="connsiteX3" fmla="*/ 8338 w 10006"/>
                <a:gd name="connsiteY3" fmla="*/ 18416 h 23794"/>
                <a:gd name="connsiteX4" fmla="*/ 1672 w 10006"/>
                <a:gd name="connsiteY4" fmla="*/ 18416 h 23794"/>
                <a:gd name="connsiteX5" fmla="*/ 5 w 10006"/>
                <a:gd name="connsiteY5" fmla="*/ 13416 h 23794"/>
                <a:gd name="connsiteX6" fmla="*/ 1672 w 10006"/>
                <a:gd name="connsiteY6" fmla="*/ 8416 h 23794"/>
                <a:gd name="connsiteX0" fmla="*/ 8338 w 10006"/>
                <a:gd name="connsiteY0" fmla="*/ 18416 h 23794"/>
                <a:gd name="connsiteX1" fmla="*/ 6671 w 10006"/>
                <a:gd name="connsiteY1" fmla="*/ 13416 h 23794"/>
                <a:gd name="connsiteX2" fmla="*/ 8338 w 10006"/>
                <a:gd name="connsiteY2" fmla="*/ 8416 h 23794"/>
                <a:gd name="connsiteX0" fmla="*/ 1898 w 10006"/>
                <a:gd name="connsiteY0" fmla="*/ 10757 h 23794"/>
                <a:gd name="connsiteX1" fmla="*/ 8256 w 10006"/>
                <a:gd name="connsiteY1" fmla="*/ 0 h 23794"/>
                <a:gd name="connsiteX2" fmla="*/ 10005 w 10006"/>
                <a:gd name="connsiteY2" fmla="*/ 13416 h 23794"/>
                <a:gd name="connsiteX3" fmla="*/ 8492 w 10006"/>
                <a:gd name="connsiteY3" fmla="*/ 23794 h 23794"/>
                <a:gd name="connsiteX4" fmla="*/ 1479 w 10006"/>
                <a:gd name="connsiteY4" fmla="*/ 11693 h 23794"/>
                <a:gd name="connsiteX5" fmla="*/ 5 w 10006"/>
                <a:gd name="connsiteY5" fmla="*/ 13416 h 23794"/>
                <a:gd name="connsiteX6" fmla="*/ 1898 w 10006"/>
                <a:gd name="connsiteY6" fmla="*/ 10757 h 23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06" h="23794" stroke="0" extrusionOk="0">
                  <a:moveTo>
                    <a:pt x="1672" y="8416"/>
                  </a:moveTo>
                  <a:lnTo>
                    <a:pt x="8338" y="8416"/>
                  </a:lnTo>
                  <a:cubicBezTo>
                    <a:pt x="9259" y="8416"/>
                    <a:pt x="10005" y="10655"/>
                    <a:pt x="10005" y="13416"/>
                  </a:cubicBezTo>
                  <a:cubicBezTo>
                    <a:pt x="10005" y="16177"/>
                    <a:pt x="9259" y="18416"/>
                    <a:pt x="8338" y="18416"/>
                  </a:cubicBezTo>
                  <a:lnTo>
                    <a:pt x="1672" y="18416"/>
                  </a:lnTo>
                  <a:cubicBezTo>
                    <a:pt x="751" y="18416"/>
                    <a:pt x="5" y="16177"/>
                    <a:pt x="5" y="13416"/>
                  </a:cubicBezTo>
                  <a:cubicBezTo>
                    <a:pt x="5" y="10655"/>
                    <a:pt x="751" y="8416"/>
                    <a:pt x="1672" y="8416"/>
                  </a:cubicBezTo>
                  <a:close/>
                </a:path>
                <a:path w="10006" h="23794" fill="none" extrusionOk="0">
                  <a:moveTo>
                    <a:pt x="8338" y="18416"/>
                  </a:moveTo>
                  <a:cubicBezTo>
                    <a:pt x="7417" y="18416"/>
                    <a:pt x="6671" y="16177"/>
                    <a:pt x="6671" y="13416"/>
                  </a:cubicBezTo>
                  <a:cubicBezTo>
                    <a:pt x="6671" y="10655"/>
                    <a:pt x="7417" y="8416"/>
                    <a:pt x="8338" y="8416"/>
                  </a:cubicBezTo>
                </a:path>
                <a:path w="10006" h="23794" fill="none">
                  <a:moveTo>
                    <a:pt x="1898" y="10757"/>
                  </a:moveTo>
                  <a:cubicBezTo>
                    <a:pt x="4120" y="10757"/>
                    <a:pt x="6034" y="0"/>
                    <a:pt x="8256" y="0"/>
                  </a:cubicBezTo>
                  <a:cubicBezTo>
                    <a:pt x="9177" y="0"/>
                    <a:pt x="9966" y="9450"/>
                    <a:pt x="10005" y="13416"/>
                  </a:cubicBezTo>
                  <a:cubicBezTo>
                    <a:pt x="10044" y="17382"/>
                    <a:pt x="9413" y="23794"/>
                    <a:pt x="8492" y="23794"/>
                  </a:cubicBezTo>
                  <a:lnTo>
                    <a:pt x="1479" y="11693"/>
                  </a:lnTo>
                  <a:cubicBezTo>
                    <a:pt x="558" y="11693"/>
                    <a:pt x="-65" y="13572"/>
                    <a:pt x="5" y="13416"/>
                  </a:cubicBezTo>
                  <a:cubicBezTo>
                    <a:pt x="75" y="13260"/>
                    <a:pt x="977" y="10757"/>
                    <a:pt x="1898" y="10757"/>
                  </a:cubicBezTo>
                  <a:close/>
                </a:path>
              </a:pathLst>
            </a:custGeom>
            <a:solidFill>
              <a:srgbClr val="F1BD3B"/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4" name="Flowchart: Direct Access Storage 12"/>
            <p:cNvSpPr/>
            <p:nvPr/>
          </p:nvSpPr>
          <p:spPr>
            <a:xfrm rot="4583470">
              <a:off x="5533903" y="4204379"/>
              <a:ext cx="412997" cy="108784"/>
            </a:xfrm>
            <a:custGeom>
              <a:avLst/>
              <a:gdLst>
                <a:gd name="connsiteX0" fmla="*/ 1667 w 10000"/>
                <a:gd name="connsiteY0" fmla="*/ 0 h 10000"/>
                <a:gd name="connsiteX1" fmla="*/ 8333 w 10000"/>
                <a:gd name="connsiteY1" fmla="*/ 0 h 10000"/>
                <a:gd name="connsiteX2" fmla="*/ 10000 w 10000"/>
                <a:gd name="connsiteY2" fmla="*/ 5000 h 10000"/>
                <a:gd name="connsiteX3" fmla="*/ 8333 w 10000"/>
                <a:gd name="connsiteY3" fmla="*/ 10000 h 10000"/>
                <a:gd name="connsiteX4" fmla="*/ 1667 w 10000"/>
                <a:gd name="connsiteY4" fmla="*/ 10000 h 10000"/>
                <a:gd name="connsiteX5" fmla="*/ 0 w 10000"/>
                <a:gd name="connsiteY5" fmla="*/ 5000 h 10000"/>
                <a:gd name="connsiteX6" fmla="*/ 1667 w 10000"/>
                <a:gd name="connsiteY6" fmla="*/ 0 h 10000"/>
                <a:gd name="connsiteX0" fmla="*/ 8333 w 10000"/>
                <a:gd name="connsiteY0" fmla="*/ 10000 h 10000"/>
                <a:gd name="connsiteX1" fmla="*/ 6666 w 10000"/>
                <a:gd name="connsiteY1" fmla="*/ 5000 h 10000"/>
                <a:gd name="connsiteX2" fmla="*/ 8333 w 10000"/>
                <a:gd name="connsiteY2" fmla="*/ 0 h 10000"/>
                <a:gd name="connsiteX0" fmla="*/ 1667 w 10000"/>
                <a:gd name="connsiteY0" fmla="*/ 0 h 10000"/>
                <a:gd name="connsiteX1" fmla="*/ 8333 w 10000"/>
                <a:gd name="connsiteY1" fmla="*/ 0 h 10000"/>
                <a:gd name="connsiteX2" fmla="*/ 10000 w 10000"/>
                <a:gd name="connsiteY2" fmla="*/ 5000 h 10000"/>
                <a:gd name="connsiteX3" fmla="*/ 8333 w 10000"/>
                <a:gd name="connsiteY3" fmla="*/ 10000 h 10000"/>
                <a:gd name="connsiteX4" fmla="*/ 1667 w 10000"/>
                <a:gd name="connsiteY4" fmla="*/ 10000 h 10000"/>
                <a:gd name="connsiteX5" fmla="*/ 0 w 10000"/>
                <a:gd name="connsiteY5" fmla="*/ 5000 h 10000"/>
                <a:gd name="connsiteX6" fmla="*/ 1667 w 10000"/>
                <a:gd name="connsiteY6" fmla="*/ 0 h 10000"/>
                <a:gd name="connsiteX0" fmla="*/ 1668 w 10001"/>
                <a:gd name="connsiteY0" fmla="*/ 0 h 10000"/>
                <a:gd name="connsiteX1" fmla="*/ 8334 w 10001"/>
                <a:gd name="connsiteY1" fmla="*/ 0 h 10000"/>
                <a:gd name="connsiteX2" fmla="*/ 10001 w 10001"/>
                <a:gd name="connsiteY2" fmla="*/ 5000 h 10000"/>
                <a:gd name="connsiteX3" fmla="*/ 8334 w 10001"/>
                <a:gd name="connsiteY3" fmla="*/ 10000 h 10000"/>
                <a:gd name="connsiteX4" fmla="*/ 1668 w 10001"/>
                <a:gd name="connsiteY4" fmla="*/ 10000 h 10000"/>
                <a:gd name="connsiteX5" fmla="*/ 1 w 10001"/>
                <a:gd name="connsiteY5" fmla="*/ 5000 h 10000"/>
                <a:gd name="connsiteX6" fmla="*/ 1668 w 10001"/>
                <a:gd name="connsiteY6" fmla="*/ 0 h 10000"/>
                <a:gd name="connsiteX0" fmla="*/ 8334 w 10001"/>
                <a:gd name="connsiteY0" fmla="*/ 10000 h 10000"/>
                <a:gd name="connsiteX1" fmla="*/ 6667 w 10001"/>
                <a:gd name="connsiteY1" fmla="*/ 5000 h 10000"/>
                <a:gd name="connsiteX2" fmla="*/ 8334 w 10001"/>
                <a:gd name="connsiteY2" fmla="*/ 0 h 10000"/>
                <a:gd name="connsiteX0" fmla="*/ 1894 w 10001"/>
                <a:gd name="connsiteY0" fmla="*/ 2341 h 10000"/>
                <a:gd name="connsiteX1" fmla="*/ 8334 w 10001"/>
                <a:gd name="connsiteY1" fmla="*/ 0 h 10000"/>
                <a:gd name="connsiteX2" fmla="*/ 10001 w 10001"/>
                <a:gd name="connsiteY2" fmla="*/ 5000 h 10000"/>
                <a:gd name="connsiteX3" fmla="*/ 8334 w 10001"/>
                <a:gd name="connsiteY3" fmla="*/ 10000 h 10000"/>
                <a:gd name="connsiteX4" fmla="*/ 1668 w 10001"/>
                <a:gd name="connsiteY4" fmla="*/ 10000 h 10000"/>
                <a:gd name="connsiteX5" fmla="*/ 1 w 10001"/>
                <a:gd name="connsiteY5" fmla="*/ 5000 h 10000"/>
                <a:gd name="connsiteX6" fmla="*/ 1894 w 10001"/>
                <a:gd name="connsiteY6" fmla="*/ 2341 h 10000"/>
                <a:gd name="connsiteX0" fmla="*/ 1672 w 10005"/>
                <a:gd name="connsiteY0" fmla="*/ 0 h 10000"/>
                <a:gd name="connsiteX1" fmla="*/ 8338 w 10005"/>
                <a:gd name="connsiteY1" fmla="*/ 0 h 10000"/>
                <a:gd name="connsiteX2" fmla="*/ 10005 w 10005"/>
                <a:gd name="connsiteY2" fmla="*/ 5000 h 10000"/>
                <a:gd name="connsiteX3" fmla="*/ 8338 w 10005"/>
                <a:gd name="connsiteY3" fmla="*/ 10000 h 10000"/>
                <a:gd name="connsiteX4" fmla="*/ 1672 w 10005"/>
                <a:gd name="connsiteY4" fmla="*/ 10000 h 10000"/>
                <a:gd name="connsiteX5" fmla="*/ 5 w 10005"/>
                <a:gd name="connsiteY5" fmla="*/ 5000 h 10000"/>
                <a:gd name="connsiteX6" fmla="*/ 1672 w 10005"/>
                <a:gd name="connsiteY6" fmla="*/ 0 h 10000"/>
                <a:gd name="connsiteX0" fmla="*/ 8338 w 10005"/>
                <a:gd name="connsiteY0" fmla="*/ 10000 h 10000"/>
                <a:gd name="connsiteX1" fmla="*/ 6671 w 10005"/>
                <a:gd name="connsiteY1" fmla="*/ 5000 h 10000"/>
                <a:gd name="connsiteX2" fmla="*/ 8338 w 10005"/>
                <a:gd name="connsiteY2" fmla="*/ 0 h 10000"/>
                <a:gd name="connsiteX0" fmla="*/ 1898 w 10005"/>
                <a:gd name="connsiteY0" fmla="*/ 2341 h 10000"/>
                <a:gd name="connsiteX1" fmla="*/ 8338 w 10005"/>
                <a:gd name="connsiteY1" fmla="*/ 0 h 10000"/>
                <a:gd name="connsiteX2" fmla="*/ 10005 w 10005"/>
                <a:gd name="connsiteY2" fmla="*/ 5000 h 10000"/>
                <a:gd name="connsiteX3" fmla="*/ 8338 w 10005"/>
                <a:gd name="connsiteY3" fmla="*/ 10000 h 10000"/>
                <a:gd name="connsiteX4" fmla="*/ 1479 w 10005"/>
                <a:gd name="connsiteY4" fmla="*/ 3277 h 10000"/>
                <a:gd name="connsiteX5" fmla="*/ 5 w 10005"/>
                <a:gd name="connsiteY5" fmla="*/ 5000 h 10000"/>
                <a:gd name="connsiteX6" fmla="*/ 1898 w 10005"/>
                <a:gd name="connsiteY6" fmla="*/ 2341 h 10000"/>
                <a:gd name="connsiteX0" fmla="*/ 1672 w 10005"/>
                <a:gd name="connsiteY0" fmla="*/ 0 h 15378"/>
                <a:gd name="connsiteX1" fmla="*/ 8338 w 10005"/>
                <a:gd name="connsiteY1" fmla="*/ 0 h 15378"/>
                <a:gd name="connsiteX2" fmla="*/ 10005 w 10005"/>
                <a:gd name="connsiteY2" fmla="*/ 5000 h 15378"/>
                <a:gd name="connsiteX3" fmla="*/ 8338 w 10005"/>
                <a:gd name="connsiteY3" fmla="*/ 10000 h 15378"/>
                <a:gd name="connsiteX4" fmla="*/ 1672 w 10005"/>
                <a:gd name="connsiteY4" fmla="*/ 10000 h 15378"/>
                <a:gd name="connsiteX5" fmla="*/ 5 w 10005"/>
                <a:gd name="connsiteY5" fmla="*/ 5000 h 15378"/>
                <a:gd name="connsiteX6" fmla="*/ 1672 w 10005"/>
                <a:gd name="connsiteY6" fmla="*/ 0 h 15378"/>
                <a:gd name="connsiteX0" fmla="*/ 8338 w 10005"/>
                <a:gd name="connsiteY0" fmla="*/ 10000 h 15378"/>
                <a:gd name="connsiteX1" fmla="*/ 6671 w 10005"/>
                <a:gd name="connsiteY1" fmla="*/ 5000 h 15378"/>
                <a:gd name="connsiteX2" fmla="*/ 8338 w 10005"/>
                <a:gd name="connsiteY2" fmla="*/ 0 h 15378"/>
                <a:gd name="connsiteX0" fmla="*/ 1898 w 10005"/>
                <a:gd name="connsiteY0" fmla="*/ 2341 h 15378"/>
                <a:gd name="connsiteX1" fmla="*/ 8338 w 10005"/>
                <a:gd name="connsiteY1" fmla="*/ 0 h 15378"/>
                <a:gd name="connsiteX2" fmla="*/ 10005 w 10005"/>
                <a:gd name="connsiteY2" fmla="*/ 5000 h 15378"/>
                <a:gd name="connsiteX3" fmla="*/ 8492 w 10005"/>
                <a:gd name="connsiteY3" fmla="*/ 15378 h 15378"/>
                <a:gd name="connsiteX4" fmla="*/ 1479 w 10005"/>
                <a:gd name="connsiteY4" fmla="*/ 3277 h 15378"/>
                <a:gd name="connsiteX5" fmla="*/ 5 w 10005"/>
                <a:gd name="connsiteY5" fmla="*/ 5000 h 15378"/>
                <a:gd name="connsiteX6" fmla="*/ 1898 w 10005"/>
                <a:gd name="connsiteY6" fmla="*/ 2341 h 15378"/>
                <a:gd name="connsiteX0" fmla="*/ 1672 w 10006"/>
                <a:gd name="connsiteY0" fmla="*/ 8416 h 23794"/>
                <a:gd name="connsiteX1" fmla="*/ 8338 w 10006"/>
                <a:gd name="connsiteY1" fmla="*/ 8416 h 23794"/>
                <a:gd name="connsiteX2" fmla="*/ 10005 w 10006"/>
                <a:gd name="connsiteY2" fmla="*/ 13416 h 23794"/>
                <a:gd name="connsiteX3" fmla="*/ 8338 w 10006"/>
                <a:gd name="connsiteY3" fmla="*/ 18416 h 23794"/>
                <a:gd name="connsiteX4" fmla="*/ 1672 w 10006"/>
                <a:gd name="connsiteY4" fmla="*/ 18416 h 23794"/>
                <a:gd name="connsiteX5" fmla="*/ 5 w 10006"/>
                <a:gd name="connsiteY5" fmla="*/ 13416 h 23794"/>
                <a:gd name="connsiteX6" fmla="*/ 1672 w 10006"/>
                <a:gd name="connsiteY6" fmla="*/ 8416 h 23794"/>
                <a:gd name="connsiteX0" fmla="*/ 8338 w 10006"/>
                <a:gd name="connsiteY0" fmla="*/ 18416 h 23794"/>
                <a:gd name="connsiteX1" fmla="*/ 6671 w 10006"/>
                <a:gd name="connsiteY1" fmla="*/ 13416 h 23794"/>
                <a:gd name="connsiteX2" fmla="*/ 8338 w 10006"/>
                <a:gd name="connsiteY2" fmla="*/ 8416 h 23794"/>
                <a:gd name="connsiteX0" fmla="*/ 1898 w 10006"/>
                <a:gd name="connsiteY0" fmla="*/ 10757 h 23794"/>
                <a:gd name="connsiteX1" fmla="*/ 8256 w 10006"/>
                <a:gd name="connsiteY1" fmla="*/ 0 h 23794"/>
                <a:gd name="connsiteX2" fmla="*/ 10005 w 10006"/>
                <a:gd name="connsiteY2" fmla="*/ 13416 h 23794"/>
                <a:gd name="connsiteX3" fmla="*/ 8492 w 10006"/>
                <a:gd name="connsiteY3" fmla="*/ 23794 h 23794"/>
                <a:gd name="connsiteX4" fmla="*/ 1479 w 10006"/>
                <a:gd name="connsiteY4" fmla="*/ 11693 h 23794"/>
                <a:gd name="connsiteX5" fmla="*/ 5 w 10006"/>
                <a:gd name="connsiteY5" fmla="*/ 13416 h 23794"/>
                <a:gd name="connsiteX6" fmla="*/ 1898 w 10006"/>
                <a:gd name="connsiteY6" fmla="*/ 10757 h 23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06" h="23794" stroke="0" extrusionOk="0">
                  <a:moveTo>
                    <a:pt x="1672" y="8416"/>
                  </a:moveTo>
                  <a:lnTo>
                    <a:pt x="8338" y="8416"/>
                  </a:lnTo>
                  <a:cubicBezTo>
                    <a:pt x="9259" y="8416"/>
                    <a:pt x="10005" y="10655"/>
                    <a:pt x="10005" y="13416"/>
                  </a:cubicBezTo>
                  <a:cubicBezTo>
                    <a:pt x="10005" y="16177"/>
                    <a:pt x="9259" y="18416"/>
                    <a:pt x="8338" y="18416"/>
                  </a:cubicBezTo>
                  <a:lnTo>
                    <a:pt x="1672" y="18416"/>
                  </a:lnTo>
                  <a:cubicBezTo>
                    <a:pt x="751" y="18416"/>
                    <a:pt x="5" y="16177"/>
                    <a:pt x="5" y="13416"/>
                  </a:cubicBezTo>
                  <a:cubicBezTo>
                    <a:pt x="5" y="10655"/>
                    <a:pt x="751" y="8416"/>
                    <a:pt x="1672" y="8416"/>
                  </a:cubicBezTo>
                  <a:close/>
                </a:path>
                <a:path w="10006" h="23794" fill="none" extrusionOk="0">
                  <a:moveTo>
                    <a:pt x="8338" y="18416"/>
                  </a:moveTo>
                  <a:cubicBezTo>
                    <a:pt x="7417" y="18416"/>
                    <a:pt x="6671" y="16177"/>
                    <a:pt x="6671" y="13416"/>
                  </a:cubicBezTo>
                  <a:cubicBezTo>
                    <a:pt x="6671" y="10655"/>
                    <a:pt x="7417" y="8416"/>
                    <a:pt x="8338" y="8416"/>
                  </a:cubicBezTo>
                </a:path>
                <a:path w="10006" h="23794" fill="none">
                  <a:moveTo>
                    <a:pt x="1898" y="10757"/>
                  </a:moveTo>
                  <a:cubicBezTo>
                    <a:pt x="4120" y="10757"/>
                    <a:pt x="6034" y="0"/>
                    <a:pt x="8256" y="0"/>
                  </a:cubicBezTo>
                  <a:cubicBezTo>
                    <a:pt x="9177" y="0"/>
                    <a:pt x="9966" y="9450"/>
                    <a:pt x="10005" y="13416"/>
                  </a:cubicBezTo>
                  <a:cubicBezTo>
                    <a:pt x="10044" y="17382"/>
                    <a:pt x="9413" y="23794"/>
                    <a:pt x="8492" y="23794"/>
                  </a:cubicBezTo>
                  <a:lnTo>
                    <a:pt x="1479" y="11693"/>
                  </a:lnTo>
                  <a:cubicBezTo>
                    <a:pt x="558" y="11693"/>
                    <a:pt x="-65" y="13572"/>
                    <a:pt x="5" y="13416"/>
                  </a:cubicBezTo>
                  <a:cubicBezTo>
                    <a:pt x="75" y="13260"/>
                    <a:pt x="977" y="10757"/>
                    <a:pt x="1898" y="10757"/>
                  </a:cubicBezTo>
                  <a:close/>
                </a:path>
              </a:pathLst>
            </a:custGeom>
            <a:solidFill>
              <a:srgbClr val="F1BD3B"/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cxnSp>
          <p:nvCxnSpPr>
            <p:cNvPr id="16" name="Straight Connector 15"/>
            <p:cNvCxnSpPr>
              <a:endCxn id="13" idx="5"/>
            </p:cNvCxnSpPr>
            <p:nvPr/>
          </p:nvCxnSpPr>
          <p:spPr>
            <a:xfrm flipH="1">
              <a:off x="5593403" y="2081057"/>
              <a:ext cx="45547" cy="1976226"/>
            </a:xfrm>
            <a:prstGeom prst="line">
              <a:avLst/>
            </a:prstGeom>
            <a:ln w="28575">
              <a:solidFill>
                <a:srgbClr val="EEAF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H="1">
              <a:off x="5674283" y="2080996"/>
              <a:ext cx="45547" cy="1976226"/>
            </a:xfrm>
            <a:prstGeom prst="line">
              <a:avLst/>
            </a:prstGeom>
            <a:ln w="28575">
              <a:solidFill>
                <a:srgbClr val="EEAF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Arc 20"/>
            <p:cNvSpPr/>
            <p:nvPr/>
          </p:nvSpPr>
          <p:spPr>
            <a:xfrm rot="17989235">
              <a:off x="5432815" y="1824747"/>
              <a:ext cx="590903" cy="684678"/>
            </a:xfrm>
            <a:prstGeom prst="arc">
              <a:avLst/>
            </a:prstGeom>
            <a:ln w="19050">
              <a:solidFill>
                <a:srgbClr val="D59D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Arc 21"/>
            <p:cNvSpPr/>
            <p:nvPr/>
          </p:nvSpPr>
          <p:spPr>
            <a:xfrm rot="17989235">
              <a:off x="5444950" y="2123904"/>
              <a:ext cx="590903" cy="684678"/>
            </a:xfrm>
            <a:prstGeom prst="arc">
              <a:avLst/>
            </a:prstGeom>
            <a:ln w="19050">
              <a:solidFill>
                <a:srgbClr val="D59D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Arc 22"/>
            <p:cNvSpPr/>
            <p:nvPr/>
          </p:nvSpPr>
          <p:spPr>
            <a:xfrm rot="17989235">
              <a:off x="5457085" y="2400896"/>
              <a:ext cx="590903" cy="684678"/>
            </a:xfrm>
            <a:prstGeom prst="arc">
              <a:avLst/>
            </a:prstGeom>
            <a:ln w="19050">
              <a:solidFill>
                <a:srgbClr val="D59D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Arc 23"/>
            <p:cNvSpPr/>
            <p:nvPr/>
          </p:nvSpPr>
          <p:spPr>
            <a:xfrm rot="17989235">
              <a:off x="5444949" y="2726770"/>
              <a:ext cx="590903" cy="684678"/>
            </a:xfrm>
            <a:prstGeom prst="arc">
              <a:avLst/>
            </a:prstGeom>
            <a:ln w="19050">
              <a:solidFill>
                <a:srgbClr val="D59D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Arc 24"/>
            <p:cNvSpPr/>
            <p:nvPr/>
          </p:nvSpPr>
          <p:spPr>
            <a:xfrm rot="17989235">
              <a:off x="5432812" y="3063002"/>
              <a:ext cx="590903" cy="684678"/>
            </a:xfrm>
            <a:prstGeom prst="arc">
              <a:avLst/>
            </a:prstGeom>
            <a:ln w="19050">
              <a:solidFill>
                <a:srgbClr val="D59D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Arc 25"/>
            <p:cNvSpPr/>
            <p:nvPr/>
          </p:nvSpPr>
          <p:spPr>
            <a:xfrm rot="17989235">
              <a:off x="5457084" y="3335317"/>
              <a:ext cx="590903" cy="684678"/>
            </a:xfrm>
            <a:prstGeom prst="arc">
              <a:avLst/>
            </a:prstGeom>
            <a:ln w="19050">
              <a:solidFill>
                <a:srgbClr val="D59D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Arc 26"/>
            <p:cNvSpPr/>
            <p:nvPr/>
          </p:nvSpPr>
          <p:spPr>
            <a:xfrm rot="17989235">
              <a:off x="5432811" y="3688430"/>
              <a:ext cx="590903" cy="684678"/>
            </a:xfrm>
            <a:prstGeom prst="arc">
              <a:avLst/>
            </a:prstGeom>
            <a:ln w="19050">
              <a:solidFill>
                <a:srgbClr val="D59D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Arc 27"/>
            <p:cNvSpPr/>
            <p:nvPr/>
          </p:nvSpPr>
          <p:spPr>
            <a:xfrm rot="17989235">
              <a:off x="5444948" y="3950417"/>
              <a:ext cx="590903" cy="684678"/>
            </a:xfrm>
            <a:prstGeom prst="arc">
              <a:avLst/>
            </a:prstGeom>
            <a:ln w="19050">
              <a:solidFill>
                <a:srgbClr val="D59D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6812356" y="2707796"/>
            <a:ext cx="22767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Slight bend away from</a:t>
            </a:r>
          </a:p>
          <a:p>
            <a:pPr algn="ctr"/>
            <a:r>
              <a:rPr lang="en-US" dirty="0"/>
              <a:t>stimuli</a:t>
            </a:r>
          </a:p>
        </p:txBody>
      </p:sp>
      <p:grpSp>
        <p:nvGrpSpPr>
          <p:cNvPr id="11" name="Group 10"/>
          <p:cNvGrpSpPr/>
          <p:nvPr/>
        </p:nvGrpSpPr>
        <p:grpSpPr>
          <a:xfrm flipH="1">
            <a:off x="2086974" y="2160984"/>
            <a:ext cx="800087" cy="2355197"/>
            <a:chOff x="5346316" y="2140776"/>
            <a:chExt cx="1560522" cy="2355197"/>
          </a:xfrm>
        </p:grpSpPr>
        <p:sp>
          <p:nvSpPr>
            <p:cNvPr id="2" name="Freeform 1"/>
            <p:cNvSpPr/>
            <p:nvPr/>
          </p:nvSpPr>
          <p:spPr>
            <a:xfrm>
              <a:off x="5415431" y="2140776"/>
              <a:ext cx="1413496" cy="2261936"/>
            </a:xfrm>
            <a:custGeom>
              <a:avLst/>
              <a:gdLst>
                <a:gd name="connsiteX0" fmla="*/ 1263315 w 1413496"/>
                <a:gd name="connsiteY0" fmla="*/ 264694 h 2261936"/>
                <a:gd name="connsiteX1" fmla="*/ 1082842 w 1413496"/>
                <a:gd name="connsiteY1" fmla="*/ 276726 h 2261936"/>
                <a:gd name="connsiteX2" fmla="*/ 974557 w 1413496"/>
                <a:gd name="connsiteY2" fmla="*/ 300789 h 2261936"/>
                <a:gd name="connsiteX3" fmla="*/ 890336 w 1413496"/>
                <a:gd name="connsiteY3" fmla="*/ 312821 h 2261936"/>
                <a:gd name="connsiteX4" fmla="*/ 794084 w 1413496"/>
                <a:gd name="connsiteY4" fmla="*/ 336884 h 2261936"/>
                <a:gd name="connsiteX5" fmla="*/ 721894 w 1413496"/>
                <a:gd name="connsiteY5" fmla="*/ 360947 h 2261936"/>
                <a:gd name="connsiteX6" fmla="*/ 685800 w 1413496"/>
                <a:gd name="connsiteY6" fmla="*/ 372979 h 2261936"/>
                <a:gd name="connsiteX7" fmla="*/ 625642 w 1413496"/>
                <a:gd name="connsiteY7" fmla="*/ 421105 h 2261936"/>
                <a:gd name="connsiteX8" fmla="*/ 601578 w 1413496"/>
                <a:gd name="connsiteY8" fmla="*/ 445168 h 2261936"/>
                <a:gd name="connsiteX9" fmla="*/ 553452 w 1413496"/>
                <a:gd name="connsiteY9" fmla="*/ 517358 h 2261936"/>
                <a:gd name="connsiteX10" fmla="*/ 541421 w 1413496"/>
                <a:gd name="connsiteY10" fmla="*/ 553452 h 2261936"/>
                <a:gd name="connsiteX11" fmla="*/ 493294 w 1413496"/>
                <a:gd name="connsiteY11" fmla="*/ 625642 h 2261936"/>
                <a:gd name="connsiteX12" fmla="*/ 457200 w 1413496"/>
                <a:gd name="connsiteY12" fmla="*/ 685800 h 2261936"/>
                <a:gd name="connsiteX13" fmla="*/ 433136 w 1413496"/>
                <a:gd name="connsiteY13" fmla="*/ 745958 h 2261936"/>
                <a:gd name="connsiteX14" fmla="*/ 421105 w 1413496"/>
                <a:gd name="connsiteY14" fmla="*/ 806115 h 2261936"/>
                <a:gd name="connsiteX15" fmla="*/ 409073 w 1413496"/>
                <a:gd name="connsiteY15" fmla="*/ 842210 h 2261936"/>
                <a:gd name="connsiteX16" fmla="*/ 385010 w 1413496"/>
                <a:gd name="connsiteY16" fmla="*/ 1046747 h 2261936"/>
                <a:gd name="connsiteX17" fmla="*/ 372978 w 1413496"/>
                <a:gd name="connsiteY17" fmla="*/ 1094873 h 2261936"/>
                <a:gd name="connsiteX18" fmla="*/ 385010 w 1413496"/>
                <a:gd name="connsiteY18" fmla="*/ 1287379 h 2261936"/>
                <a:gd name="connsiteX19" fmla="*/ 397042 w 1413496"/>
                <a:gd name="connsiteY19" fmla="*/ 1335505 h 2261936"/>
                <a:gd name="connsiteX20" fmla="*/ 409073 w 1413496"/>
                <a:gd name="connsiteY20" fmla="*/ 1407694 h 2261936"/>
                <a:gd name="connsiteX21" fmla="*/ 433136 w 1413496"/>
                <a:gd name="connsiteY21" fmla="*/ 1479884 h 2261936"/>
                <a:gd name="connsiteX22" fmla="*/ 445168 w 1413496"/>
                <a:gd name="connsiteY22" fmla="*/ 1515979 h 2261936"/>
                <a:gd name="connsiteX23" fmla="*/ 469231 w 1413496"/>
                <a:gd name="connsiteY23" fmla="*/ 1552073 h 2261936"/>
                <a:gd name="connsiteX24" fmla="*/ 505326 w 1413496"/>
                <a:gd name="connsiteY24" fmla="*/ 1624263 h 2261936"/>
                <a:gd name="connsiteX25" fmla="*/ 541421 w 1413496"/>
                <a:gd name="connsiteY25" fmla="*/ 1648326 h 2261936"/>
                <a:gd name="connsiteX26" fmla="*/ 613610 w 1413496"/>
                <a:gd name="connsiteY26" fmla="*/ 1732547 h 2261936"/>
                <a:gd name="connsiteX27" fmla="*/ 649705 w 1413496"/>
                <a:gd name="connsiteY27" fmla="*/ 1744579 h 2261936"/>
                <a:gd name="connsiteX28" fmla="*/ 709863 w 1413496"/>
                <a:gd name="connsiteY28" fmla="*/ 1792705 h 2261936"/>
                <a:gd name="connsiteX29" fmla="*/ 745957 w 1413496"/>
                <a:gd name="connsiteY29" fmla="*/ 1828800 h 2261936"/>
                <a:gd name="connsiteX30" fmla="*/ 818147 w 1413496"/>
                <a:gd name="connsiteY30" fmla="*/ 1852863 h 2261936"/>
                <a:gd name="connsiteX31" fmla="*/ 854242 w 1413496"/>
                <a:gd name="connsiteY31" fmla="*/ 1876926 h 2261936"/>
                <a:gd name="connsiteX32" fmla="*/ 926431 w 1413496"/>
                <a:gd name="connsiteY32" fmla="*/ 1900989 h 2261936"/>
                <a:gd name="connsiteX33" fmla="*/ 1010652 w 1413496"/>
                <a:gd name="connsiteY33" fmla="*/ 1925052 h 2261936"/>
                <a:gd name="connsiteX34" fmla="*/ 1094873 w 1413496"/>
                <a:gd name="connsiteY34" fmla="*/ 1949115 h 2261936"/>
                <a:gd name="connsiteX35" fmla="*/ 1155031 w 1413496"/>
                <a:gd name="connsiteY35" fmla="*/ 1961147 h 2261936"/>
                <a:gd name="connsiteX36" fmla="*/ 1227221 w 1413496"/>
                <a:gd name="connsiteY36" fmla="*/ 1985210 h 2261936"/>
                <a:gd name="connsiteX37" fmla="*/ 1359568 w 1413496"/>
                <a:gd name="connsiteY37" fmla="*/ 2009273 h 2261936"/>
                <a:gd name="connsiteX38" fmla="*/ 1395663 w 1413496"/>
                <a:gd name="connsiteY38" fmla="*/ 2021305 h 2261936"/>
                <a:gd name="connsiteX39" fmla="*/ 1383631 w 1413496"/>
                <a:gd name="connsiteY39" fmla="*/ 2201779 h 2261936"/>
                <a:gd name="connsiteX40" fmla="*/ 1371600 w 1413496"/>
                <a:gd name="connsiteY40" fmla="*/ 2237873 h 2261936"/>
                <a:gd name="connsiteX41" fmla="*/ 1299410 w 1413496"/>
                <a:gd name="connsiteY41" fmla="*/ 2261936 h 2261936"/>
                <a:gd name="connsiteX42" fmla="*/ 1022684 w 1413496"/>
                <a:gd name="connsiteY42" fmla="*/ 2249905 h 2261936"/>
                <a:gd name="connsiteX43" fmla="*/ 866273 w 1413496"/>
                <a:gd name="connsiteY43" fmla="*/ 2237873 h 2261936"/>
                <a:gd name="connsiteX44" fmla="*/ 685800 w 1413496"/>
                <a:gd name="connsiteY44" fmla="*/ 2201779 h 2261936"/>
                <a:gd name="connsiteX45" fmla="*/ 613610 w 1413496"/>
                <a:gd name="connsiteY45" fmla="*/ 2177715 h 2261936"/>
                <a:gd name="connsiteX46" fmla="*/ 541421 w 1413496"/>
                <a:gd name="connsiteY46" fmla="*/ 2129589 h 2261936"/>
                <a:gd name="connsiteX47" fmla="*/ 469231 w 1413496"/>
                <a:gd name="connsiteY47" fmla="*/ 2105526 h 2261936"/>
                <a:gd name="connsiteX48" fmla="*/ 433136 w 1413496"/>
                <a:gd name="connsiteY48" fmla="*/ 2093494 h 2261936"/>
                <a:gd name="connsiteX49" fmla="*/ 397042 w 1413496"/>
                <a:gd name="connsiteY49" fmla="*/ 2081463 h 2261936"/>
                <a:gd name="connsiteX50" fmla="*/ 312821 w 1413496"/>
                <a:gd name="connsiteY50" fmla="*/ 2009273 h 2261936"/>
                <a:gd name="connsiteX51" fmla="*/ 288757 w 1413496"/>
                <a:gd name="connsiteY51" fmla="*/ 1973179 h 2261936"/>
                <a:gd name="connsiteX52" fmla="*/ 264694 w 1413496"/>
                <a:gd name="connsiteY52" fmla="*/ 1949115 h 2261936"/>
                <a:gd name="connsiteX53" fmla="*/ 252663 w 1413496"/>
                <a:gd name="connsiteY53" fmla="*/ 1913021 h 2261936"/>
                <a:gd name="connsiteX54" fmla="*/ 228600 w 1413496"/>
                <a:gd name="connsiteY54" fmla="*/ 1876926 h 2261936"/>
                <a:gd name="connsiteX55" fmla="*/ 204536 w 1413496"/>
                <a:gd name="connsiteY55" fmla="*/ 1804736 h 2261936"/>
                <a:gd name="connsiteX56" fmla="*/ 180473 w 1413496"/>
                <a:gd name="connsiteY56" fmla="*/ 1756610 h 2261936"/>
                <a:gd name="connsiteX57" fmla="*/ 120315 w 1413496"/>
                <a:gd name="connsiteY57" fmla="*/ 1660358 h 2261936"/>
                <a:gd name="connsiteX58" fmla="*/ 96252 w 1413496"/>
                <a:gd name="connsiteY58" fmla="*/ 1624263 h 2261936"/>
                <a:gd name="connsiteX59" fmla="*/ 84221 w 1413496"/>
                <a:gd name="connsiteY59" fmla="*/ 1588168 h 2261936"/>
                <a:gd name="connsiteX60" fmla="*/ 60157 w 1413496"/>
                <a:gd name="connsiteY60" fmla="*/ 1564105 h 2261936"/>
                <a:gd name="connsiteX61" fmla="*/ 36094 w 1413496"/>
                <a:gd name="connsiteY61" fmla="*/ 1491915 h 2261936"/>
                <a:gd name="connsiteX62" fmla="*/ 12031 w 1413496"/>
                <a:gd name="connsiteY62" fmla="*/ 1383631 h 2261936"/>
                <a:gd name="connsiteX63" fmla="*/ 0 w 1413496"/>
                <a:gd name="connsiteY63" fmla="*/ 1311442 h 2261936"/>
                <a:gd name="connsiteX64" fmla="*/ 12031 w 1413496"/>
                <a:gd name="connsiteY64" fmla="*/ 962526 h 2261936"/>
                <a:gd name="connsiteX65" fmla="*/ 36094 w 1413496"/>
                <a:gd name="connsiteY65" fmla="*/ 890336 h 2261936"/>
                <a:gd name="connsiteX66" fmla="*/ 48126 w 1413496"/>
                <a:gd name="connsiteY66" fmla="*/ 830179 h 2261936"/>
                <a:gd name="connsiteX67" fmla="*/ 60157 w 1413496"/>
                <a:gd name="connsiteY67" fmla="*/ 757989 h 2261936"/>
                <a:gd name="connsiteX68" fmla="*/ 84221 w 1413496"/>
                <a:gd name="connsiteY68" fmla="*/ 685800 h 2261936"/>
                <a:gd name="connsiteX69" fmla="*/ 96252 w 1413496"/>
                <a:gd name="connsiteY69" fmla="*/ 649705 h 2261936"/>
                <a:gd name="connsiteX70" fmla="*/ 132347 w 1413496"/>
                <a:gd name="connsiteY70" fmla="*/ 577515 h 2261936"/>
                <a:gd name="connsiteX71" fmla="*/ 168442 w 1413496"/>
                <a:gd name="connsiteY71" fmla="*/ 553452 h 2261936"/>
                <a:gd name="connsiteX72" fmla="*/ 204536 w 1413496"/>
                <a:gd name="connsiteY72" fmla="*/ 481263 h 2261936"/>
                <a:gd name="connsiteX73" fmla="*/ 216568 w 1413496"/>
                <a:gd name="connsiteY73" fmla="*/ 421105 h 2261936"/>
                <a:gd name="connsiteX74" fmla="*/ 276726 w 1413496"/>
                <a:gd name="connsiteY74" fmla="*/ 360947 h 2261936"/>
                <a:gd name="connsiteX75" fmla="*/ 360947 w 1413496"/>
                <a:gd name="connsiteY75" fmla="*/ 276726 h 2261936"/>
                <a:gd name="connsiteX76" fmla="*/ 421105 w 1413496"/>
                <a:gd name="connsiteY76" fmla="*/ 228600 h 2261936"/>
                <a:gd name="connsiteX77" fmla="*/ 445168 w 1413496"/>
                <a:gd name="connsiteY77" fmla="*/ 204536 h 2261936"/>
                <a:gd name="connsiteX78" fmla="*/ 481263 w 1413496"/>
                <a:gd name="connsiteY78" fmla="*/ 180473 h 2261936"/>
                <a:gd name="connsiteX79" fmla="*/ 553452 w 1413496"/>
                <a:gd name="connsiteY79" fmla="*/ 96252 h 2261936"/>
                <a:gd name="connsiteX80" fmla="*/ 565484 w 1413496"/>
                <a:gd name="connsiteY80" fmla="*/ 60158 h 2261936"/>
                <a:gd name="connsiteX81" fmla="*/ 637673 w 1413496"/>
                <a:gd name="connsiteY81" fmla="*/ 36094 h 2261936"/>
                <a:gd name="connsiteX82" fmla="*/ 673768 w 1413496"/>
                <a:gd name="connsiteY82" fmla="*/ 24063 h 2261936"/>
                <a:gd name="connsiteX83" fmla="*/ 709863 w 1413496"/>
                <a:gd name="connsiteY83" fmla="*/ 12031 h 2261936"/>
                <a:gd name="connsiteX84" fmla="*/ 757989 w 1413496"/>
                <a:gd name="connsiteY84" fmla="*/ 0 h 2261936"/>
                <a:gd name="connsiteX85" fmla="*/ 1311442 w 1413496"/>
                <a:gd name="connsiteY85" fmla="*/ 12031 h 2261936"/>
                <a:gd name="connsiteX86" fmla="*/ 1347536 w 1413496"/>
                <a:gd name="connsiteY86" fmla="*/ 36094 h 2261936"/>
                <a:gd name="connsiteX87" fmla="*/ 1359568 w 1413496"/>
                <a:gd name="connsiteY87" fmla="*/ 72189 h 2261936"/>
                <a:gd name="connsiteX88" fmla="*/ 1395663 w 1413496"/>
                <a:gd name="connsiteY88" fmla="*/ 144379 h 2261936"/>
                <a:gd name="connsiteX89" fmla="*/ 1383631 w 1413496"/>
                <a:gd name="connsiteY89" fmla="*/ 252663 h 2261936"/>
                <a:gd name="connsiteX90" fmla="*/ 1275347 w 1413496"/>
                <a:gd name="connsiteY90" fmla="*/ 312821 h 2261936"/>
                <a:gd name="connsiteX91" fmla="*/ 1263315 w 1413496"/>
                <a:gd name="connsiteY91" fmla="*/ 264694 h 2261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</a:cxnLst>
              <a:rect l="l" t="t" r="r" b="b"/>
              <a:pathLst>
                <a:path w="1413496" h="2261936">
                  <a:moveTo>
                    <a:pt x="1263315" y="264694"/>
                  </a:moveTo>
                  <a:cubicBezTo>
                    <a:pt x="1231231" y="258678"/>
                    <a:pt x="1142834" y="270727"/>
                    <a:pt x="1082842" y="276726"/>
                  </a:cubicBezTo>
                  <a:cubicBezTo>
                    <a:pt x="1029788" y="282032"/>
                    <a:pt x="1023667" y="291860"/>
                    <a:pt x="974557" y="300789"/>
                  </a:cubicBezTo>
                  <a:cubicBezTo>
                    <a:pt x="946656" y="305862"/>
                    <a:pt x="918410" y="308810"/>
                    <a:pt x="890336" y="312821"/>
                  </a:cubicBezTo>
                  <a:cubicBezTo>
                    <a:pt x="780814" y="349327"/>
                    <a:pt x="953798" y="293326"/>
                    <a:pt x="794084" y="336884"/>
                  </a:cubicBezTo>
                  <a:cubicBezTo>
                    <a:pt x="769613" y="343558"/>
                    <a:pt x="745957" y="352926"/>
                    <a:pt x="721894" y="360947"/>
                  </a:cubicBezTo>
                  <a:lnTo>
                    <a:pt x="685800" y="372979"/>
                  </a:lnTo>
                  <a:cubicBezTo>
                    <a:pt x="627697" y="431080"/>
                    <a:pt x="701531" y="360394"/>
                    <a:pt x="625642" y="421105"/>
                  </a:cubicBezTo>
                  <a:cubicBezTo>
                    <a:pt x="616784" y="428191"/>
                    <a:pt x="609599" y="437147"/>
                    <a:pt x="601578" y="445168"/>
                  </a:cubicBezTo>
                  <a:cubicBezTo>
                    <a:pt x="572972" y="530991"/>
                    <a:pt x="613534" y="427235"/>
                    <a:pt x="553452" y="517358"/>
                  </a:cubicBezTo>
                  <a:cubicBezTo>
                    <a:pt x="546417" y="527910"/>
                    <a:pt x="547580" y="542366"/>
                    <a:pt x="541421" y="553452"/>
                  </a:cubicBezTo>
                  <a:cubicBezTo>
                    <a:pt x="527376" y="578733"/>
                    <a:pt x="493294" y="625642"/>
                    <a:pt x="493294" y="625642"/>
                  </a:cubicBezTo>
                  <a:cubicBezTo>
                    <a:pt x="455522" y="738960"/>
                    <a:pt x="510046" y="593320"/>
                    <a:pt x="457200" y="685800"/>
                  </a:cubicBezTo>
                  <a:cubicBezTo>
                    <a:pt x="446485" y="704552"/>
                    <a:pt x="441157" y="725905"/>
                    <a:pt x="433136" y="745958"/>
                  </a:cubicBezTo>
                  <a:cubicBezTo>
                    <a:pt x="429126" y="766010"/>
                    <a:pt x="426065" y="786276"/>
                    <a:pt x="421105" y="806115"/>
                  </a:cubicBezTo>
                  <a:cubicBezTo>
                    <a:pt x="418029" y="818419"/>
                    <a:pt x="411560" y="829774"/>
                    <a:pt x="409073" y="842210"/>
                  </a:cubicBezTo>
                  <a:cubicBezTo>
                    <a:pt x="393400" y="920577"/>
                    <a:pt x="396940" y="963242"/>
                    <a:pt x="385010" y="1046747"/>
                  </a:cubicBezTo>
                  <a:cubicBezTo>
                    <a:pt x="382671" y="1063117"/>
                    <a:pt x="376989" y="1078831"/>
                    <a:pt x="372978" y="1094873"/>
                  </a:cubicBezTo>
                  <a:cubicBezTo>
                    <a:pt x="376989" y="1159042"/>
                    <a:pt x="378612" y="1223404"/>
                    <a:pt x="385010" y="1287379"/>
                  </a:cubicBezTo>
                  <a:cubicBezTo>
                    <a:pt x="386655" y="1303833"/>
                    <a:pt x="393799" y="1319290"/>
                    <a:pt x="397042" y="1335505"/>
                  </a:cubicBezTo>
                  <a:cubicBezTo>
                    <a:pt x="401826" y="1359426"/>
                    <a:pt x="403156" y="1384027"/>
                    <a:pt x="409073" y="1407694"/>
                  </a:cubicBezTo>
                  <a:cubicBezTo>
                    <a:pt x="415225" y="1432302"/>
                    <a:pt x="425115" y="1455821"/>
                    <a:pt x="433136" y="1479884"/>
                  </a:cubicBezTo>
                  <a:cubicBezTo>
                    <a:pt x="437147" y="1491916"/>
                    <a:pt x="438133" y="1505427"/>
                    <a:pt x="445168" y="1515979"/>
                  </a:cubicBezTo>
                  <a:cubicBezTo>
                    <a:pt x="453189" y="1528010"/>
                    <a:pt x="462764" y="1539140"/>
                    <a:pt x="469231" y="1552073"/>
                  </a:cubicBezTo>
                  <a:cubicBezTo>
                    <a:pt x="488802" y="1591214"/>
                    <a:pt x="470846" y="1589783"/>
                    <a:pt x="505326" y="1624263"/>
                  </a:cubicBezTo>
                  <a:cubicBezTo>
                    <a:pt x="515551" y="1634488"/>
                    <a:pt x="529389" y="1640305"/>
                    <a:pt x="541421" y="1648326"/>
                  </a:cubicBezTo>
                  <a:cubicBezTo>
                    <a:pt x="564544" y="1683011"/>
                    <a:pt x="576477" y="1706023"/>
                    <a:pt x="613610" y="1732547"/>
                  </a:cubicBezTo>
                  <a:cubicBezTo>
                    <a:pt x="623930" y="1739919"/>
                    <a:pt x="637673" y="1740568"/>
                    <a:pt x="649705" y="1744579"/>
                  </a:cubicBezTo>
                  <a:cubicBezTo>
                    <a:pt x="703522" y="1825303"/>
                    <a:pt x="640124" y="1746211"/>
                    <a:pt x="709863" y="1792705"/>
                  </a:cubicBezTo>
                  <a:cubicBezTo>
                    <a:pt x="724020" y="1802143"/>
                    <a:pt x="731083" y="1820537"/>
                    <a:pt x="745957" y="1828800"/>
                  </a:cubicBezTo>
                  <a:cubicBezTo>
                    <a:pt x="768130" y="1841118"/>
                    <a:pt x="797042" y="1838793"/>
                    <a:pt x="818147" y="1852863"/>
                  </a:cubicBezTo>
                  <a:cubicBezTo>
                    <a:pt x="830179" y="1860884"/>
                    <a:pt x="841028" y="1871053"/>
                    <a:pt x="854242" y="1876926"/>
                  </a:cubicBezTo>
                  <a:cubicBezTo>
                    <a:pt x="877421" y="1887228"/>
                    <a:pt x="902368" y="1892968"/>
                    <a:pt x="926431" y="1900989"/>
                  </a:cubicBezTo>
                  <a:cubicBezTo>
                    <a:pt x="1012986" y="1929841"/>
                    <a:pt x="904884" y="1894833"/>
                    <a:pt x="1010652" y="1925052"/>
                  </a:cubicBezTo>
                  <a:cubicBezTo>
                    <a:pt x="1081009" y="1945154"/>
                    <a:pt x="1010225" y="1930304"/>
                    <a:pt x="1094873" y="1949115"/>
                  </a:cubicBezTo>
                  <a:cubicBezTo>
                    <a:pt x="1114836" y="1953551"/>
                    <a:pt x="1135302" y="1955766"/>
                    <a:pt x="1155031" y="1961147"/>
                  </a:cubicBezTo>
                  <a:cubicBezTo>
                    <a:pt x="1179502" y="1967821"/>
                    <a:pt x="1202201" y="1981040"/>
                    <a:pt x="1227221" y="1985210"/>
                  </a:cubicBezTo>
                  <a:cubicBezTo>
                    <a:pt x="1259386" y="1990571"/>
                    <a:pt x="1325950" y="2000868"/>
                    <a:pt x="1359568" y="2009273"/>
                  </a:cubicBezTo>
                  <a:cubicBezTo>
                    <a:pt x="1371872" y="2012349"/>
                    <a:pt x="1383631" y="2017294"/>
                    <a:pt x="1395663" y="2021305"/>
                  </a:cubicBezTo>
                  <a:cubicBezTo>
                    <a:pt x="1419724" y="2093491"/>
                    <a:pt x="1422852" y="2084112"/>
                    <a:pt x="1383631" y="2201779"/>
                  </a:cubicBezTo>
                  <a:cubicBezTo>
                    <a:pt x="1379621" y="2213810"/>
                    <a:pt x="1381920" y="2230502"/>
                    <a:pt x="1371600" y="2237873"/>
                  </a:cubicBezTo>
                  <a:cubicBezTo>
                    <a:pt x="1350960" y="2252616"/>
                    <a:pt x="1299410" y="2261936"/>
                    <a:pt x="1299410" y="2261936"/>
                  </a:cubicBezTo>
                  <a:lnTo>
                    <a:pt x="1022684" y="2249905"/>
                  </a:lnTo>
                  <a:cubicBezTo>
                    <a:pt x="970473" y="2247004"/>
                    <a:pt x="918305" y="2243076"/>
                    <a:pt x="866273" y="2237873"/>
                  </a:cubicBezTo>
                  <a:cubicBezTo>
                    <a:pt x="808697" y="2232115"/>
                    <a:pt x="740312" y="2219950"/>
                    <a:pt x="685800" y="2201779"/>
                  </a:cubicBezTo>
                  <a:cubicBezTo>
                    <a:pt x="661737" y="2193758"/>
                    <a:pt x="634715" y="2191785"/>
                    <a:pt x="613610" y="2177715"/>
                  </a:cubicBezTo>
                  <a:cubicBezTo>
                    <a:pt x="589547" y="2161673"/>
                    <a:pt x="568857" y="2138734"/>
                    <a:pt x="541421" y="2129589"/>
                  </a:cubicBezTo>
                  <a:lnTo>
                    <a:pt x="469231" y="2105526"/>
                  </a:lnTo>
                  <a:lnTo>
                    <a:pt x="433136" y="2093494"/>
                  </a:lnTo>
                  <a:lnTo>
                    <a:pt x="397042" y="2081463"/>
                  </a:lnTo>
                  <a:cubicBezTo>
                    <a:pt x="338690" y="2023111"/>
                    <a:pt x="367792" y="2045921"/>
                    <a:pt x="312821" y="2009273"/>
                  </a:cubicBezTo>
                  <a:cubicBezTo>
                    <a:pt x="304800" y="1997242"/>
                    <a:pt x="297790" y="1984470"/>
                    <a:pt x="288757" y="1973179"/>
                  </a:cubicBezTo>
                  <a:cubicBezTo>
                    <a:pt x="281671" y="1964321"/>
                    <a:pt x="270530" y="1958842"/>
                    <a:pt x="264694" y="1949115"/>
                  </a:cubicBezTo>
                  <a:cubicBezTo>
                    <a:pt x="258169" y="1938240"/>
                    <a:pt x="258335" y="1924364"/>
                    <a:pt x="252663" y="1913021"/>
                  </a:cubicBezTo>
                  <a:cubicBezTo>
                    <a:pt x="246196" y="1900087"/>
                    <a:pt x="234473" y="1890140"/>
                    <a:pt x="228600" y="1876926"/>
                  </a:cubicBezTo>
                  <a:cubicBezTo>
                    <a:pt x="218298" y="1853747"/>
                    <a:pt x="215880" y="1827423"/>
                    <a:pt x="204536" y="1804736"/>
                  </a:cubicBezTo>
                  <a:cubicBezTo>
                    <a:pt x="196515" y="1788694"/>
                    <a:pt x="187134" y="1773263"/>
                    <a:pt x="180473" y="1756610"/>
                  </a:cubicBezTo>
                  <a:cubicBezTo>
                    <a:pt x="144028" y="1665496"/>
                    <a:pt x="181967" y="1701459"/>
                    <a:pt x="120315" y="1660358"/>
                  </a:cubicBezTo>
                  <a:cubicBezTo>
                    <a:pt x="112294" y="1648326"/>
                    <a:pt x="102719" y="1637197"/>
                    <a:pt x="96252" y="1624263"/>
                  </a:cubicBezTo>
                  <a:cubicBezTo>
                    <a:pt x="90580" y="1612919"/>
                    <a:pt x="90746" y="1599043"/>
                    <a:pt x="84221" y="1588168"/>
                  </a:cubicBezTo>
                  <a:cubicBezTo>
                    <a:pt x="78385" y="1578441"/>
                    <a:pt x="68178" y="1572126"/>
                    <a:pt x="60157" y="1564105"/>
                  </a:cubicBezTo>
                  <a:cubicBezTo>
                    <a:pt x="52136" y="1540042"/>
                    <a:pt x="40264" y="1516935"/>
                    <a:pt x="36094" y="1491915"/>
                  </a:cubicBezTo>
                  <a:cubicBezTo>
                    <a:pt x="21978" y="1407216"/>
                    <a:pt x="31778" y="1442869"/>
                    <a:pt x="12031" y="1383631"/>
                  </a:cubicBezTo>
                  <a:cubicBezTo>
                    <a:pt x="8021" y="1359568"/>
                    <a:pt x="0" y="1335837"/>
                    <a:pt x="0" y="1311442"/>
                  </a:cubicBezTo>
                  <a:cubicBezTo>
                    <a:pt x="0" y="1195068"/>
                    <a:pt x="2093" y="1078475"/>
                    <a:pt x="12031" y="962526"/>
                  </a:cubicBezTo>
                  <a:cubicBezTo>
                    <a:pt x="14197" y="937254"/>
                    <a:pt x="31119" y="915208"/>
                    <a:pt x="36094" y="890336"/>
                  </a:cubicBezTo>
                  <a:cubicBezTo>
                    <a:pt x="40105" y="870284"/>
                    <a:pt x="44468" y="850299"/>
                    <a:pt x="48126" y="830179"/>
                  </a:cubicBezTo>
                  <a:cubicBezTo>
                    <a:pt x="52490" y="806177"/>
                    <a:pt x="54240" y="781656"/>
                    <a:pt x="60157" y="757989"/>
                  </a:cubicBezTo>
                  <a:cubicBezTo>
                    <a:pt x="66309" y="733382"/>
                    <a:pt x="76200" y="709863"/>
                    <a:pt x="84221" y="685800"/>
                  </a:cubicBezTo>
                  <a:lnTo>
                    <a:pt x="96252" y="649705"/>
                  </a:lnTo>
                  <a:cubicBezTo>
                    <a:pt x="106037" y="620350"/>
                    <a:pt x="109025" y="600837"/>
                    <a:pt x="132347" y="577515"/>
                  </a:cubicBezTo>
                  <a:cubicBezTo>
                    <a:pt x="142572" y="567290"/>
                    <a:pt x="156410" y="561473"/>
                    <a:pt x="168442" y="553452"/>
                  </a:cubicBezTo>
                  <a:cubicBezTo>
                    <a:pt x="191969" y="518162"/>
                    <a:pt x="194573" y="521116"/>
                    <a:pt x="204536" y="481263"/>
                  </a:cubicBezTo>
                  <a:cubicBezTo>
                    <a:pt x="209496" y="461424"/>
                    <a:pt x="209388" y="440253"/>
                    <a:pt x="216568" y="421105"/>
                  </a:cubicBezTo>
                  <a:cubicBezTo>
                    <a:pt x="229937" y="385455"/>
                    <a:pt x="247315" y="380554"/>
                    <a:pt x="276726" y="360947"/>
                  </a:cubicBezTo>
                  <a:cubicBezTo>
                    <a:pt x="331887" y="278206"/>
                    <a:pt x="297416" y="297904"/>
                    <a:pt x="360947" y="276726"/>
                  </a:cubicBezTo>
                  <a:cubicBezTo>
                    <a:pt x="408874" y="204834"/>
                    <a:pt x="356531" y="267344"/>
                    <a:pt x="421105" y="228600"/>
                  </a:cubicBezTo>
                  <a:cubicBezTo>
                    <a:pt x="430832" y="222764"/>
                    <a:pt x="436310" y="211622"/>
                    <a:pt x="445168" y="204536"/>
                  </a:cubicBezTo>
                  <a:cubicBezTo>
                    <a:pt x="456459" y="195503"/>
                    <a:pt x="469231" y="188494"/>
                    <a:pt x="481263" y="180473"/>
                  </a:cubicBezTo>
                  <a:cubicBezTo>
                    <a:pt x="545724" y="51552"/>
                    <a:pt x="455838" y="213388"/>
                    <a:pt x="553452" y="96252"/>
                  </a:cubicBezTo>
                  <a:cubicBezTo>
                    <a:pt x="561571" y="86509"/>
                    <a:pt x="555164" y="67529"/>
                    <a:pt x="565484" y="60158"/>
                  </a:cubicBezTo>
                  <a:cubicBezTo>
                    <a:pt x="586124" y="45415"/>
                    <a:pt x="613610" y="44115"/>
                    <a:pt x="637673" y="36094"/>
                  </a:cubicBezTo>
                  <a:lnTo>
                    <a:pt x="673768" y="24063"/>
                  </a:lnTo>
                  <a:cubicBezTo>
                    <a:pt x="685800" y="20052"/>
                    <a:pt x="697559" y="15107"/>
                    <a:pt x="709863" y="12031"/>
                  </a:cubicBezTo>
                  <a:lnTo>
                    <a:pt x="757989" y="0"/>
                  </a:lnTo>
                  <a:cubicBezTo>
                    <a:pt x="942473" y="4010"/>
                    <a:pt x="1127259" y="755"/>
                    <a:pt x="1311442" y="12031"/>
                  </a:cubicBezTo>
                  <a:cubicBezTo>
                    <a:pt x="1325875" y="12915"/>
                    <a:pt x="1338503" y="24803"/>
                    <a:pt x="1347536" y="36094"/>
                  </a:cubicBezTo>
                  <a:cubicBezTo>
                    <a:pt x="1355459" y="45997"/>
                    <a:pt x="1353896" y="60845"/>
                    <a:pt x="1359568" y="72189"/>
                  </a:cubicBezTo>
                  <a:cubicBezTo>
                    <a:pt x="1406216" y="165484"/>
                    <a:pt x="1365420" y="53653"/>
                    <a:pt x="1395663" y="144379"/>
                  </a:cubicBezTo>
                  <a:cubicBezTo>
                    <a:pt x="1391652" y="180474"/>
                    <a:pt x="1400849" y="220687"/>
                    <a:pt x="1383631" y="252663"/>
                  </a:cubicBezTo>
                  <a:cubicBezTo>
                    <a:pt x="1369692" y="278550"/>
                    <a:pt x="1308706" y="304481"/>
                    <a:pt x="1275347" y="312821"/>
                  </a:cubicBezTo>
                  <a:cubicBezTo>
                    <a:pt x="1271456" y="313794"/>
                    <a:pt x="1295399" y="270710"/>
                    <a:pt x="1263315" y="264694"/>
                  </a:cubicBezTo>
                  <a:close/>
                </a:path>
              </a:pathLst>
            </a:custGeom>
            <a:solidFill>
              <a:srgbClr val="F9E3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Arc 48"/>
            <p:cNvSpPr/>
            <p:nvPr/>
          </p:nvSpPr>
          <p:spPr>
            <a:xfrm rot="760720">
              <a:off x="5680857" y="2311905"/>
              <a:ext cx="338906" cy="535499"/>
            </a:xfrm>
            <a:prstGeom prst="arc">
              <a:avLst/>
            </a:prstGeom>
            <a:ln w="19050">
              <a:solidFill>
                <a:srgbClr val="D59D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Arc 50"/>
            <p:cNvSpPr/>
            <p:nvPr/>
          </p:nvSpPr>
          <p:spPr>
            <a:xfrm rot="760720">
              <a:off x="5346316" y="2697028"/>
              <a:ext cx="442018" cy="532703"/>
            </a:xfrm>
            <a:prstGeom prst="arc">
              <a:avLst/>
            </a:prstGeom>
            <a:ln w="19050">
              <a:solidFill>
                <a:srgbClr val="D59D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Arc 51"/>
            <p:cNvSpPr/>
            <p:nvPr/>
          </p:nvSpPr>
          <p:spPr>
            <a:xfrm rot="15338229">
              <a:off x="6246650" y="4008612"/>
              <a:ext cx="442018" cy="532703"/>
            </a:xfrm>
            <a:prstGeom prst="arc">
              <a:avLst/>
            </a:prstGeom>
            <a:ln w="19050">
              <a:solidFill>
                <a:srgbClr val="D59D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Arc 52"/>
            <p:cNvSpPr/>
            <p:nvPr/>
          </p:nvSpPr>
          <p:spPr>
            <a:xfrm rot="15338229">
              <a:off x="5899950" y="3890302"/>
              <a:ext cx="442018" cy="532703"/>
            </a:xfrm>
            <a:prstGeom prst="arc">
              <a:avLst/>
            </a:prstGeom>
            <a:ln w="19050">
              <a:solidFill>
                <a:srgbClr val="D59D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Arc 53"/>
            <p:cNvSpPr/>
            <p:nvPr/>
          </p:nvSpPr>
          <p:spPr>
            <a:xfrm rot="15338229">
              <a:off x="5619531" y="3525681"/>
              <a:ext cx="461558" cy="529421"/>
            </a:xfrm>
            <a:prstGeom prst="arc">
              <a:avLst/>
            </a:prstGeom>
            <a:ln w="19050">
              <a:solidFill>
                <a:srgbClr val="D59D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Arc 54"/>
            <p:cNvSpPr/>
            <p:nvPr/>
          </p:nvSpPr>
          <p:spPr>
            <a:xfrm rot="19432369">
              <a:off x="5380136" y="3172482"/>
              <a:ext cx="442018" cy="532703"/>
            </a:xfrm>
            <a:prstGeom prst="arc">
              <a:avLst/>
            </a:prstGeom>
            <a:ln w="19050">
              <a:solidFill>
                <a:srgbClr val="D59D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Freeform 2"/>
            <p:cNvSpPr/>
            <p:nvPr/>
          </p:nvSpPr>
          <p:spPr>
            <a:xfrm>
              <a:off x="5675045" y="2346158"/>
              <a:ext cx="846071" cy="1841269"/>
            </a:xfrm>
            <a:custGeom>
              <a:avLst/>
              <a:gdLst>
                <a:gd name="connsiteX0" fmla="*/ 725755 w 846071"/>
                <a:gd name="connsiteY0" fmla="*/ 0 h 1841269"/>
                <a:gd name="connsiteX1" fmla="*/ 497155 w 846071"/>
                <a:gd name="connsiteY1" fmla="*/ 12031 h 1841269"/>
                <a:gd name="connsiteX2" fmla="*/ 473092 w 846071"/>
                <a:gd name="connsiteY2" fmla="*/ 36095 h 1841269"/>
                <a:gd name="connsiteX3" fmla="*/ 400902 w 846071"/>
                <a:gd name="connsiteY3" fmla="*/ 60158 h 1841269"/>
                <a:gd name="connsiteX4" fmla="*/ 316681 w 846071"/>
                <a:gd name="connsiteY4" fmla="*/ 108284 h 1841269"/>
                <a:gd name="connsiteX5" fmla="*/ 244492 w 846071"/>
                <a:gd name="connsiteY5" fmla="*/ 132347 h 1841269"/>
                <a:gd name="connsiteX6" fmla="*/ 196366 w 846071"/>
                <a:gd name="connsiteY6" fmla="*/ 192505 h 1841269"/>
                <a:gd name="connsiteX7" fmla="*/ 148239 w 846071"/>
                <a:gd name="connsiteY7" fmla="*/ 264695 h 1841269"/>
                <a:gd name="connsiteX8" fmla="*/ 124176 w 846071"/>
                <a:gd name="connsiteY8" fmla="*/ 300789 h 1841269"/>
                <a:gd name="connsiteX9" fmla="*/ 112144 w 846071"/>
                <a:gd name="connsiteY9" fmla="*/ 336884 h 1841269"/>
                <a:gd name="connsiteX10" fmla="*/ 64018 w 846071"/>
                <a:gd name="connsiteY10" fmla="*/ 409074 h 1841269"/>
                <a:gd name="connsiteX11" fmla="*/ 39955 w 846071"/>
                <a:gd name="connsiteY11" fmla="*/ 565484 h 1841269"/>
                <a:gd name="connsiteX12" fmla="*/ 15892 w 846071"/>
                <a:gd name="connsiteY12" fmla="*/ 649705 h 1841269"/>
                <a:gd name="connsiteX13" fmla="*/ 15892 w 846071"/>
                <a:gd name="connsiteY13" fmla="*/ 1106905 h 1841269"/>
                <a:gd name="connsiteX14" fmla="*/ 39955 w 846071"/>
                <a:gd name="connsiteY14" fmla="*/ 1143000 h 1841269"/>
                <a:gd name="connsiteX15" fmla="*/ 64018 w 846071"/>
                <a:gd name="connsiteY15" fmla="*/ 1215189 h 1841269"/>
                <a:gd name="connsiteX16" fmla="*/ 76050 w 846071"/>
                <a:gd name="connsiteY16" fmla="*/ 1263316 h 1841269"/>
                <a:gd name="connsiteX17" fmla="*/ 100113 w 846071"/>
                <a:gd name="connsiteY17" fmla="*/ 1299410 h 1841269"/>
                <a:gd name="connsiteX18" fmla="*/ 112144 w 846071"/>
                <a:gd name="connsiteY18" fmla="*/ 1335505 h 1841269"/>
                <a:gd name="connsiteX19" fmla="*/ 172302 w 846071"/>
                <a:gd name="connsiteY19" fmla="*/ 1395663 h 1841269"/>
                <a:gd name="connsiteX20" fmla="*/ 208397 w 846071"/>
                <a:gd name="connsiteY20" fmla="*/ 1467853 h 1841269"/>
                <a:gd name="connsiteX21" fmla="*/ 244492 w 846071"/>
                <a:gd name="connsiteY21" fmla="*/ 1540042 h 1841269"/>
                <a:gd name="connsiteX22" fmla="*/ 292618 w 846071"/>
                <a:gd name="connsiteY22" fmla="*/ 1600200 h 1841269"/>
                <a:gd name="connsiteX23" fmla="*/ 316681 w 846071"/>
                <a:gd name="connsiteY23" fmla="*/ 1672389 h 1841269"/>
                <a:gd name="connsiteX24" fmla="*/ 352776 w 846071"/>
                <a:gd name="connsiteY24" fmla="*/ 1744579 h 1841269"/>
                <a:gd name="connsiteX25" fmla="*/ 424966 w 846071"/>
                <a:gd name="connsiteY25" fmla="*/ 1780674 h 1841269"/>
                <a:gd name="connsiteX26" fmla="*/ 461060 w 846071"/>
                <a:gd name="connsiteY26" fmla="*/ 1804737 h 1841269"/>
                <a:gd name="connsiteX27" fmla="*/ 653566 w 846071"/>
                <a:gd name="connsiteY27" fmla="*/ 1828800 h 1841269"/>
                <a:gd name="connsiteX28" fmla="*/ 846071 w 846071"/>
                <a:gd name="connsiteY28" fmla="*/ 1840831 h 18412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846071" h="1841269">
                  <a:moveTo>
                    <a:pt x="725755" y="0"/>
                  </a:moveTo>
                  <a:cubicBezTo>
                    <a:pt x="649555" y="4010"/>
                    <a:pt x="572694" y="1240"/>
                    <a:pt x="497155" y="12031"/>
                  </a:cubicBezTo>
                  <a:cubicBezTo>
                    <a:pt x="485925" y="13635"/>
                    <a:pt x="483238" y="31022"/>
                    <a:pt x="473092" y="36095"/>
                  </a:cubicBezTo>
                  <a:cubicBezTo>
                    <a:pt x="450405" y="47439"/>
                    <a:pt x="422007" y="46088"/>
                    <a:pt x="400902" y="60158"/>
                  </a:cubicBezTo>
                  <a:cubicBezTo>
                    <a:pt x="368343" y="81865"/>
                    <a:pt x="354846" y="93018"/>
                    <a:pt x="316681" y="108284"/>
                  </a:cubicBezTo>
                  <a:cubicBezTo>
                    <a:pt x="293131" y="117704"/>
                    <a:pt x="244492" y="132347"/>
                    <a:pt x="244492" y="132347"/>
                  </a:cubicBezTo>
                  <a:cubicBezTo>
                    <a:pt x="217396" y="213632"/>
                    <a:pt x="254974" y="125525"/>
                    <a:pt x="196366" y="192505"/>
                  </a:cubicBezTo>
                  <a:cubicBezTo>
                    <a:pt x="177322" y="214270"/>
                    <a:pt x="164281" y="240632"/>
                    <a:pt x="148239" y="264695"/>
                  </a:cubicBezTo>
                  <a:cubicBezTo>
                    <a:pt x="140218" y="276726"/>
                    <a:pt x="128749" y="287071"/>
                    <a:pt x="124176" y="300789"/>
                  </a:cubicBezTo>
                  <a:cubicBezTo>
                    <a:pt x="120165" y="312821"/>
                    <a:pt x="118303" y="325797"/>
                    <a:pt x="112144" y="336884"/>
                  </a:cubicBezTo>
                  <a:cubicBezTo>
                    <a:pt x="98099" y="362165"/>
                    <a:pt x="64018" y="409074"/>
                    <a:pt x="64018" y="409074"/>
                  </a:cubicBezTo>
                  <a:cubicBezTo>
                    <a:pt x="36869" y="517676"/>
                    <a:pt x="67673" y="385323"/>
                    <a:pt x="39955" y="565484"/>
                  </a:cubicBezTo>
                  <a:cubicBezTo>
                    <a:pt x="35639" y="593535"/>
                    <a:pt x="24874" y="622756"/>
                    <a:pt x="15892" y="649705"/>
                  </a:cubicBezTo>
                  <a:cubicBezTo>
                    <a:pt x="-1426" y="840200"/>
                    <a:pt x="-8847" y="859520"/>
                    <a:pt x="15892" y="1106905"/>
                  </a:cubicBezTo>
                  <a:cubicBezTo>
                    <a:pt x="17331" y="1121293"/>
                    <a:pt x="34082" y="1129786"/>
                    <a:pt x="39955" y="1143000"/>
                  </a:cubicBezTo>
                  <a:cubicBezTo>
                    <a:pt x="50257" y="1166179"/>
                    <a:pt x="57866" y="1190582"/>
                    <a:pt x="64018" y="1215189"/>
                  </a:cubicBezTo>
                  <a:cubicBezTo>
                    <a:pt x="68029" y="1231231"/>
                    <a:pt x="69536" y="1248117"/>
                    <a:pt x="76050" y="1263316"/>
                  </a:cubicBezTo>
                  <a:cubicBezTo>
                    <a:pt x="81746" y="1276607"/>
                    <a:pt x="92092" y="1287379"/>
                    <a:pt x="100113" y="1299410"/>
                  </a:cubicBezTo>
                  <a:cubicBezTo>
                    <a:pt x="104123" y="1311442"/>
                    <a:pt x="104535" y="1325359"/>
                    <a:pt x="112144" y="1335505"/>
                  </a:cubicBezTo>
                  <a:cubicBezTo>
                    <a:pt x="129159" y="1358192"/>
                    <a:pt x="172302" y="1395663"/>
                    <a:pt x="172302" y="1395663"/>
                  </a:cubicBezTo>
                  <a:cubicBezTo>
                    <a:pt x="202544" y="1486386"/>
                    <a:pt x="161751" y="1374562"/>
                    <a:pt x="208397" y="1467853"/>
                  </a:cubicBezTo>
                  <a:cubicBezTo>
                    <a:pt x="258210" y="1567479"/>
                    <a:pt x="175530" y="1436598"/>
                    <a:pt x="244492" y="1540042"/>
                  </a:cubicBezTo>
                  <a:cubicBezTo>
                    <a:pt x="288367" y="1671674"/>
                    <a:pt x="214876" y="1475814"/>
                    <a:pt x="292618" y="1600200"/>
                  </a:cubicBezTo>
                  <a:cubicBezTo>
                    <a:pt x="306061" y="1621709"/>
                    <a:pt x="308660" y="1648326"/>
                    <a:pt x="316681" y="1672389"/>
                  </a:cubicBezTo>
                  <a:cubicBezTo>
                    <a:pt x="326466" y="1701745"/>
                    <a:pt x="329454" y="1721257"/>
                    <a:pt x="352776" y="1744579"/>
                  </a:cubicBezTo>
                  <a:cubicBezTo>
                    <a:pt x="387256" y="1779059"/>
                    <a:pt x="385825" y="1761103"/>
                    <a:pt x="424966" y="1780674"/>
                  </a:cubicBezTo>
                  <a:cubicBezTo>
                    <a:pt x="437899" y="1787141"/>
                    <a:pt x="448127" y="1798270"/>
                    <a:pt x="461060" y="1804737"/>
                  </a:cubicBezTo>
                  <a:cubicBezTo>
                    <a:pt x="513325" y="1830869"/>
                    <a:pt x="622376" y="1825830"/>
                    <a:pt x="653566" y="1828800"/>
                  </a:cubicBezTo>
                  <a:cubicBezTo>
                    <a:pt x="821676" y="1844810"/>
                    <a:pt x="677771" y="1840831"/>
                    <a:pt x="846071" y="1840831"/>
                  </a:cubicBezTo>
                </a:path>
              </a:pathLst>
            </a:custGeom>
            <a:noFill/>
            <a:ln w="19050">
              <a:solidFill>
                <a:srgbClr val="D59D3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Freeform 55"/>
            <p:cNvSpPr/>
            <p:nvPr/>
          </p:nvSpPr>
          <p:spPr>
            <a:xfrm>
              <a:off x="5505215" y="2236498"/>
              <a:ext cx="830371" cy="2021305"/>
            </a:xfrm>
            <a:custGeom>
              <a:avLst/>
              <a:gdLst>
                <a:gd name="connsiteX0" fmla="*/ 725755 w 846071"/>
                <a:gd name="connsiteY0" fmla="*/ 0 h 1841269"/>
                <a:gd name="connsiteX1" fmla="*/ 497155 w 846071"/>
                <a:gd name="connsiteY1" fmla="*/ 12031 h 1841269"/>
                <a:gd name="connsiteX2" fmla="*/ 473092 w 846071"/>
                <a:gd name="connsiteY2" fmla="*/ 36095 h 1841269"/>
                <a:gd name="connsiteX3" fmla="*/ 400902 w 846071"/>
                <a:gd name="connsiteY3" fmla="*/ 60158 h 1841269"/>
                <a:gd name="connsiteX4" fmla="*/ 316681 w 846071"/>
                <a:gd name="connsiteY4" fmla="*/ 108284 h 1841269"/>
                <a:gd name="connsiteX5" fmla="*/ 244492 w 846071"/>
                <a:gd name="connsiteY5" fmla="*/ 132347 h 1841269"/>
                <a:gd name="connsiteX6" fmla="*/ 196366 w 846071"/>
                <a:gd name="connsiteY6" fmla="*/ 192505 h 1841269"/>
                <a:gd name="connsiteX7" fmla="*/ 148239 w 846071"/>
                <a:gd name="connsiteY7" fmla="*/ 264695 h 1841269"/>
                <a:gd name="connsiteX8" fmla="*/ 124176 w 846071"/>
                <a:gd name="connsiteY8" fmla="*/ 300789 h 1841269"/>
                <a:gd name="connsiteX9" fmla="*/ 112144 w 846071"/>
                <a:gd name="connsiteY9" fmla="*/ 336884 h 1841269"/>
                <a:gd name="connsiteX10" fmla="*/ 64018 w 846071"/>
                <a:gd name="connsiteY10" fmla="*/ 409074 h 1841269"/>
                <a:gd name="connsiteX11" fmla="*/ 39955 w 846071"/>
                <a:gd name="connsiteY11" fmla="*/ 565484 h 1841269"/>
                <a:gd name="connsiteX12" fmla="*/ 15892 w 846071"/>
                <a:gd name="connsiteY12" fmla="*/ 649705 h 1841269"/>
                <a:gd name="connsiteX13" fmla="*/ 15892 w 846071"/>
                <a:gd name="connsiteY13" fmla="*/ 1106905 h 1841269"/>
                <a:gd name="connsiteX14" fmla="*/ 39955 w 846071"/>
                <a:gd name="connsiteY14" fmla="*/ 1143000 h 1841269"/>
                <a:gd name="connsiteX15" fmla="*/ 64018 w 846071"/>
                <a:gd name="connsiteY15" fmla="*/ 1215189 h 1841269"/>
                <a:gd name="connsiteX16" fmla="*/ 76050 w 846071"/>
                <a:gd name="connsiteY16" fmla="*/ 1263316 h 1841269"/>
                <a:gd name="connsiteX17" fmla="*/ 100113 w 846071"/>
                <a:gd name="connsiteY17" fmla="*/ 1299410 h 1841269"/>
                <a:gd name="connsiteX18" fmla="*/ 112144 w 846071"/>
                <a:gd name="connsiteY18" fmla="*/ 1335505 h 1841269"/>
                <a:gd name="connsiteX19" fmla="*/ 172302 w 846071"/>
                <a:gd name="connsiteY19" fmla="*/ 1395663 h 1841269"/>
                <a:gd name="connsiteX20" fmla="*/ 208397 w 846071"/>
                <a:gd name="connsiteY20" fmla="*/ 1467853 h 1841269"/>
                <a:gd name="connsiteX21" fmla="*/ 244492 w 846071"/>
                <a:gd name="connsiteY21" fmla="*/ 1540042 h 1841269"/>
                <a:gd name="connsiteX22" fmla="*/ 292618 w 846071"/>
                <a:gd name="connsiteY22" fmla="*/ 1600200 h 1841269"/>
                <a:gd name="connsiteX23" fmla="*/ 316681 w 846071"/>
                <a:gd name="connsiteY23" fmla="*/ 1672389 h 1841269"/>
                <a:gd name="connsiteX24" fmla="*/ 352776 w 846071"/>
                <a:gd name="connsiteY24" fmla="*/ 1744579 h 1841269"/>
                <a:gd name="connsiteX25" fmla="*/ 424966 w 846071"/>
                <a:gd name="connsiteY25" fmla="*/ 1780674 h 1841269"/>
                <a:gd name="connsiteX26" fmla="*/ 461060 w 846071"/>
                <a:gd name="connsiteY26" fmla="*/ 1804737 h 1841269"/>
                <a:gd name="connsiteX27" fmla="*/ 653566 w 846071"/>
                <a:gd name="connsiteY27" fmla="*/ 1828800 h 1841269"/>
                <a:gd name="connsiteX28" fmla="*/ 846071 w 846071"/>
                <a:gd name="connsiteY28" fmla="*/ 1840831 h 1841269"/>
                <a:gd name="connsiteX0" fmla="*/ 809976 w 846071"/>
                <a:gd name="connsiteY0" fmla="*/ 0 h 1937522"/>
                <a:gd name="connsiteX1" fmla="*/ 497155 w 846071"/>
                <a:gd name="connsiteY1" fmla="*/ 108284 h 1937522"/>
                <a:gd name="connsiteX2" fmla="*/ 473092 w 846071"/>
                <a:gd name="connsiteY2" fmla="*/ 132348 h 1937522"/>
                <a:gd name="connsiteX3" fmla="*/ 400902 w 846071"/>
                <a:gd name="connsiteY3" fmla="*/ 156411 h 1937522"/>
                <a:gd name="connsiteX4" fmla="*/ 316681 w 846071"/>
                <a:gd name="connsiteY4" fmla="*/ 204537 h 1937522"/>
                <a:gd name="connsiteX5" fmla="*/ 244492 w 846071"/>
                <a:gd name="connsiteY5" fmla="*/ 228600 h 1937522"/>
                <a:gd name="connsiteX6" fmla="*/ 196366 w 846071"/>
                <a:gd name="connsiteY6" fmla="*/ 288758 h 1937522"/>
                <a:gd name="connsiteX7" fmla="*/ 148239 w 846071"/>
                <a:gd name="connsiteY7" fmla="*/ 360948 h 1937522"/>
                <a:gd name="connsiteX8" fmla="*/ 124176 w 846071"/>
                <a:gd name="connsiteY8" fmla="*/ 397042 h 1937522"/>
                <a:gd name="connsiteX9" fmla="*/ 112144 w 846071"/>
                <a:gd name="connsiteY9" fmla="*/ 433137 h 1937522"/>
                <a:gd name="connsiteX10" fmla="*/ 64018 w 846071"/>
                <a:gd name="connsiteY10" fmla="*/ 505327 h 1937522"/>
                <a:gd name="connsiteX11" fmla="*/ 39955 w 846071"/>
                <a:gd name="connsiteY11" fmla="*/ 661737 h 1937522"/>
                <a:gd name="connsiteX12" fmla="*/ 15892 w 846071"/>
                <a:gd name="connsiteY12" fmla="*/ 745958 h 1937522"/>
                <a:gd name="connsiteX13" fmla="*/ 15892 w 846071"/>
                <a:gd name="connsiteY13" fmla="*/ 1203158 h 1937522"/>
                <a:gd name="connsiteX14" fmla="*/ 39955 w 846071"/>
                <a:gd name="connsiteY14" fmla="*/ 1239253 h 1937522"/>
                <a:gd name="connsiteX15" fmla="*/ 64018 w 846071"/>
                <a:gd name="connsiteY15" fmla="*/ 1311442 h 1937522"/>
                <a:gd name="connsiteX16" fmla="*/ 76050 w 846071"/>
                <a:gd name="connsiteY16" fmla="*/ 1359569 h 1937522"/>
                <a:gd name="connsiteX17" fmla="*/ 100113 w 846071"/>
                <a:gd name="connsiteY17" fmla="*/ 1395663 h 1937522"/>
                <a:gd name="connsiteX18" fmla="*/ 112144 w 846071"/>
                <a:gd name="connsiteY18" fmla="*/ 1431758 h 1937522"/>
                <a:gd name="connsiteX19" fmla="*/ 172302 w 846071"/>
                <a:gd name="connsiteY19" fmla="*/ 1491916 h 1937522"/>
                <a:gd name="connsiteX20" fmla="*/ 208397 w 846071"/>
                <a:gd name="connsiteY20" fmla="*/ 1564106 h 1937522"/>
                <a:gd name="connsiteX21" fmla="*/ 244492 w 846071"/>
                <a:gd name="connsiteY21" fmla="*/ 1636295 h 1937522"/>
                <a:gd name="connsiteX22" fmla="*/ 292618 w 846071"/>
                <a:gd name="connsiteY22" fmla="*/ 1696453 h 1937522"/>
                <a:gd name="connsiteX23" fmla="*/ 316681 w 846071"/>
                <a:gd name="connsiteY23" fmla="*/ 1768642 h 1937522"/>
                <a:gd name="connsiteX24" fmla="*/ 352776 w 846071"/>
                <a:gd name="connsiteY24" fmla="*/ 1840832 h 1937522"/>
                <a:gd name="connsiteX25" fmla="*/ 424966 w 846071"/>
                <a:gd name="connsiteY25" fmla="*/ 1876927 h 1937522"/>
                <a:gd name="connsiteX26" fmla="*/ 461060 w 846071"/>
                <a:gd name="connsiteY26" fmla="*/ 1900990 h 1937522"/>
                <a:gd name="connsiteX27" fmla="*/ 653566 w 846071"/>
                <a:gd name="connsiteY27" fmla="*/ 1925053 h 1937522"/>
                <a:gd name="connsiteX28" fmla="*/ 846071 w 846071"/>
                <a:gd name="connsiteY28" fmla="*/ 1937084 h 1937522"/>
                <a:gd name="connsiteX0" fmla="*/ 809976 w 846071"/>
                <a:gd name="connsiteY0" fmla="*/ 0 h 1937522"/>
                <a:gd name="connsiteX1" fmla="*/ 497155 w 846071"/>
                <a:gd name="connsiteY1" fmla="*/ 108284 h 1937522"/>
                <a:gd name="connsiteX2" fmla="*/ 521218 w 846071"/>
                <a:gd name="connsiteY2" fmla="*/ 84222 h 1937522"/>
                <a:gd name="connsiteX3" fmla="*/ 400902 w 846071"/>
                <a:gd name="connsiteY3" fmla="*/ 156411 h 1937522"/>
                <a:gd name="connsiteX4" fmla="*/ 316681 w 846071"/>
                <a:gd name="connsiteY4" fmla="*/ 204537 h 1937522"/>
                <a:gd name="connsiteX5" fmla="*/ 244492 w 846071"/>
                <a:gd name="connsiteY5" fmla="*/ 228600 h 1937522"/>
                <a:gd name="connsiteX6" fmla="*/ 196366 w 846071"/>
                <a:gd name="connsiteY6" fmla="*/ 288758 h 1937522"/>
                <a:gd name="connsiteX7" fmla="*/ 148239 w 846071"/>
                <a:gd name="connsiteY7" fmla="*/ 360948 h 1937522"/>
                <a:gd name="connsiteX8" fmla="*/ 124176 w 846071"/>
                <a:gd name="connsiteY8" fmla="*/ 397042 h 1937522"/>
                <a:gd name="connsiteX9" fmla="*/ 112144 w 846071"/>
                <a:gd name="connsiteY9" fmla="*/ 433137 h 1937522"/>
                <a:gd name="connsiteX10" fmla="*/ 64018 w 846071"/>
                <a:gd name="connsiteY10" fmla="*/ 505327 h 1937522"/>
                <a:gd name="connsiteX11" fmla="*/ 39955 w 846071"/>
                <a:gd name="connsiteY11" fmla="*/ 661737 h 1937522"/>
                <a:gd name="connsiteX12" fmla="*/ 15892 w 846071"/>
                <a:gd name="connsiteY12" fmla="*/ 745958 h 1937522"/>
                <a:gd name="connsiteX13" fmla="*/ 15892 w 846071"/>
                <a:gd name="connsiteY13" fmla="*/ 1203158 h 1937522"/>
                <a:gd name="connsiteX14" fmla="*/ 39955 w 846071"/>
                <a:gd name="connsiteY14" fmla="*/ 1239253 h 1937522"/>
                <a:gd name="connsiteX15" fmla="*/ 64018 w 846071"/>
                <a:gd name="connsiteY15" fmla="*/ 1311442 h 1937522"/>
                <a:gd name="connsiteX16" fmla="*/ 76050 w 846071"/>
                <a:gd name="connsiteY16" fmla="*/ 1359569 h 1937522"/>
                <a:gd name="connsiteX17" fmla="*/ 100113 w 846071"/>
                <a:gd name="connsiteY17" fmla="*/ 1395663 h 1937522"/>
                <a:gd name="connsiteX18" fmla="*/ 112144 w 846071"/>
                <a:gd name="connsiteY18" fmla="*/ 1431758 h 1937522"/>
                <a:gd name="connsiteX19" fmla="*/ 172302 w 846071"/>
                <a:gd name="connsiteY19" fmla="*/ 1491916 h 1937522"/>
                <a:gd name="connsiteX20" fmla="*/ 208397 w 846071"/>
                <a:gd name="connsiteY20" fmla="*/ 1564106 h 1937522"/>
                <a:gd name="connsiteX21" fmla="*/ 244492 w 846071"/>
                <a:gd name="connsiteY21" fmla="*/ 1636295 h 1937522"/>
                <a:gd name="connsiteX22" fmla="*/ 292618 w 846071"/>
                <a:gd name="connsiteY22" fmla="*/ 1696453 h 1937522"/>
                <a:gd name="connsiteX23" fmla="*/ 316681 w 846071"/>
                <a:gd name="connsiteY23" fmla="*/ 1768642 h 1937522"/>
                <a:gd name="connsiteX24" fmla="*/ 352776 w 846071"/>
                <a:gd name="connsiteY24" fmla="*/ 1840832 h 1937522"/>
                <a:gd name="connsiteX25" fmla="*/ 424966 w 846071"/>
                <a:gd name="connsiteY25" fmla="*/ 1876927 h 1937522"/>
                <a:gd name="connsiteX26" fmla="*/ 461060 w 846071"/>
                <a:gd name="connsiteY26" fmla="*/ 1900990 h 1937522"/>
                <a:gd name="connsiteX27" fmla="*/ 653566 w 846071"/>
                <a:gd name="connsiteY27" fmla="*/ 1925053 h 1937522"/>
                <a:gd name="connsiteX28" fmla="*/ 846071 w 846071"/>
                <a:gd name="connsiteY28" fmla="*/ 1937084 h 1937522"/>
                <a:gd name="connsiteX0" fmla="*/ 809976 w 846071"/>
                <a:gd name="connsiteY0" fmla="*/ 0 h 1937522"/>
                <a:gd name="connsiteX1" fmla="*/ 497155 w 846071"/>
                <a:gd name="connsiteY1" fmla="*/ 108284 h 1937522"/>
                <a:gd name="connsiteX2" fmla="*/ 521218 w 846071"/>
                <a:gd name="connsiteY2" fmla="*/ 84222 h 1937522"/>
                <a:gd name="connsiteX3" fmla="*/ 364807 w 846071"/>
                <a:gd name="connsiteY3" fmla="*/ 120316 h 1937522"/>
                <a:gd name="connsiteX4" fmla="*/ 316681 w 846071"/>
                <a:gd name="connsiteY4" fmla="*/ 204537 h 1937522"/>
                <a:gd name="connsiteX5" fmla="*/ 244492 w 846071"/>
                <a:gd name="connsiteY5" fmla="*/ 228600 h 1937522"/>
                <a:gd name="connsiteX6" fmla="*/ 196366 w 846071"/>
                <a:gd name="connsiteY6" fmla="*/ 288758 h 1937522"/>
                <a:gd name="connsiteX7" fmla="*/ 148239 w 846071"/>
                <a:gd name="connsiteY7" fmla="*/ 360948 h 1937522"/>
                <a:gd name="connsiteX8" fmla="*/ 124176 w 846071"/>
                <a:gd name="connsiteY8" fmla="*/ 397042 h 1937522"/>
                <a:gd name="connsiteX9" fmla="*/ 112144 w 846071"/>
                <a:gd name="connsiteY9" fmla="*/ 433137 h 1937522"/>
                <a:gd name="connsiteX10" fmla="*/ 64018 w 846071"/>
                <a:gd name="connsiteY10" fmla="*/ 505327 h 1937522"/>
                <a:gd name="connsiteX11" fmla="*/ 39955 w 846071"/>
                <a:gd name="connsiteY11" fmla="*/ 661737 h 1937522"/>
                <a:gd name="connsiteX12" fmla="*/ 15892 w 846071"/>
                <a:gd name="connsiteY12" fmla="*/ 745958 h 1937522"/>
                <a:gd name="connsiteX13" fmla="*/ 15892 w 846071"/>
                <a:gd name="connsiteY13" fmla="*/ 1203158 h 1937522"/>
                <a:gd name="connsiteX14" fmla="*/ 39955 w 846071"/>
                <a:gd name="connsiteY14" fmla="*/ 1239253 h 1937522"/>
                <a:gd name="connsiteX15" fmla="*/ 64018 w 846071"/>
                <a:gd name="connsiteY15" fmla="*/ 1311442 h 1937522"/>
                <a:gd name="connsiteX16" fmla="*/ 76050 w 846071"/>
                <a:gd name="connsiteY16" fmla="*/ 1359569 h 1937522"/>
                <a:gd name="connsiteX17" fmla="*/ 100113 w 846071"/>
                <a:gd name="connsiteY17" fmla="*/ 1395663 h 1937522"/>
                <a:gd name="connsiteX18" fmla="*/ 112144 w 846071"/>
                <a:gd name="connsiteY18" fmla="*/ 1431758 h 1937522"/>
                <a:gd name="connsiteX19" fmla="*/ 172302 w 846071"/>
                <a:gd name="connsiteY19" fmla="*/ 1491916 h 1937522"/>
                <a:gd name="connsiteX20" fmla="*/ 208397 w 846071"/>
                <a:gd name="connsiteY20" fmla="*/ 1564106 h 1937522"/>
                <a:gd name="connsiteX21" fmla="*/ 244492 w 846071"/>
                <a:gd name="connsiteY21" fmla="*/ 1636295 h 1937522"/>
                <a:gd name="connsiteX22" fmla="*/ 292618 w 846071"/>
                <a:gd name="connsiteY22" fmla="*/ 1696453 h 1937522"/>
                <a:gd name="connsiteX23" fmla="*/ 316681 w 846071"/>
                <a:gd name="connsiteY23" fmla="*/ 1768642 h 1937522"/>
                <a:gd name="connsiteX24" fmla="*/ 352776 w 846071"/>
                <a:gd name="connsiteY24" fmla="*/ 1840832 h 1937522"/>
                <a:gd name="connsiteX25" fmla="*/ 424966 w 846071"/>
                <a:gd name="connsiteY25" fmla="*/ 1876927 h 1937522"/>
                <a:gd name="connsiteX26" fmla="*/ 461060 w 846071"/>
                <a:gd name="connsiteY26" fmla="*/ 1900990 h 1937522"/>
                <a:gd name="connsiteX27" fmla="*/ 653566 w 846071"/>
                <a:gd name="connsiteY27" fmla="*/ 1925053 h 1937522"/>
                <a:gd name="connsiteX28" fmla="*/ 846071 w 846071"/>
                <a:gd name="connsiteY28" fmla="*/ 1937084 h 1937522"/>
                <a:gd name="connsiteX0" fmla="*/ 837609 w 873704"/>
                <a:gd name="connsiteY0" fmla="*/ 0 h 1937522"/>
                <a:gd name="connsiteX1" fmla="*/ 524788 w 873704"/>
                <a:gd name="connsiteY1" fmla="*/ 108284 h 1937522"/>
                <a:gd name="connsiteX2" fmla="*/ 548851 w 873704"/>
                <a:gd name="connsiteY2" fmla="*/ 84222 h 1937522"/>
                <a:gd name="connsiteX3" fmla="*/ 392440 w 873704"/>
                <a:gd name="connsiteY3" fmla="*/ 120316 h 1937522"/>
                <a:gd name="connsiteX4" fmla="*/ 344314 w 873704"/>
                <a:gd name="connsiteY4" fmla="*/ 204537 h 1937522"/>
                <a:gd name="connsiteX5" fmla="*/ 272125 w 873704"/>
                <a:gd name="connsiteY5" fmla="*/ 228600 h 1937522"/>
                <a:gd name="connsiteX6" fmla="*/ 223999 w 873704"/>
                <a:gd name="connsiteY6" fmla="*/ 288758 h 1937522"/>
                <a:gd name="connsiteX7" fmla="*/ 175872 w 873704"/>
                <a:gd name="connsiteY7" fmla="*/ 360948 h 1937522"/>
                <a:gd name="connsiteX8" fmla="*/ 151809 w 873704"/>
                <a:gd name="connsiteY8" fmla="*/ 397042 h 1937522"/>
                <a:gd name="connsiteX9" fmla="*/ 139777 w 873704"/>
                <a:gd name="connsiteY9" fmla="*/ 433137 h 1937522"/>
                <a:gd name="connsiteX10" fmla="*/ 91651 w 873704"/>
                <a:gd name="connsiteY10" fmla="*/ 505327 h 1937522"/>
                <a:gd name="connsiteX11" fmla="*/ 67588 w 873704"/>
                <a:gd name="connsiteY11" fmla="*/ 661737 h 1937522"/>
                <a:gd name="connsiteX12" fmla="*/ 43525 w 873704"/>
                <a:gd name="connsiteY12" fmla="*/ 745958 h 1937522"/>
                <a:gd name="connsiteX13" fmla="*/ 7431 w 873704"/>
                <a:gd name="connsiteY13" fmla="*/ 1203158 h 1937522"/>
                <a:gd name="connsiteX14" fmla="*/ 67588 w 873704"/>
                <a:gd name="connsiteY14" fmla="*/ 1239253 h 1937522"/>
                <a:gd name="connsiteX15" fmla="*/ 91651 w 873704"/>
                <a:gd name="connsiteY15" fmla="*/ 1311442 h 1937522"/>
                <a:gd name="connsiteX16" fmla="*/ 103683 w 873704"/>
                <a:gd name="connsiteY16" fmla="*/ 1359569 h 1937522"/>
                <a:gd name="connsiteX17" fmla="*/ 127746 w 873704"/>
                <a:gd name="connsiteY17" fmla="*/ 1395663 h 1937522"/>
                <a:gd name="connsiteX18" fmla="*/ 139777 w 873704"/>
                <a:gd name="connsiteY18" fmla="*/ 1431758 h 1937522"/>
                <a:gd name="connsiteX19" fmla="*/ 199935 w 873704"/>
                <a:gd name="connsiteY19" fmla="*/ 1491916 h 1937522"/>
                <a:gd name="connsiteX20" fmla="*/ 236030 w 873704"/>
                <a:gd name="connsiteY20" fmla="*/ 1564106 h 1937522"/>
                <a:gd name="connsiteX21" fmla="*/ 272125 w 873704"/>
                <a:gd name="connsiteY21" fmla="*/ 1636295 h 1937522"/>
                <a:gd name="connsiteX22" fmla="*/ 320251 w 873704"/>
                <a:gd name="connsiteY22" fmla="*/ 1696453 h 1937522"/>
                <a:gd name="connsiteX23" fmla="*/ 344314 w 873704"/>
                <a:gd name="connsiteY23" fmla="*/ 1768642 h 1937522"/>
                <a:gd name="connsiteX24" fmla="*/ 380409 w 873704"/>
                <a:gd name="connsiteY24" fmla="*/ 1840832 h 1937522"/>
                <a:gd name="connsiteX25" fmla="*/ 452599 w 873704"/>
                <a:gd name="connsiteY25" fmla="*/ 1876927 h 1937522"/>
                <a:gd name="connsiteX26" fmla="*/ 488693 w 873704"/>
                <a:gd name="connsiteY26" fmla="*/ 1900990 h 1937522"/>
                <a:gd name="connsiteX27" fmla="*/ 681199 w 873704"/>
                <a:gd name="connsiteY27" fmla="*/ 1925053 h 1937522"/>
                <a:gd name="connsiteX28" fmla="*/ 873704 w 873704"/>
                <a:gd name="connsiteY28" fmla="*/ 1937084 h 1937522"/>
                <a:gd name="connsiteX0" fmla="*/ 837609 w 873704"/>
                <a:gd name="connsiteY0" fmla="*/ 0 h 1937522"/>
                <a:gd name="connsiteX1" fmla="*/ 524788 w 873704"/>
                <a:gd name="connsiteY1" fmla="*/ 108284 h 1937522"/>
                <a:gd name="connsiteX2" fmla="*/ 548851 w 873704"/>
                <a:gd name="connsiteY2" fmla="*/ 84222 h 1937522"/>
                <a:gd name="connsiteX3" fmla="*/ 392440 w 873704"/>
                <a:gd name="connsiteY3" fmla="*/ 120316 h 1937522"/>
                <a:gd name="connsiteX4" fmla="*/ 344314 w 873704"/>
                <a:gd name="connsiteY4" fmla="*/ 204537 h 1937522"/>
                <a:gd name="connsiteX5" fmla="*/ 272125 w 873704"/>
                <a:gd name="connsiteY5" fmla="*/ 228600 h 1937522"/>
                <a:gd name="connsiteX6" fmla="*/ 223999 w 873704"/>
                <a:gd name="connsiteY6" fmla="*/ 288758 h 1937522"/>
                <a:gd name="connsiteX7" fmla="*/ 175872 w 873704"/>
                <a:gd name="connsiteY7" fmla="*/ 360948 h 1937522"/>
                <a:gd name="connsiteX8" fmla="*/ 151809 w 873704"/>
                <a:gd name="connsiteY8" fmla="*/ 397042 h 1937522"/>
                <a:gd name="connsiteX9" fmla="*/ 139777 w 873704"/>
                <a:gd name="connsiteY9" fmla="*/ 433137 h 1937522"/>
                <a:gd name="connsiteX10" fmla="*/ 91651 w 873704"/>
                <a:gd name="connsiteY10" fmla="*/ 505327 h 1937522"/>
                <a:gd name="connsiteX11" fmla="*/ 67588 w 873704"/>
                <a:gd name="connsiteY11" fmla="*/ 661737 h 1937522"/>
                <a:gd name="connsiteX12" fmla="*/ 43525 w 873704"/>
                <a:gd name="connsiteY12" fmla="*/ 745958 h 1937522"/>
                <a:gd name="connsiteX13" fmla="*/ 7431 w 873704"/>
                <a:gd name="connsiteY13" fmla="*/ 1203158 h 1937522"/>
                <a:gd name="connsiteX14" fmla="*/ 67588 w 873704"/>
                <a:gd name="connsiteY14" fmla="*/ 1239253 h 1937522"/>
                <a:gd name="connsiteX15" fmla="*/ 91651 w 873704"/>
                <a:gd name="connsiteY15" fmla="*/ 1311442 h 1937522"/>
                <a:gd name="connsiteX16" fmla="*/ 103683 w 873704"/>
                <a:gd name="connsiteY16" fmla="*/ 1359569 h 1937522"/>
                <a:gd name="connsiteX17" fmla="*/ 127746 w 873704"/>
                <a:gd name="connsiteY17" fmla="*/ 1395663 h 1937522"/>
                <a:gd name="connsiteX18" fmla="*/ 127745 w 873704"/>
                <a:gd name="connsiteY18" fmla="*/ 1443789 h 1937522"/>
                <a:gd name="connsiteX19" fmla="*/ 199935 w 873704"/>
                <a:gd name="connsiteY19" fmla="*/ 1491916 h 1937522"/>
                <a:gd name="connsiteX20" fmla="*/ 236030 w 873704"/>
                <a:gd name="connsiteY20" fmla="*/ 1564106 h 1937522"/>
                <a:gd name="connsiteX21" fmla="*/ 272125 w 873704"/>
                <a:gd name="connsiteY21" fmla="*/ 1636295 h 1937522"/>
                <a:gd name="connsiteX22" fmla="*/ 320251 w 873704"/>
                <a:gd name="connsiteY22" fmla="*/ 1696453 h 1937522"/>
                <a:gd name="connsiteX23" fmla="*/ 344314 w 873704"/>
                <a:gd name="connsiteY23" fmla="*/ 1768642 h 1937522"/>
                <a:gd name="connsiteX24" fmla="*/ 380409 w 873704"/>
                <a:gd name="connsiteY24" fmla="*/ 1840832 h 1937522"/>
                <a:gd name="connsiteX25" fmla="*/ 452599 w 873704"/>
                <a:gd name="connsiteY25" fmla="*/ 1876927 h 1937522"/>
                <a:gd name="connsiteX26" fmla="*/ 488693 w 873704"/>
                <a:gd name="connsiteY26" fmla="*/ 1900990 h 1937522"/>
                <a:gd name="connsiteX27" fmla="*/ 681199 w 873704"/>
                <a:gd name="connsiteY27" fmla="*/ 1925053 h 1937522"/>
                <a:gd name="connsiteX28" fmla="*/ 873704 w 873704"/>
                <a:gd name="connsiteY28" fmla="*/ 1937084 h 1937522"/>
                <a:gd name="connsiteX0" fmla="*/ 837609 w 873704"/>
                <a:gd name="connsiteY0" fmla="*/ 0 h 1937522"/>
                <a:gd name="connsiteX1" fmla="*/ 524788 w 873704"/>
                <a:gd name="connsiteY1" fmla="*/ 108284 h 1937522"/>
                <a:gd name="connsiteX2" fmla="*/ 548851 w 873704"/>
                <a:gd name="connsiteY2" fmla="*/ 84222 h 1937522"/>
                <a:gd name="connsiteX3" fmla="*/ 392440 w 873704"/>
                <a:gd name="connsiteY3" fmla="*/ 120316 h 1937522"/>
                <a:gd name="connsiteX4" fmla="*/ 344314 w 873704"/>
                <a:gd name="connsiteY4" fmla="*/ 204537 h 1937522"/>
                <a:gd name="connsiteX5" fmla="*/ 272125 w 873704"/>
                <a:gd name="connsiteY5" fmla="*/ 228600 h 1937522"/>
                <a:gd name="connsiteX6" fmla="*/ 223999 w 873704"/>
                <a:gd name="connsiteY6" fmla="*/ 288758 h 1937522"/>
                <a:gd name="connsiteX7" fmla="*/ 175872 w 873704"/>
                <a:gd name="connsiteY7" fmla="*/ 360948 h 1937522"/>
                <a:gd name="connsiteX8" fmla="*/ 151809 w 873704"/>
                <a:gd name="connsiteY8" fmla="*/ 397042 h 1937522"/>
                <a:gd name="connsiteX9" fmla="*/ 139777 w 873704"/>
                <a:gd name="connsiteY9" fmla="*/ 433137 h 1937522"/>
                <a:gd name="connsiteX10" fmla="*/ 91651 w 873704"/>
                <a:gd name="connsiteY10" fmla="*/ 505327 h 1937522"/>
                <a:gd name="connsiteX11" fmla="*/ 67588 w 873704"/>
                <a:gd name="connsiteY11" fmla="*/ 661737 h 1937522"/>
                <a:gd name="connsiteX12" fmla="*/ 43525 w 873704"/>
                <a:gd name="connsiteY12" fmla="*/ 745958 h 1937522"/>
                <a:gd name="connsiteX13" fmla="*/ 7431 w 873704"/>
                <a:gd name="connsiteY13" fmla="*/ 1203158 h 1937522"/>
                <a:gd name="connsiteX14" fmla="*/ 67588 w 873704"/>
                <a:gd name="connsiteY14" fmla="*/ 1239253 h 1937522"/>
                <a:gd name="connsiteX15" fmla="*/ 79620 w 873704"/>
                <a:gd name="connsiteY15" fmla="*/ 1335506 h 1937522"/>
                <a:gd name="connsiteX16" fmla="*/ 103683 w 873704"/>
                <a:gd name="connsiteY16" fmla="*/ 1359569 h 1937522"/>
                <a:gd name="connsiteX17" fmla="*/ 127746 w 873704"/>
                <a:gd name="connsiteY17" fmla="*/ 1395663 h 1937522"/>
                <a:gd name="connsiteX18" fmla="*/ 127745 w 873704"/>
                <a:gd name="connsiteY18" fmla="*/ 1443789 h 1937522"/>
                <a:gd name="connsiteX19" fmla="*/ 199935 w 873704"/>
                <a:gd name="connsiteY19" fmla="*/ 1491916 h 1937522"/>
                <a:gd name="connsiteX20" fmla="*/ 236030 w 873704"/>
                <a:gd name="connsiteY20" fmla="*/ 1564106 h 1937522"/>
                <a:gd name="connsiteX21" fmla="*/ 272125 w 873704"/>
                <a:gd name="connsiteY21" fmla="*/ 1636295 h 1937522"/>
                <a:gd name="connsiteX22" fmla="*/ 320251 w 873704"/>
                <a:gd name="connsiteY22" fmla="*/ 1696453 h 1937522"/>
                <a:gd name="connsiteX23" fmla="*/ 344314 w 873704"/>
                <a:gd name="connsiteY23" fmla="*/ 1768642 h 1937522"/>
                <a:gd name="connsiteX24" fmla="*/ 380409 w 873704"/>
                <a:gd name="connsiteY24" fmla="*/ 1840832 h 1937522"/>
                <a:gd name="connsiteX25" fmla="*/ 452599 w 873704"/>
                <a:gd name="connsiteY25" fmla="*/ 1876927 h 1937522"/>
                <a:gd name="connsiteX26" fmla="*/ 488693 w 873704"/>
                <a:gd name="connsiteY26" fmla="*/ 1900990 h 1937522"/>
                <a:gd name="connsiteX27" fmla="*/ 681199 w 873704"/>
                <a:gd name="connsiteY27" fmla="*/ 1925053 h 1937522"/>
                <a:gd name="connsiteX28" fmla="*/ 873704 w 873704"/>
                <a:gd name="connsiteY28" fmla="*/ 1937084 h 1937522"/>
                <a:gd name="connsiteX0" fmla="*/ 830371 w 866466"/>
                <a:gd name="connsiteY0" fmla="*/ 0 h 1937522"/>
                <a:gd name="connsiteX1" fmla="*/ 517550 w 866466"/>
                <a:gd name="connsiteY1" fmla="*/ 108284 h 1937522"/>
                <a:gd name="connsiteX2" fmla="*/ 541613 w 866466"/>
                <a:gd name="connsiteY2" fmla="*/ 84222 h 1937522"/>
                <a:gd name="connsiteX3" fmla="*/ 385202 w 866466"/>
                <a:gd name="connsiteY3" fmla="*/ 120316 h 1937522"/>
                <a:gd name="connsiteX4" fmla="*/ 337076 w 866466"/>
                <a:gd name="connsiteY4" fmla="*/ 204537 h 1937522"/>
                <a:gd name="connsiteX5" fmla="*/ 264887 w 866466"/>
                <a:gd name="connsiteY5" fmla="*/ 228600 h 1937522"/>
                <a:gd name="connsiteX6" fmla="*/ 216761 w 866466"/>
                <a:gd name="connsiteY6" fmla="*/ 288758 h 1937522"/>
                <a:gd name="connsiteX7" fmla="*/ 168634 w 866466"/>
                <a:gd name="connsiteY7" fmla="*/ 360948 h 1937522"/>
                <a:gd name="connsiteX8" fmla="*/ 144571 w 866466"/>
                <a:gd name="connsiteY8" fmla="*/ 397042 h 1937522"/>
                <a:gd name="connsiteX9" fmla="*/ 132539 w 866466"/>
                <a:gd name="connsiteY9" fmla="*/ 433137 h 1937522"/>
                <a:gd name="connsiteX10" fmla="*/ 84413 w 866466"/>
                <a:gd name="connsiteY10" fmla="*/ 505327 h 1937522"/>
                <a:gd name="connsiteX11" fmla="*/ 60350 w 866466"/>
                <a:gd name="connsiteY11" fmla="*/ 661737 h 1937522"/>
                <a:gd name="connsiteX12" fmla="*/ 36287 w 866466"/>
                <a:gd name="connsiteY12" fmla="*/ 745958 h 1937522"/>
                <a:gd name="connsiteX13" fmla="*/ 193 w 866466"/>
                <a:gd name="connsiteY13" fmla="*/ 1203158 h 1937522"/>
                <a:gd name="connsiteX14" fmla="*/ 24256 w 866466"/>
                <a:gd name="connsiteY14" fmla="*/ 1263316 h 1937522"/>
                <a:gd name="connsiteX15" fmla="*/ 72382 w 866466"/>
                <a:gd name="connsiteY15" fmla="*/ 1335506 h 1937522"/>
                <a:gd name="connsiteX16" fmla="*/ 96445 w 866466"/>
                <a:gd name="connsiteY16" fmla="*/ 1359569 h 1937522"/>
                <a:gd name="connsiteX17" fmla="*/ 120508 w 866466"/>
                <a:gd name="connsiteY17" fmla="*/ 1395663 h 1937522"/>
                <a:gd name="connsiteX18" fmla="*/ 120507 w 866466"/>
                <a:gd name="connsiteY18" fmla="*/ 1443789 h 1937522"/>
                <a:gd name="connsiteX19" fmla="*/ 192697 w 866466"/>
                <a:gd name="connsiteY19" fmla="*/ 1491916 h 1937522"/>
                <a:gd name="connsiteX20" fmla="*/ 228792 w 866466"/>
                <a:gd name="connsiteY20" fmla="*/ 1564106 h 1937522"/>
                <a:gd name="connsiteX21" fmla="*/ 264887 w 866466"/>
                <a:gd name="connsiteY21" fmla="*/ 1636295 h 1937522"/>
                <a:gd name="connsiteX22" fmla="*/ 313013 w 866466"/>
                <a:gd name="connsiteY22" fmla="*/ 1696453 h 1937522"/>
                <a:gd name="connsiteX23" fmla="*/ 337076 w 866466"/>
                <a:gd name="connsiteY23" fmla="*/ 1768642 h 1937522"/>
                <a:gd name="connsiteX24" fmla="*/ 373171 w 866466"/>
                <a:gd name="connsiteY24" fmla="*/ 1840832 h 1937522"/>
                <a:gd name="connsiteX25" fmla="*/ 445361 w 866466"/>
                <a:gd name="connsiteY25" fmla="*/ 1876927 h 1937522"/>
                <a:gd name="connsiteX26" fmla="*/ 481455 w 866466"/>
                <a:gd name="connsiteY26" fmla="*/ 1900990 h 1937522"/>
                <a:gd name="connsiteX27" fmla="*/ 673961 w 866466"/>
                <a:gd name="connsiteY27" fmla="*/ 1925053 h 1937522"/>
                <a:gd name="connsiteX28" fmla="*/ 866466 w 866466"/>
                <a:gd name="connsiteY28" fmla="*/ 1937084 h 1937522"/>
                <a:gd name="connsiteX0" fmla="*/ 830371 w 866466"/>
                <a:gd name="connsiteY0" fmla="*/ 0 h 1999454"/>
                <a:gd name="connsiteX1" fmla="*/ 517550 w 866466"/>
                <a:gd name="connsiteY1" fmla="*/ 108284 h 1999454"/>
                <a:gd name="connsiteX2" fmla="*/ 541613 w 866466"/>
                <a:gd name="connsiteY2" fmla="*/ 84222 h 1999454"/>
                <a:gd name="connsiteX3" fmla="*/ 385202 w 866466"/>
                <a:gd name="connsiteY3" fmla="*/ 120316 h 1999454"/>
                <a:gd name="connsiteX4" fmla="*/ 337076 w 866466"/>
                <a:gd name="connsiteY4" fmla="*/ 204537 h 1999454"/>
                <a:gd name="connsiteX5" fmla="*/ 264887 w 866466"/>
                <a:gd name="connsiteY5" fmla="*/ 228600 h 1999454"/>
                <a:gd name="connsiteX6" fmla="*/ 216761 w 866466"/>
                <a:gd name="connsiteY6" fmla="*/ 288758 h 1999454"/>
                <a:gd name="connsiteX7" fmla="*/ 168634 w 866466"/>
                <a:gd name="connsiteY7" fmla="*/ 360948 h 1999454"/>
                <a:gd name="connsiteX8" fmla="*/ 144571 w 866466"/>
                <a:gd name="connsiteY8" fmla="*/ 397042 h 1999454"/>
                <a:gd name="connsiteX9" fmla="*/ 132539 w 866466"/>
                <a:gd name="connsiteY9" fmla="*/ 433137 h 1999454"/>
                <a:gd name="connsiteX10" fmla="*/ 84413 w 866466"/>
                <a:gd name="connsiteY10" fmla="*/ 505327 h 1999454"/>
                <a:gd name="connsiteX11" fmla="*/ 60350 w 866466"/>
                <a:gd name="connsiteY11" fmla="*/ 661737 h 1999454"/>
                <a:gd name="connsiteX12" fmla="*/ 36287 w 866466"/>
                <a:gd name="connsiteY12" fmla="*/ 745958 h 1999454"/>
                <a:gd name="connsiteX13" fmla="*/ 193 w 866466"/>
                <a:gd name="connsiteY13" fmla="*/ 1203158 h 1999454"/>
                <a:gd name="connsiteX14" fmla="*/ 24256 w 866466"/>
                <a:gd name="connsiteY14" fmla="*/ 1263316 h 1999454"/>
                <a:gd name="connsiteX15" fmla="*/ 72382 w 866466"/>
                <a:gd name="connsiteY15" fmla="*/ 1335506 h 1999454"/>
                <a:gd name="connsiteX16" fmla="*/ 96445 w 866466"/>
                <a:gd name="connsiteY16" fmla="*/ 1359569 h 1999454"/>
                <a:gd name="connsiteX17" fmla="*/ 120508 w 866466"/>
                <a:gd name="connsiteY17" fmla="*/ 1395663 h 1999454"/>
                <a:gd name="connsiteX18" fmla="*/ 120507 w 866466"/>
                <a:gd name="connsiteY18" fmla="*/ 1443789 h 1999454"/>
                <a:gd name="connsiteX19" fmla="*/ 192697 w 866466"/>
                <a:gd name="connsiteY19" fmla="*/ 1491916 h 1999454"/>
                <a:gd name="connsiteX20" fmla="*/ 228792 w 866466"/>
                <a:gd name="connsiteY20" fmla="*/ 1564106 h 1999454"/>
                <a:gd name="connsiteX21" fmla="*/ 264887 w 866466"/>
                <a:gd name="connsiteY21" fmla="*/ 1636295 h 1999454"/>
                <a:gd name="connsiteX22" fmla="*/ 313013 w 866466"/>
                <a:gd name="connsiteY22" fmla="*/ 1696453 h 1999454"/>
                <a:gd name="connsiteX23" fmla="*/ 337076 w 866466"/>
                <a:gd name="connsiteY23" fmla="*/ 1768642 h 1999454"/>
                <a:gd name="connsiteX24" fmla="*/ 373171 w 866466"/>
                <a:gd name="connsiteY24" fmla="*/ 1840832 h 1999454"/>
                <a:gd name="connsiteX25" fmla="*/ 445361 w 866466"/>
                <a:gd name="connsiteY25" fmla="*/ 1876927 h 1999454"/>
                <a:gd name="connsiteX26" fmla="*/ 481455 w 866466"/>
                <a:gd name="connsiteY26" fmla="*/ 1900990 h 1999454"/>
                <a:gd name="connsiteX27" fmla="*/ 673961 w 866466"/>
                <a:gd name="connsiteY27" fmla="*/ 1997243 h 1999454"/>
                <a:gd name="connsiteX28" fmla="*/ 866466 w 866466"/>
                <a:gd name="connsiteY28" fmla="*/ 1937084 h 1999454"/>
                <a:gd name="connsiteX0" fmla="*/ 830371 w 866466"/>
                <a:gd name="connsiteY0" fmla="*/ 0 h 1997243"/>
                <a:gd name="connsiteX1" fmla="*/ 517550 w 866466"/>
                <a:gd name="connsiteY1" fmla="*/ 108284 h 1997243"/>
                <a:gd name="connsiteX2" fmla="*/ 541613 w 866466"/>
                <a:gd name="connsiteY2" fmla="*/ 84222 h 1997243"/>
                <a:gd name="connsiteX3" fmla="*/ 385202 w 866466"/>
                <a:gd name="connsiteY3" fmla="*/ 120316 h 1997243"/>
                <a:gd name="connsiteX4" fmla="*/ 337076 w 866466"/>
                <a:gd name="connsiteY4" fmla="*/ 204537 h 1997243"/>
                <a:gd name="connsiteX5" fmla="*/ 264887 w 866466"/>
                <a:gd name="connsiteY5" fmla="*/ 228600 h 1997243"/>
                <a:gd name="connsiteX6" fmla="*/ 216761 w 866466"/>
                <a:gd name="connsiteY6" fmla="*/ 288758 h 1997243"/>
                <a:gd name="connsiteX7" fmla="*/ 168634 w 866466"/>
                <a:gd name="connsiteY7" fmla="*/ 360948 h 1997243"/>
                <a:gd name="connsiteX8" fmla="*/ 144571 w 866466"/>
                <a:gd name="connsiteY8" fmla="*/ 397042 h 1997243"/>
                <a:gd name="connsiteX9" fmla="*/ 132539 w 866466"/>
                <a:gd name="connsiteY9" fmla="*/ 433137 h 1997243"/>
                <a:gd name="connsiteX10" fmla="*/ 84413 w 866466"/>
                <a:gd name="connsiteY10" fmla="*/ 505327 h 1997243"/>
                <a:gd name="connsiteX11" fmla="*/ 60350 w 866466"/>
                <a:gd name="connsiteY11" fmla="*/ 661737 h 1997243"/>
                <a:gd name="connsiteX12" fmla="*/ 36287 w 866466"/>
                <a:gd name="connsiteY12" fmla="*/ 745958 h 1997243"/>
                <a:gd name="connsiteX13" fmla="*/ 193 w 866466"/>
                <a:gd name="connsiteY13" fmla="*/ 1203158 h 1997243"/>
                <a:gd name="connsiteX14" fmla="*/ 24256 w 866466"/>
                <a:gd name="connsiteY14" fmla="*/ 1263316 h 1997243"/>
                <a:gd name="connsiteX15" fmla="*/ 72382 w 866466"/>
                <a:gd name="connsiteY15" fmla="*/ 1335506 h 1997243"/>
                <a:gd name="connsiteX16" fmla="*/ 96445 w 866466"/>
                <a:gd name="connsiteY16" fmla="*/ 1359569 h 1997243"/>
                <a:gd name="connsiteX17" fmla="*/ 120508 w 866466"/>
                <a:gd name="connsiteY17" fmla="*/ 1395663 h 1997243"/>
                <a:gd name="connsiteX18" fmla="*/ 120507 w 866466"/>
                <a:gd name="connsiteY18" fmla="*/ 1443789 h 1997243"/>
                <a:gd name="connsiteX19" fmla="*/ 192697 w 866466"/>
                <a:gd name="connsiteY19" fmla="*/ 1491916 h 1997243"/>
                <a:gd name="connsiteX20" fmla="*/ 228792 w 866466"/>
                <a:gd name="connsiteY20" fmla="*/ 1564106 h 1997243"/>
                <a:gd name="connsiteX21" fmla="*/ 264887 w 866466"/>
                <a:gd name="connsiteY21" fmla="*/ 1636295 h 1997243"/>
                <a:gd name="connsiteX22" fmla="*/ 313013 w 866466"/>
                <a:gd name="connsiteY22" fmla="*/ 1696453 h 1997243"/>
                <a:gd name="connsiteX23" fmla="*/ 337076 w 866466"/>
                <a:gd name="connsiteY23" fmla="*/ 1768642 h 1997243"/>
                <a:gd name="connsiteX24" fmla="*/ 373171 w 866466"/>
                <a:gd name="connsiteY24" fmla="*/ 1840832 h 1997243"/>
                <a:gd name="connsiteX25" fmla="*/ 445361 w 866466"/>
                <a:gd name="connsiteY25" fmla="*/ 1876927 h 1997243"/>
                <a:gd name="connsiteX26" fmla="*/ 469423 w 866466"/>
                <a:gd name="connsiteY26" fmla="*/ 1937084 h 1997243"/>
                <a:gd name="connsiteX27" fmla="*/ 673961 w 866466"/>
                <a:gd name="connsiteY27" fmla="*/ 1997243 h 1997243"/>
                <a:gd name="connsiteX28" fmla="*/ 866466 w 866466"/>
                <a:gd name="connsiteY28" fmla="*/ 1937084 h 1997243"/>
                <a:gd name="connsiteX0" fmla="*/ 830371 w 866466"/>
                <a:gd name="connsiteY0" fmla="*/ 0 h 1997243"/>
                <a:gd name="connsiteX1" fmla="*/ 517550 w 866466"/>
                <a:gd name="connsiteY1" fmla="*/ 108284 h 1997243"/>
                <a:gd name="connsiteX2" fmla="*/ 541613 w 866466"/>
                <a:gd name="connsiteY2" fmla="*/ 84222 h 1997243"/>
                <a:gd name="connsiteX3" fmla="*/ 385202 w 866466"/>
                <a:gd name="connsiteY3" fmla="*/ 120316 h 1997243"/>
                <a:gd name="connsiteX4" fmla="*/ 337076 w 866466"/>
                <a:gd name="connsiteY4" fmla="*/ 204537 h 1997243"/>
                <a:gd name="connsiteX5" fmla="*/ 264887 w 866466"/>
                <a:gd name="connsiteY5" fmla="*/ 228600 h 1997243"/>
                <a:gd name="connsiteX6" fmla="*/ 216761 w 866466"/>
                <a:gd name="connsiteY6" fmla="*/ 288758 h 1997243"/>
                <a:gd name="connsiteX7" fmla="*/ 168634 w 866466"/>
                <a:gd name="connsiteY7" fmla="*/ 360948 h 1997243"/>
                <a:gd name="connsiteX8" fmla="*/ 144571 w 866466"/>
                <a:gd name="connsiteY8" fmla="*/ 397042 h 1997243"/>
                <a:gd name="connsiteX9" fmla="*/ 132539 w 866466"/>
                <a:gd name="connsiteY9" fmla="*/ 433137 h 1997243"/>
                <a:gd name="connsiteX10" fmla="*/ 84413 w 866466"/>
                <a:gd name="connsiteY10" fmla="*/ 505327 h 1997243"/>
                <a:gd name="connsiteX11" fmla="*/ 60350 w 866466"/>
                <a:gd name="connsiteY11" fmla="*/ 661737 h 1997243"/>
                <a:gd name="connsiteX12" fmla="*/ 36287 w 866466"/>
                <a:gd name="connsiteY12" fmla="*/ 745958 h 1997243"/>
                <a:gd name="connsiteX13" fmla="*/ 193 w 866466"/>
                <a:gd name="connsiteY13" fmla="*/ 1203158 h 1997243"/>
                <a:gd name="connsiteX14" fmla="*/ 24256 w 866466"/>
                <a:gd name="connsiteY14" fmla="*/ 1263316 h 1997243"/>
                <a:gd name="connsiteX15" fmla="*/ 72382 w 866466"/>
                <a:gd name="connsiteY15" fmla="*/ 1335506 h 1997243"/>
                <a:gd name="connsiteX16" fmla="*/ 96445 w 866466"/>
                <a:gd name="connsiteY16" fmla="*/ 1359569 h 1997243"/>
                <a:gd name="connsiteX17" fmla="*/ 120508 w 866466"/>
                <a:gd name="connsiteY17" fmla="*/ 1395663 h 1997243"/>
                <a:gd name="connsiteX18" fmla="*/ 120507 w 866466"/>
                <a:gd name="connsiteY18" fmla="*/ 1443789 h 1997243"/>
                <a:gd name="connsiteX19" fmla="*/ 192697 w 866466"/>
                <a:gd name="connsiteY19" fmla="*/ 1491916 h 1997243"/>
                <a:gd name="connsiteX20" fmla="*/ 228792 w 866466"/>
                <a:gd name="connsiteY20" fmla="*/ 1564106 h 1997243"/>
                <a:gd name="connsiteX21" fmla="*/ 264887 w 866466"/>
                <a:gd name="connsiteY21" fmla="*/ 1636295 h 1997243"/>
                <a:gd name="connsiteX22" fmla="*/ 313013 w 866466"/>
                <a:gd name="connsiteY22" fmla="*/ 1720516 h 1997243"/>
                <a:gd name="connsiteX23" fmla="*/ 337076 w 866466"/>
                <a:gd name="connsiteY23" fmla="*/ 1768642 h 1997243"/>
                <a:gd name="connsiteX24" fmla="*/ 373171 w 866466"/>
                <a:gd name="connsiteY24" fmla="*/ 1840832 h 1997243"/>
                <a:gd name="connsiteX25" fmla="*/ 445361 w 866466"/>
                <a:gd name="connsiteY25" fmla="*/ 1876927 h 1997243"/>
                <a:gd name="connsiteX26" fmla="*/ 469423 w 866466"/>
                <a:gd name="connsiteY26" fmla="*/ 1937084 h 1997243"/>
                <a:gd name="connsiteX27" fmla="*/ 673961 w 866466"/>
                <a:gd name="connsiteY27" fmla="*/ 1997243 h 1997243"/>
                <a:gd name="connsiteX28" fmla="*/ 866466 w 866466"/>
                <a:gd name="connsiteY28" fmla="*/ 1937084 h 1997243"/>
                <a:gd name="connsiteX0" fmla="*/ 830371 w 866466"/>
                <a:gd name="connsiteY0" fmla="*/ 0 h 1997243"/>
                <a:gd name="connsiteX1" fmla="*/ 517550 w 866466"/>
                <a:gd name="connsiteY1" fmla="*/ 108284 h 1997243"/>
                <a:gd name="connsiteX2" fmla="*/ 541613 w 866466"/>
                <a:gd name="connsiteY2" fmla="*/ 84222 h 1997243"/>
                <a:gd name="connsiteX3" fmla="*/ 385202 w 866466"/>
                <a:gd name="connsiteY3" fmla="*/ 120316 h 1997243"/>
                <a:gd name="connsiteX4" fmla="*/ 337076 w 866466"/>
                <a:gd name="connsiteY4" fmla="*/ 204537 h 1997243"/>
                <a:gd name="connsiteX5" fmla="*/ 264887 w 866466"/>
                <a:gd name="connsiteY5" fmla="*/ 228600 h 1997243"/>
                <a:gd name="connsiteX6" fmla="*/ 216761 w 866466"/>
                <a:gd name="connsiteY6" fmla="*/ 288758 h 1997243"/>
                <a:gd name="connsiteX7" fmla="*/ 168634 w 866466"/>
                <a:gd name="connsiteY7" fmla="*/ 360948 h 1997243"/>
                <a:gd name="connsiteX8" fmla="*/ 144571 w 866466"/>
                <a:gd name="connsiteY8" fmla="*/ 397042 h 1997243"/>
                <a:gd name="connsiteX9" fmla="*/ 132539 w 866466"/>
                <a:gd name="connsiteY9" fmla="*/ 433137 h 1997243"/>
                <a:gd name="connsiteX10" fmla="*/ 84413 w 866466"/>
                <a:gd name="connsiteY10" fmla="*/ 505327 h 1997243"/>
                <a:gd name="connsiteX11" fmla="*/ 60350 w 866466"/>
                <a:gd name="connsiteY11" fmla="*/ 661737 h 1997243"/>
                <a:gd name="connsiteX12" fmla="*/ 36287 w 866466"/>
                <a:gd name="connsiteY12" fmla="*/ 745958 h 1997243"/>
                <a:gd name="connsiteX13" fmla="*/ 193 w 866466"/>
                <a:gd name="connsiteY13" fmla="*/ 1203158 h 1997243"/>
                <a:gd name="connsiteX14" fmla="*/ 24256 w 866466"/>
                <a:gd name="connsiteY14" fmla="*/ 1263316 h 1997243"/>
                <a:gd name="connsiteX15" fmla="*/ 72382 w 866466"/>
                <a:gd name="connsiteY15" fmla="*/ 1335506 h 1997243"/>
                <a:gd name="connsiteX16" fmla="*/ 96445 w 866466"/>
                <a:gd name="connsiteY16" fmla="*/ 1359569 h 1997243"/>
                <a:gd name="connsiteX17" fmla="*/ 120508 w 866466"/>
                <a:gd name="connsiteY17" fmla="*/ 1395663 h 1997243"/>
                <a:gd name="connsiteX18" fmla="*/ 120507 w 866466"/>
                <a:gd name="connsiteY18" fmla="*/ 1443789 h 1997243"/>
                <a:gd name="connsiteX19" fmla="*/ 192697 w 866466"/>
                <a:gd name="connsiteY19" fmla="*/ 1491916 h 1997243"/>
                <a:gd name="connsiteX20" fmla="*/ 228792 w 866466"/>
                <a:gd name="connsiteY20" fmla="*/ 1564106 h 1997243"/>
                <a:gd name="connsiteX21" fmla="*/ 276919 w 866466"/>
                <a:gd name="connsiteY21" fmla="*/ 1660359 h 1997243"/>
                <a:gd name="connsiteX22" fmla="*/ 313013 w 866466"/>
                <a:gd name="connsiteY22" fmla="*/ 1720516 h 1997243"/>
                <a:gd name="connsiteX23" fmla="*/ 337076 w 866466"/>
                <a:gd name="connsiteY23" fmla="*/ 1768642 h 1997243"/>
                <a:gd name="connsiteX24" fmla="*/ 373171 w 866466"/>
                <a:gd name="connsiteY24" fmla="*/ 1840832 h 1997243"/>
                <a:gd name="connsiteX25" fmla="*/ 445361 w 866466"/>
                <a:gd name="connsiteY25" fmla="*/ 1876927 h 1997243"/>
                <a:gd name="connsiteX26" fmla="*/ 469423 w 866466"/>
                <a:gd name="connsiteY26" fmla="*/ 1937084 h 1997243"/>
                <a:gd name="connsiteX27" fmla="*/ 673961 w 866466"/>
                <a:gd name="connsiteY27" fmla="*/ 1997243 h 1997243"/>
                <a:gd name="connsiteX28" fmla="*/ 866466 w 866466"/>
                <a:gd name="connsiteY28" fmla="*/ 1937084 h 1997243"/>
                <a:gd name="connsiteX0" fmla="*/ 830371 w 830371"/>
                <a:gd name="connsiteY0" fmla="*/ 0 h 2021305"/>
                <a:gd name="connsiteX1" fmla="*/ 517550 w 830371"/>
                <a:gd name="connsiteY1" fmla="*/ 108284 h 2021305"/>
                <a:gd name="connsiteX2" fmla="*/ 541613 w 830371"/>
                <a:gd name="connsiteY2" fmla="*/ 84222 h 2021305"/>
                <a:gd name="connsiteX3" fmla="*/ 385202 w 830371"/>
                <a:gd name="connsiteY3" fmla="*/ 120316 h 2021305"/>
                <a:gd name="connsiteX4" fmla="*/ 337076 w 830371"/>
                <a:gd name="connsiteY4" fmla="*/ 204537 h 2021305"/>
                <a:gd name="connsiteX5" fmla="*/ 264887 w 830371"/>
                <a:gd name="connsiteY5" fmla="*/ 228600 h 2021305"/>
                <a:gd name="connsiteX6" fmla="*/ 216761 w 830371"/>
                <a:gd name="connsiteY6" fmla="*/ 288758 h 2021305"/>
                <a:gd name="connsiteX7" fmla="*/ 168634 w 830371"/>
                <a:gd name="connsiteY7" fmla="*/ 360948 h 2021305"/>
                <a:gd name="connsiteX8" fmla="*/ 144571 w 830371"/>
                <a:gd name="connsiteY8" fmla="*/ 397042 h 2021305"/>
                <a:gd name="connsiteX9" fmla="*/ 132539 w 830371"/>
                <a:gd name="connsiteY9" fmla="*/ 433137 h 2021305"/>
                <a:gd name="connsiteX10" fmla="*/ 84413 w 830371"/>
                <a:gd name="connsiteY10" fmla="*/ 505327 h 2021305"/>
                <a:gd name="connsiteX11" fmla="*/ 60350 w 830371"/>
                <a:gd name="connsiteY11" fmla="*/ 661737 h 2021305"/>
                <a:gd name="connsiteX12" fmla="*/ 36287 w 830371"/>
                <a:gd name="connsiteY12" fmla="*/ 745958 h 2021305"/>
                <a:gd name="connsiteX13" fmla="*/ 193 w 830371"/>
                <a:gd name="connsiteY13" fmla="*/ 1203158 h 2021305"/>
                <a:gd name="connsiteX14" fmla="*/ 24256 w 830371"/>
                <a:gd name="connsiteY14" fmla="*/ 1263316 h 2021305"/>
                <a:gd name="connsiteX15" fmla="*/ 72382 w 830371"/>
                <a:gd name="connsiteY15" fmla="*/ 1335506 h 2021305"/>
                <a:gd name="connsiteX16" fmla="*/ 96445 w 830371"/>
                <a:gd name="connsiteY16" fmla="*/ 1359569 h 2021305"/>
                <a:gd name="connsiteX17" fmla="*/ 120508 w 830371"/>
                <a:gd name="connsiteY17" fmla="*/ 1395663 h 2021305"/>
                <a:gd name="connsiteX18" fmla="*/ 120507 w 830371"/>
                <a:gd name="connsiteY18" fmla="*/ 1443789 h 2021305"/>
                <a:gd name="connsiteX19" fmla="*/ 192697 w 830371"/>
                <a:gd name="connsiteY19" fmla="*/ 1491916 h 2021305"/>
                <a:gd name="connsiteX20" fmla="*/ 228792 w 830371"/>
                <a:gd name="connsiteY20" fmla="*/ 1564106 h 2021305"/>
                <a:gd name="connsiteX21" fmla="*/ 276919 w 830371"/>
                <a:gd name="connsiteY21" fmla="*/ 1660359 h 2021305"/>
                <a:gd name="connsiteX22" fmla="*/ 313013 w 830371"/>
                <a:gd name="connsiteY22" fmla="*/ 1720516 h 2021305"/>
                <a:gd name="connsiteX23" fmla="*/ 337076 w 830371"/>
                <a:gd name="connsiteY23" fmla="*/ 1768642 h 2021305"/>
                <a:gd name="connsiteX24" fmla="*/ 373171 w 830371"/>
                <a:gd name="connsiteY24" fmla="*/ 1840832 h 2021305"/>
                <a:gd name="connsiteX25" fmla="*/ 445361 w 830371"/>
                <a:gd name="connsiteY25" fmla="*/ 1876927 h 2021305"/>
                <a:gd name="connsiteX26" fmla="*/ 469423 w 830371"/>
                <a:gd name="connsiteY26" fmla="*/ 1937084 h 2021305"/>
                <a:gd name="connsiteX27" fmla="*/ 673961 w 830371"/>
                <a:gd name="connsiteY27" fmla="*/ 1997243 h 2021305"/>
                <a:gd name="connsiteX28" fmla="*/ 782245 w 830371"/>
                <a:gd name="connsiteY28" fmla="*/ 2021305 h 2021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830371" h="2021305">
                  <a:moveTo>
                    <a:pt x="830371" y="0"/>
                  </a:moveTo>
                  <a:cubicBezTo>
                    <a:pt x="754171" y="4010"/>
                    <a:pt x="565676" y="94247"/>
                    <a:pt x="517550" y="108284"/>
                  </a:cubicBezTo>
                  <a:cubicBezTo>
                    <a:pt x="469424" y="122321"/>
                    <a:pt x="563671" y="82217"/>
                    <a:pt x="541613" y="84222"/>
                  </a:cubicBezTo>
                  <a:cubicBezTo>
                    <a:pt x="519555" y="86227"/>
                    <a:pt x="419292" y="100264"/>
                    <a:pt x="385202" y="120316"/>
                  </a:cubicBezTo>
                  <a:cubicBezTo>
                    <a:pt x="351113" y="140369"/>
                    <a:pt x="357129" y="186490"/>
                    <a:pt x="337076" y="204537"/>
                  </a:cubicBezTo>
                  <a:cubicBezTo>
                    <a:pt x="317023" y="222584"/>
                    <a:pt x="264887" y="228600"/>
                    <a:pt x="264887" y="228600"/>
                  </a:cubicBezTo>
                  <a:cubicBezTo>
                    <a:pt x="237791" y="309885"/>
                    <a:pt x="275369" y="221778"/>
                    <a:pt x="216761" y="288758"/>
                  </a:cubicBezTo>
                  <a:cubicBezTo>
                    <a:pt x="197717" y="310523"/>
                    <a:pt x="184676" y="336885"/>
                    <a:pt x="168634" y="360948"/>
                  </a:cubicBezTo>
                  <a:cubicBezTo>
                    <a:pt x="160613" y="372979"/>
                    <a:pt x="149144" y="383324"/>
                    <a:pt x="144571" y="397042"/>
                  </a:cubicBezTo>
                  <a:cubicBezTo>
                    <a:pt x="140560" y="409074"/>
                    <a:pt x="138698" y="422050"/>
                    <a:pt x="132539" y="433137"/>
                  </a:cubicBezTo>
                  <a:cubicBezTo>
                    <a:pt x="118494" y="458418"/>
                    <a:pt x="84413" y="505327"/>
                    <a:pt x="84413" y="505327"/>
                  </a:cubicBezTo>
                  <a:cubicBezTo>
                    <a:pt x="57264" y="613929"/>
                    <a:pt x="88068" y="481576"/>
                    <a:pt x="60350" y="661737"/>
                  </a:cubicBezTo>
                  <a:cubicBezTo>
                    <a:pt x="56034" y="689788"/>
                    <a:pt x="45269" y="719009"/>
                    <a:pt x="36287" y="745958"/>
                  </a:cubicBezTo>
                  <a:cubicBezTo>
                    <a:pt x="18969" y="936453"/>
                    <a:pt x="2198" y="1116932"/>
                    <a:pt x="193" y="1203158"/>
                  </a:cubicBezTo>
                  <a:cubicBezTo>
                    <a:pt x="-1812" y="1289384"/>
                    <a:pt x="12225" y="1241258"/>
                    <a:pt x="24256" y="1263316"/>
                  </a:cubicBezTo>
                  <a:cubicBezTo>
                    <a:pt x="36287" y="1285374"/>
                    <a:pt x="60351" y="1319464"/>
                    <a:pt x="72382" y="1335506"/>
                  </a:cubicBezTo>
                  <a:cubicBezTo>
                    <a:pt x="84414" y="1351548"/>
                    <a:pt x="88424" y="1349543"/>
                    <a:pt x="96445" y="1359569"/>
                  </a:cubicBezTo>
                  <a:cubicBezTo>
                    <a:pt x="104466" y="1369595"/>
                    <a:pt x="112487" y="1383632"/>
                    <a:pt x="120508" y="1395663"/>
                  </a:cubicBezTo>
                  <a:cubicBezTo>
                    <a:pt x="124518" y="1407695"/>
                    <a:pt x="112898" y="1433643"/>
                    <a:pt x="120507" y="1443789"/>
                  </a:cubicBezTo>
                  <a:cubicBezTo>
                    <a:pt x="137522" y="1466476"/>
                    <a:pt x="174650" y="1471863"/>
                    <a:pt x="192697" y="1491916"/>
                  </a:cubicBezTo>
                  <a:cubicBezTo>
                    <a:pt x="210745" y="1511969"/>
                    <a:pt x="214755" y="1536032"/>
                    <a:pt x="228792" y="1564106"/>
                  </a:cubicBezTo>
                  <a:cubicBezTo>
                    <a:pt x="242829" y="1592180"/>
                    <a:pt x="207957" y="1556915"/>
                    <a:pt x="276919" y="1660359"/>
                  </a:cubicBezTo>
                  <a:cubicBezTo>
                    <a:pt x="320794" y="1791991"/>
                    <a:pt x="302987" y="1702469"/>
                    <a:pt x="313013" y="1720516"/>
                  </a:cubicBezTo>
                  <a:cubicBezTo>
                    <a:pt x="323039" y="1738563"/>
                    <a:pt x="327050" y="1748589"/>
                    <a:pt x="337076" y="1768642"/>
                  </a:cubicBezTo>
                  <a:cubicBezTo>
                    <a:pt x="347102" y="1788695"/>
                    <a:pt x="349849" y="1817510"/>
                    <a:pt x="373171" y="1840832"/>
                  </a:cubicBezTo>
                  <a:cubicBezTo>
                    <a:pt x="407651" y="1875312"/>
                    <a:pt x="429319" y="1860885"/>
                    <a:pt x="445361" y="1876927"/>
                  </a:cubicBezTo>
                  <a:cubicBezTo>
                    <a:pt x="461403" y="1892969"/>
                    <a:pt x="431323" y="1917031"/>
                    <a:pt x="469423" y="1937084"/>
                  </a:cubicBezTo>
                  <a:cubicBezTo>
                    <a:pt x="507523" y="1957137"/>
                    <a:pt x="621824" y="1983206"/>
                    <a:pt x="673961" y="1997243"/>
                  </a:cubicBezTo>
                  <a:cubicBezTo>
                    <a:pt x="726098" y="2011280"/>
                    <a:pt x="613945" y="2021305"/>
                    <a:pt x="782245" y="2021305"/>
                  </a:cubicBezTo>
                </a:path>
              </a:pathLst>
            </a:custGeom>
            <a:noFill/>
            <a:ln w="19050">
              <a:solidFill>
                <a:srgbClr val="D59D3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Flowchart: Direct Access Storage 12"/>
            <p:cNvSpPr/>
            <p:nvPr/>
          </p:nvSpPr>
          <p:spPr>
            <a:xfrm rot="984620">
              <a:off x="6493841" y="4168012"/>
              <a:ext cx="412997" cy="108784"/>
            </a:xfrm>
            <a:custGeom>
              <a:avLst/>
              <a:gdLst>
                <a:gd name="connsiteX0" fmla="*/ 1667 w 10000"/>
                <a:gd name="connsiteY0" fmla="*/ 0 h 10000"/>
                <a:gd name="connsiteX1" fmla="*/ 8333 w 10000"/>
                <a:gd name="connsiteY1" fmla="*/ 0 h 10000"/>
                <a:gd name="connsiteX2" fmla="*/ 10000 w 10000"/>
                <a:gd name="connsiteY2" fmla="*/ 5000 h 10000"/>
                <a:gd name="connsiteX3" fmla="*/ 8333 w 10000"/>
                <a:gd name="connsiteY3" fmla="*/ 10000 h 10000"/>
                <a:gd name="connsiteX4" fmla="*/ 1667 w 10000"/>
                <a:gd name="connsiteY4" fmla="*/ 10000 h 10000"/>
                <a:gd name="connsiteX5" fmla="*/ 0 w 10000"/>
                <a:gd name="connsiteY5" fmla="*/ 5000 h 10000"/>
                <a:gd name="connsiteX6" fmla="*/ 1667 w 10000"/>
                <a:gd name="connsiteY6" fmla="*/ 0 h 10000"/>
                <a:gd name="connsiteX0" fmla="*/ 8333 w 10000"/>
                <a:gd name="connsiteY0" fmla="*/ 10000 h 10000"/>
                <a:gd name="connsiteX1" fmla="*/ 6666 w 10000"/>
                <a:gd name="connsiteY1" fmla="*/ 5000 h 10000"/>
                <a:gd name="connsiteX2" fmla="*/ 8333 w 10000"/>
                <a:gd name="connsiteY2" fmla="*/ 0 h 10000"/>
                <a:gd name="connsiteX0" fmla="*/ 1667 w 10000"/>
                <a:gd name="connsiteY0" fmla="*/ 0 h 10000"/>
                <a:gd name="connsiteX1" fmla="*/ 8333 w 10000"/>
                <a:gd name="connsiteY1" fmla="*/ 0 h 10000"/>
                <a:gd name="connsiteX2" fmla="*/ 10000 w 10000"/>
                <a:gd name="connsiteY2" fmla="*/ 5000 h 10000"/>
                <a:gd name="connsiteX3" fmla="*/ 8333 w 10000"/>
                <a:gd name="connsiteY3" fmla="*/ 10000 h 10000"/>
                <a:gd name="connsiteX4" fmla="*/ 1667 w 10000"/>
                <a:gd name="connsiteY4" fmla="*/ 10000 h 10000"/>
                <a:gd name="connsiteX5" fmla="*/ 0 w 10000"/>
                <a:gd name="connsiteY5" fmla="*/ 5000 h 10000"/>
                <a:gd name="connsiteX6" fmla="*/ 1667 w 10000"/>
                <a:gd name="connsiteY6" fmla="*/ 0 h 10000"/>
                <a:gd name="connsiteX0" fmla="*/ 1668 w 10001"/>
                <a:gd name="connsiteY0" fmla="*/ 0 h 10000"/>
                <a:gd name="connsiteX1" fmla="*/ 8334 w 10001"/>
                <a:gd name="connsiteY1" fmla="*/ 0 h 10000"/>
                <a:gd name="connsiteX2" fmla="*/ 10001 w 10001"/>
                <a:gd name="connsiteY2" fmla="*/ 5000 h 10000"/>
                <a:gd name="connsiteX3" fmla="*/ 8334 w 10001"/>
                <a:gd name="connsiteY3" fmla="*/ 10000 h 10000"/>
                <a:gd name="connsiteX4" fmla="*/ 1668 w 10001"/>
                <a:gd name="connsiteY4" fmla="*/ 10000 h 10000"/>
                <a:gd name="connsiteX5" fmla="*/ 1 w 10001"/>
                <a:gd name="connsiteY5" fmla="*/ 5000 h 10000"/>
                <a:gd name="connsiteX6" fmla="*/ 1668 w 10001"/>
                <a:gd name="connsiteY6" fmla="*/ 0 h 10000"/>
                <a:gd name="connsiteX0" fmla="*/ 8334 w 10001"/>
                <a:gd name="connsiteY0" fmla="*/ 10000 h 10000"/>
                <a:gd name="connsiteX1" fmla="*/ 6667 w 10001"/>
                <a:gd name="connsiteY1" fmla="*/ 5000 h 10000"/>
                <a:gd name="connsiteX2" fmla="*/ 8334 w 10001"/>
                <a:gd name="connsiteY2" fmla="*/ 0 h 10000"/>
                <a:gd name="connsiteX0" fmla="*/ 1894 w 10001"/>
                <a:gd name="connsiteY0" fmla="*/ 2341 h 10000"/>
                <a:gd name="connsiteX1" fmla="*/ 8334 w 10001"/>
                <a:gd name="connsiteY1" fmla="*/ 0 h 10000"/>
                <a:gd name="connsiteX2" fmla="*/ 10001 w 10001"/>
                <a:gd name="connsiteY2" fmla="*/ 5000 h 10000"/>
                <a:gd name="connsiteX3" fmla="*/ 8334 w 10001"/>
                <a:gd name="connsiteY3" fmla="*/ 10000 h 10000"/>
                <a:gd name="connsiteX4" fmla="*/ 1668 w 10001"/>
                <a:gd name="connsiteY4" fmla="*/ 10000 h 10000"/>
                <a:gd name="connsiteX5" fmla="*/ 1 w 10001"/>
                <a:gd name="connsiteY5" fmla="*/ 5000 h 10000"/>
                <a:gd name="connsiteX6" fmla="*/ 1894 w 10001"/>
                <a:gd name="connsiteY6" fmla="*/ 2341 h 10000"/>
                <a:gd name="connsiteX0" fmla="*/ 1672 w 10005"/>
                <a:gd name="connsiteY0" fmla="*/ 0 h 10000"/>
                <a:gd name="connsiteX1" fmla="*/ 8338 w 10005"/>
                <a:gd name="connsiteY1" fmla="*/ 0 h 10000"/>
                <a:gd name="connsiteX2" fmla="*/ 10005 w 10005"/>
                <a:gd name="connsiteY2" fmla="*/ 5000 h 10000"/>
                <a:gd name="connsiteX3" fmla="*/ 8338 w 10005"/>
                <a:gd name="connsiteY3" fmla="*/ 10000 h 10000"/>
                <a:gd name="connsiteX4" fmla="*/ 1672 w 10005"/>
                <a:gd name="connsiteY4" fmla="*/ 10000 h 10000"/>
                <a:gd name="connsiteX5" fmla="*/ 5 w 10005"/>
                <a:gd name="connsiteY5" fmla="*/ 5000 h 10000"/>
                <a:gd name="connsiteX6" fmla="*/ 1672 w 10005"/>
                <a:gd name="connsiteY6" fmla="*/ 0 h 10000"/>
                <a:gd name="connsiteX0" fmla="*/ 8338 w 10005"/>
                <a:gd name="connsiteY0" fmla="*/ 10000 h 10000"/>
                <a:gd name="connsiteX1" fmla="*/ 6671 w 10005"/>
                <a:gd name="connsiteY1" fmla="*/ 5000 h 10000"/>
                <a:gd name="connsiteX2" fmla="*/ 8338 w 10005"/>
                <a:gd name="connsiteY2" fmla="*/ 0 h 10000"/>
                <a:gd name="connsiteX0" fmla="*/ 1898 w 10005"/>
                <a:gd name="connsiteY0" fmla="*/ 2341 h 10000"/>
                <a:gd name="connsiteX1" fmla="*/ 8338 w 10005"/>
                <a:gd name="connsiteY1" fmla="*/ 0 h 10000"/>
                <a:gd name="connsiteX2" fmla="*/ 10005 w 10005"/>
                <a:gd name="connsiteY2" fmla="*/ 5000 h 10000"/>
                <a:gd name="connsiteX3" fmla="*/ 8338 w 10005"/>
                <a:gd name="connsiteY3" fmla="*/ 10000 h 10000"/>
                <a:gd name="connsiteX4" fmla="*/ 1479 w 10005"/>
                <a:gd name="connsiteY4" fmla="*/ 3277 h 10000"/>
                <a:gd name="connsiteX5" fmla="*/ 5 w 10005"/>
                <a:gd name="connsiteY5" fmla="*/ 5000 h 10000"/>
                <a:gd name="connsiteX6" fmla="*/ 1898 w 10005"/>
                <a:gd name="connsiteY6" fmla="*/ 2341 h 10000"/>
                <a:gd name="connsiteX0" fmla="*/ 1672 w 10005"/>
                <a:gd name="connsiteY0" fmla="*/ 0 h 15378"/>
                <a:gd name="connsiteX1" fmla="*/ 8338 w 10005"/>
                <a:gd name="connsiteY1" fmla="*/ 0 h 15378"/>
                <a:gd name="connsiteX2" fmla="*/ 10005 w 10005"/>
                <a:gd name="connsiteY2" fmla="*/ 5000 h 15378"/>
                <a:gd name="connsiteX3" fmla="*/ 8338 w 10005"/>
                <a:gd name="connsiteY3" fmla="*/ 10000 h 15378"/>
                <a:gd name="connsiteX4" fmla="*/ 1672 w 10005"/>
                <a:gd name="connsiteY4" fmla="*/ 10000 h 15378"/>
                <a:gd name="connsiteX5" fmla="*/ 5 w 10005"/>
                <a:gd name="connsiteY5" fmla="*/ 5000 h 15378"/>
                <a:gd name="connsiteX6" fmla="*/ 1672 w 10005"/>
                <a:gd name="connsiteY6" fmla="*/ 0 h 15378"/>
                <a:gd name="connsiteX0" fmla="*/ 8338 w 10005"/>
                <a:gd name="connsiteY0" fmla="*/ 10000 h 15378"/>
                <a:gd name="connsiteX1" fmla="*/ 6671 w 10005"/>
                <a:gd name="connsiteY1" fmla="*/ 5000 h 15378"/>
                <a:gd name="connsiteX2" fmla="*/ 8338 w 10005"/>
                <a:gd name="connsiteY2" fmla="*/ 0 h 15378"/>
                <a:gd name="connsiteX0" fmla="*/ 1898 w 10005"/>
                <a:gd name="connsiteY0" fmla="*/ 2341 h 15378"/>
                <a:gd name="connsiteX1" fmla="*/ 8338 w 10005"/>
                <a:gd name="connsiteY1" fmla="*/ 0 h 15378"/>
                <a:gd name="connsiteX2" fmla="*/ 10005 w 10005"/>
                <a:gd name="connsiteY2" fmla="*/ 5000 h 15378"/>
                <a:gd name="connsiteX3" fmla="*/ 8492 w 10005"/>
                <a:gd name="connsiteY3" fmla="*/ 15378 h 15378"/>
                <a:gd name="connsiteX4" fmla="*/ 1479 w 10005"/>
                <a:gd name="connsiteY4" fmla="*/ 3277 h 15378"/>
                <a:gd name="connsiteX5" fmla="*/ 5 w 10005"/>
                <a:gd name="connsiteY5" fmla="*/ 5000 h 15378"/>
                <a:gd name="connsiteX6" fmla="*/ 1898 w 10005"/>
                <a:gd name="connsiteY6" fmla="*/ 2341 h 15378"/>
                <a:gd name="connsiteX0" fmla="*/ 1672 w 10006"/>
                <a:gd name="connsiteY0" fmla="*/ 8416 h 23794"/>
                <a:gd name="connsiteX1" fmla="*/ 8338 w 10006"/>
                <a:gd name="connsiteY1" fmla="*/ 8416 h 23794"/>
                <a:gd name="connsiteX2" fmla="*/ 10005 w 10006"/>
                <a:gd name="connsiteY2" fmla="*/ 13416 h 23794"/>
                <a:gd name="connsiteX3" fmla="*/ 8338 w 10006"/>
                <a:gd name="connsiteY3" fmla="*/ 18416 h 23794"/>
                <a:gd name="connsiteX4" fmla="*/ 1672 w 10006"/>
                <a:gd name="connsiteY4" fmla="*/ 18416 h 23794"/>
                <a:gd name="connsiteX5" fmla="*/ 5 w 10006"/>
                <a:gd name="connsiteY5" fmla="*/ 13416 h 23794"/>
                <a:gd name="connsiteX6" fmla="*/ 1672 w 10006"/>
                <a:gd name="connsiteY6" fmla="*/ 8416 h 23794"/>
                <a:gd name="connsiteX0" fmla="*/ 8338 w 10006"/>
                <a:gd name="connsiteY0" fmla="*/ 18416 h 23794"/>
                <a:gd name="connsiteX1" fmla="*/ 6671 w 10006"/>
                <a:gd name="connsiteY1" fmla="*/ 13416 h 23794"/>
                <a:gd name="connsiteX2" fmla="*/ 8338 w 10006"/>
                <a:gd name="connsiteY2" fmla="*/ 8416 h 23794"/>
                <a:gd name="connsiteX0" fmla="*/ 1898 w 10006"/>
                <a:gd name="connsiteY0" fmla="*/ 10757 h 23794"/>
                <a:gd name="connsiteX1" fmla="*/ 8256 w 10006"/>
                <a:gd name="connsiteY1" fmla="*/ 0 h 23794"/>
                <a:gd name="connsiteX2" fmla="*/ 10005 w 10006"/>
                <a:gd name="connsiteY2" fmla="*/ 13416 h 23794"/>
                <a:gd name="connsiteX3" fmla="*/ 8492 w 10006"/>
                <a:gd name="connsiteY3" fmla="*/ 23794 h 23794"/>
                <a:gd name="connsiteX4" fmla="*/ 1479 w 10006"/>
                <a:gd name="connsiteY4" fmla="*/ 11693 h 23794"/>
                <a:gd name="connsiteX5" fmla="*/ 5 w 10006"/>
                <a:gd name="connsiteY5" fmla="*/ 13416 h 23794"/>
                <a:gd name="connsiteX6" fmla="*/ 1898 w 10006"/>
                <a:gd name="connsiteY6" fmla="*/ 10757 h 23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06" h="23794" stroke="0" extrusionOk="0">
                  <a:moveTo>
                    <a:pt x="1672" y="8416"/>
                  </a:moveTo>
                  <a:lnTo>
                    <a:pt x="8338" y="8416"/>
                  </a:lnTo>
                  <a:cubicBezTo>
                    <a:pt x="9259" y="8416"/>
                    <a:pt x="10005" y="10655"/>
                    <a:pt x="10005" y="13416"/>
                  </a:cubicBezTo>
                  <a:cubicBezTo>
                    <a:pt x="10005" y="16177"/>
                    <a:pt x="9259" y="18416"/>
                    <a:pt x="8338" y="18416"/>
                  </a:cubicBezTo>
                  <a:lnTo>
                    <a:pt x="1672" y="18416"/>
                  </a:lnTo>
                  <a:cubicBezTo>
                    <a:pt x="751" y="18416"/>
                    <a:pt x="5" y="16177"/>
                    <a:pt x="5" y="13416"/>
                  </a:cubicBezTo>
                  <a:cubicBezTo>
                    <a:pt x="5" y="10655"/>
                    <a:pt x="751" y="8416"/>
                    <a:pt x="1672" y="8416"/>
                  </a:cubicBezTo>
                  <a:close/>
                </a:path>
                <a:path w="10006" h="23794" fill="none" extrusionOk="0">
                  <a:moveTo>
                    <a:pt x="8338" y="18416"/>
                  </a:moveTo>
                  <a:cubicBezTo>
                    <a:pt x="7417" y="18416"/>
                    <a:pt x="6671" y="16177"/>
                    <a:pt x="6671" y="13416"/>
                  </a:cubicBezTo>
                  <a:cubicBezTo>
                    <a:pt x="6671" y="10655"/>
                    <a:pt x="7417" y="8416"/>
                    <a:pt x="8338" y="8416"/>
                  </a:cubicBezTo>
                </a:path>
                <a:path w="10006" h="23794" fill="none">
                  <a:moveTo>
                    <a:pt x="1898" y="10757"/>
                  </a:moveTo>
                  <a:cubicBezTo>
                    <a:pt x="4120" y="10757"/>
                    <a:pt x="6034" y="0"/>
                    <a:pt x="8256" y="0"/>
                  </a:cubicBezTo>
                  <a:cubicBezTo>
                    <a:pt x="9177" y="0"/>
                    <a:pt x="9966" y="9450"/>
                    <a:pt x="10005" y="13416"/>
                  </a:cubicBezTo>
                  <a:cubicBezTo>
                    <a:pt x="10044" y="17382"/>
                    <a:pt x="9413" y="23794"/>
                    <a:pt x="8492" y="23794"/>
                  </a:cubicBezTo>
                  <a:lnTo>
                    <a:pt x="1479" y="11693"/>
                  </a:lnTo>
                  <a:cubicBezTo>
                    <a:pt x="558" y="11693"/>
                    <a:pt x="-65" y="13572"/>
                    <a:pt x="5" y="13416"/>
                  </a:cubicBezTo>
                  <a:cubicBezTo>
                    <a:pt x="75" y="13260"/>
                    <a:pt x="977" y="10757"/>
                    <a:pt x="1898" y="10757"/>
                  </a:cubicBezTo>
                  <a:close/>
                </a:path>
              </a:pathLst>
            </a:custGeom>
            <a:solidFill>
              <a:srgbClr val="F1BD3B"/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58" name="Flowchart: Direct Access Storage 12"/>
            <p:cNvSpPr/>
            <p:nvPr/>
          </p:nvSpPr>
          <p:spPr>
            <a:xfrm rot="984620">
              <a:off x="6331422" y="4284231"/>
              <a:ext cx="412997" cy="108784"/>
            </a:xfrm>
            <a:custGeom>
              <a:avLst/>
              <a:gdLst>
                <a:gd name="connsiteX0" fmla="*/ 1667 w 10000"/>
                <a:gd name="connsiteY0" fmla="*/ 0 h 10000"/>
                <a:gd name="connsiteX1" fmla="*/ 8333 w 10000"/>
                <a:gd name="connsiteY1" fmla="*/ 0 h 10000"/>
                <a:gd name="connsiteX2" fmla="*/ 10000 w 10000"/>
                <a:gd name="connsiteY2" fmla="*/ 5000 h 10000"/>
                <a:gd name="connsiteX3" fmla="*/ 8333 w 10000"/>
                <a:gd name="connsiteY3" fmla="*/ 10000 h 10000"/>
                <a:gd name="connsiteX4" fmla="*/ 1667 w 10000"/>
                <a:gd name="connsiteY4" fmla="*/ 10000 h 10000"/>
                <a:gd name="connsiteX5" fmla="*/ 0 w 10000"/>
                <a:gd name="connsiteY5" fmla="*/ 5000 h 10000"/>
                <a:gd name="connsiteX6" fmla="*/ 1667 w 10000"/>
                <a:gd name="connsiteY6" fmla="*/ 0 h 10000"/>
                <a:gd name="connsiteX0" fmla="*/ 8333 w 10000"/>
                <a:gd name="connsiteY0" fmla="*/ 10000 h 10000"/>
                <a:gd name="connsiteX1" fmla="*/ 6666 w 10000"/>
                <a:gd name="connsiteY1" fmla="*/ 5000 h 10000"/>
                <a:gd name="connsiteX2" fmla="*/ 8333 w 10000"/>
                <a:gd name="connsiteY2" fmla="*/ 0 h 10000"/>
                <a:gd name="connsiteX0" fmla="*/ 1667 w 10000"/>
                <a:gd name="connsiteY0" fmla="*/ 0 h 10000"/>
                <a:gd name="connsiteX1" fmla="*/ 8333 w 10000"/>
                <a:gd name="connsiteY1" fmla="*/ 0 h 10000"/>
                <a:gd name="connsiteX2" fmla="*/ 10000 w 10000"/>
                <a:gd name="connsiteY2" fmla="*/ 5000 h 10000"/>
                <a:gd name="connsiteX3" fmla="*/ 8333 w 10000"/>
                <a:gd name="connsiteY3" fmla="*/ 10000 h 10000"/>
                <a:gd name="connsiteX4" fmla="*/ 1667 w 10000"/>
                <a:gd name="connsiteY4" fmla="*/ 10000 h 10000"/>
                <a:gd name="connsiteX5" fmla="*/ 0 w 10000"/>
                <a:gd name="connsiteY5" fmla="*/ 5000 h 10000"/>
                <a:gd name="connsiteX6" fmla="*/ 1667 w 10000"/>
                <a:gd name="connsiteY6" fmla="*/ 0 h 10000"/>
                <a:gd name="connsiteX0" fmla="*/ 1668 w 10001"/>
                <a:gd name="connsiteY0" fmla="*/ 0 h 10000"/>
                <a:gd name="connsiteX1" fmla="*/ 8334 w 10001"/>
                <a:gd name="connsiteY1" fmla="*/ 0 h 10000"/>
                <a:gd name="connsiteX2" fmla="*/ 10001 w 10001"/>
                <a:gd name="connsiteY2" fmla="*/ 5000 h 10000"/>
                <a:gd name="connsiteX3" fmla="*/ 8334 w 10001"/>
                <a:gd name="connsiteY3" fmla="*/ 10000 h 10000"/>
                <a:gd name="connsiteX4" fmla="*/ 1668 w 10001"/>
                <a:gd name="connsiteY4" fmla="*/ 10000 h 10000"/>
                <a:gd name="connsiteX5" fmla="*/ 1 w 10001"/>
                <a:gd name="connsiteY5" fmla="*/ 5000 h 10000"/>
                <a:gd name="connsiteX6" fmla="*/ 1668 w 10001"/>
                <a:gd name="connsiteY6" fmla="*/ 0 h 10000"/>
                <a:gd name="connsiteX0" fmla="*/ 8334 w 10001"/>
                <a:gd name="connsiteY0" fmla="*/ 10000 h 10000"/>
                <a:gd name="connsiteX1" fmla="*/ 6667 w 10001"/>
                <a:gd name="connsiteY1" fmla="*/ 5000 h 10000"/>
                <a:gd name="connsiteX2" fmla="*/ 8334 w 10001"/>
                <a:gd name="connsiteY2" fmla="*/ 0 h 10000"/>
                <a:gd name="connsiteX0" fmla="*/ 1894 w 10001"/>
                <a:gd name="connsiteY0" fmla="*/ 2341 h 10000"/>
                <a:gd name="connsiteX1" fmla="*/ 8334 w 10001"/>
                <a:gd name="connsiteY1" fmla="*/ 0 h 10000"/>
                <a:gd name="connsiteX2" fmla="*/ 10001 w 10001"/>
                <a:gd name="connsiteY2" fmla="*/ 5000 h 10000"/>
                <a:gd name="connsiteX3" fmla="*/ 8334 w 10001"/>
                <a:gd name="connsiteY3" fmla="*/ 10000 h 10000"/>
                <a:gd name="connsiteX4" fmla="*/ 1668 w 10001"/>
                <a:gd name="connsiteY4" fmla="*/ 10000 h 10000"/>
                <a:gd name="connsiteX5" fmla="*/ 1 w 10001"/>
                <a:gd name="connsiteY5" fmla="*/ 5000 h 10000"/>
                <a:gd name="connsiteX6" fmla="*/ 1894 w 10001"/>
                <a:gd name="connsiteY6" fmla="*/ 2341 h 10000"/>
                <a:gd name="connsiteX0" fmla="*/ 1672 w 10005"/>
                <a:gd name="connsiteY0" fmla="*/ 0 h 10000"/>
                <a:gd name="connsiteX1" fmla="*/ 8338 w 10005"/>
                <a:gd name="connsiteY1" fmla="*/ 0 h 10000"/>
                <a:gd name="connsiteX2" fmla="*/ 10005 w 10005"/>
                <a:gd name="connsiteY2" fmla="*/ 5000 h 10000"/>
                <a:gd name="connsiteX3" fmla="*/ 8338 w 10005"/>
                <a:gd name="connsiteY3" fmla="*/ 10000 h 10000"/>
                <a:gd name="connsiteX4" fmla="*/ 1672 w 10005"/>
                <a:gd name="connsiteY4" fmla="*/ 10000 h 10000"/>
                <a:gd name="connsiteX5" fmla="*/ 5 w 10005"/>
                <a:gd name="connsiteY5" fmla="*/ 5000 h 10000"/>
                <a:gd name="connsiteX6" fmla="*/ 1672 w 10005"/>
                <a:gd name="connsiteY6" fmla="*/ 0 h 10000"/>
                <a:gd name="connsiteX0" fmla="*/ 8338 w 10005"/>
                <a:gd name="connsiteY0" fmla="*/ 10000 h 10000"/>
                <a:gd name="connsiteX1" fmla="*/ 6671 w 10005"/>
                <a:gd name="connsiteY1" fmla="*/ 5000 h 10000"/>
                <a:gd name="connsiteX2" fmla="*/ 8338 w 10005"/>
                <a:gd name="connsiteY2" fmla="*/ 0 h 10000"/>
                <a:gd name="connsiteX0" fmla="*/ 1898 w 10005"/>
                <a:gd name="connsiteY0" fmla="*/ 2341 h 10000"/>
                <a:gd name="connsiteX1" fmla="*/ 8338 w 10005"/>
                <a:gd name="connsiteY1" fmla="*/ 0 h 10000"/>
                <a:gd name="connsiteX2" fmla="*/ 10005 w 10005"/>
                <a:gd name="connsiteY2" fmla="*/ 5000 h 10000"/>
                <a:gd name="connsiteX3" fmla="*/ 8338 w 10005"/>
                <a:gd name="connsiteY3" fmla="*/ 10000 h 10000"/>
                <a:gd name="connsiteX4" fmla="*/ 1479 w 10005"/>
                <a:gd name="connsiteY4" fmla="*/ 3277 h 10000"/>
                <a:gd name="connsiteX5" fmla="*/ 5 w 10005"/>
                <a:gd name="connsiteY5" fmla="*/ 5000 h 10000"/>
                <a:gd name="connsiteX6" fmla="*/ 1898 w 10005"/>
                <a:gd name="connsiteY6" fmla="*/ 2341 h 10000"/>
                <a:gd name="connsiteX0" fmla="*/ 1672 w 10005"/>
                <a:gd name="connsiteY0" fmla="*/ 0 h 15378"/>
                <a:gd name="connsiteX1" fmla="*/ 8338 w 10005"/>
                <a:gd name="connsiteY1" fmla="*/ 0 h 15378"/>
                <a:gd name="connsiteX2" fmla="*/ 10005 w 10005"/>
                <a:gd name="connsiteY2" fmla="*/ 5000 h 15378"/>
                <a:gd name="connsiteX3" fmla="*/ 8338 w 10005"/>
                <a:gd name="connsiteY3" fmla="*/ 10000 h 15378"/>
                <a:gd name="connsiteX4" fmla="*/ 1672 w 10005"/>
                <a:gd name="connsiteY4" fmla="*/ 10000 h 15378"/>
                <a:gd name="connsiteX5" fmla="*/ 5 w 10005"/>
                <a:gd name="connsiteY5" fmla="*/ 5000 h 15378"/>
                <a:gd name="connsiteX6" fmla="*/ 1672 w 10005"/>
                <a:gd name="connsiteY6" fmla="*/ 0 h 15378"/>
                <a:gd name="connsiteX0" fmla="*/ 8338 w 10005"/>
                <a:gd name="connsiteY0" fmla="*/ 10000 h 15378"/>
                <a:gd name="connsiteX1" fmla="*/ 6671 w 10005"/>
                <a:gd name="connsiteY1" fmla="*/ 5000 h 15378"/>
                <a:gd name="connsiteX2" fmla="*/ 8338 w 10005"/>
                <a:gd name="connsiteY2" fmla="*/ 0 h 15378"/>
                <a:gd name="connsiteX0" fmla="*/ 1898 w 10005"/>
                <a:gd name="connsiteY0" fmla="*/ 2341 h 15378"/>
                <a:gd name="connsiteX1" fmla="*/ 8338 w 10005"/>
                <a:gd name="connsiteY1" fmla="*/ 0 h 15378"/>
                <a:gd name="connsiteX2" fmla="*/ 10005 w 10005"/>
                <a:gd name="connsiteY2" fmla="*/ 5000 h 15378"/>
                <a:gd name="connsiteX3" fmla="*/ 8492 w 10005"/>
                <a:gd name="connsiteY3" fmla="*/ 15378 h 15378"/>
                <a:gd name="connsiteX4" fmla="*/ 1479 w 10005"/>
                <a:gd name="connsiteY4" fmla="*/ 3277 h 15378"/>
                <a:gd name="connsiteX5" fmla="*/ 5 w 10005"/>
                <a:gd name="connsiteY5" fmla="*/ 5000 h 15378"/>
                <a:gd name="connsiteX6" fmla="*/ 1898 w 10005"/>
                <a:gd name="connsiteY6" fmla="*/ 2341 h 15378"/>
                <a:gd name="connsiteX0" fmla="*/ 1672 w 10006"/>
                <a:gd name="connsiteY0" fmla="*/ 8416 h 23794"/>
                <a:gd name="connsiteX1" fmla="*/ 8338 w 10006"/>
                <a:gd name="connsiteY1" fmla="*/ 8416 h 23794"/>
                <a:gd name="connsiteX2" fmla="*/ 10005 w 10006"/>
                <a:gd name="connsiteY2" fmla="*/ 13416 h 23794"/>
                <a:gd name="connsiteX3" fmla="*/ 8338 w 10006"/>
                <a:gd name="connsiteY3" fmla="*/ 18416 h 23794"/>
                <a:gd name="connsiteX4" fmla="*/ 1672 w 10006"/>
                <a:gd name="connsiteY4" fmla="*/ 18416 h 23794"/>
                <a:gd name="connsiteX5" fmla="*/ 5 w 10006"/>
                <a:gd name="connsiteY5" fmla="*/ 13416 h 23794"/>
                <a:gd name="connsiteX6" fmla="*/ 1672 w 10006"/>
                <a:gd name="connsiteY6" fmla="*/ 8416 h 23794"/>
                <a:gd name="connsiteX0" fmla="*/ 8338 w 10006"/>
                <a:gd name="connsiteY0" fmla="*/ 18416 h 23794"/>
                <a:gd name="connsiteX1" fmla="*/ 6671 w 10006"/>
                <a:gd name="connsiteY1" fmla="*/ 13416 h 23794"/>
                <a:gd name="connsiteX2" fmla="*/ 8338 w 10006"/>
                <a:gd name="connsiteY2" fmla="*/ 8416 h 23794"/>
                <a:gd name="connsiteX0" fmla="*/ 1898 w 10006"/>
                <a:gd name="connsiteY0" fmla="*/ 10757 h 23794"/>
                <a:gd name="connsiteX1" fmla="*/ 8256 w 10006"/>
                <a:gd name="connsiteY1" fmla="*/ 0 h 23794"/>
                <a:gd name="connsiteX2" fmla="*/ 10005 w 10006"/>
                <a:gd name="connsiteY2" fmla="*/ 13416 h 23794"/>
                <a:gd name="connsiteX3" fmla="*/ 8492 w 10006"/>
                <a:gd name="connsiteY3" fmla="*/ 23794 h 23794"/>
                <a:gd name="connsiteX4" fmla="*/ 1479 w 10006"/>
                <a:gd name="connsiteY4" fmla="*/ 11693 h 23794"/>
                <a:gd name="connsiteX5" fmla="*/ 5 w 10006"/>
                <a:gd name="connsiteY5" fmla="*/ 13416 h 23794"/>
                <a:gd name="connsiteX6" fmla="*/ 1898 w 10006"/>
                <a:gd name="connsiteY6" fmla="*/ 10757 h 23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06" h="23794" stroke="0" extrusionOk="0">
                  <a:moveTo>
                    <a:pt x="1672" y="8416"/>
                  </a:moveTo>
                  <a:lnTo>
                    <a:pt x="8338" y="8416"/>
                  </a:lnTo>
                  <a:cubicBezTo>
                    <a:pt x="9259" y="8416"/>
                    <a:pt x="10005" y="10655"/>
                    <a:pt x="10005" y="13416"/>
                  </a:cubicBezTo>
                  <a:cubicBezTo>
                    <a:pt x="10005" y="16177"/>
                    <a:pt x="9259" y="18416"/>
                    <a:pt x="8338" y="18416"/>
                  </a:cubicBezTo>
                  <a:lnTo>
                    <a:pt x="1672" y="18416"/>
                  </a:lnTo>
                  <a:cubicBezTo>
                    <a:pt x="751" y="18416"/>
                    <a:pt x="5" y="16177"/>
                    <a:pt x="5" y="13416"/>
                  </a:cubicBezTo>
                  <a:cubicBezTo>
                    <a:pt x="5" y="10655"/>
                    <a:pt x="751" y="8416"/>
                    <a:pt x="1672" y="8416"/>
                  </a:cubicBezTo>
                  <a:close/>
                </a:path>
                <a:path w="10006" h="23794" fill="none" extrusionOk="0">
                  <a:moveTo>
                    <a:pt x="8338" y="18416"/>
                  </a:moveTo>
                  <a:cubicBezTo>
                    <a:pt x="7417" y="18416"/>
                    <a:pt x="6671" y="16177"/>
                    <a:pt x="6671" y="13416"/>
                  </a:cubicBezTo>
                  <a:cubicBezTo>
                    <a:pt x="6671" y="10655"/>
                    <a:pt x="7417" y="8416"/>
                    <a:pt x="8338" y="8416"/>
                  </a:cubicBezTo>
                </a:path>
                <a:path w="10006" h="23794" fill="none">
                  <a:moveTo>
                    <a:pt x="1898" y="10757"/>
                  </a:moveTo>
                  <a:cubicBezTo>
                    <a:pt x="4120" y="10757"/>
                    <a:pt x="6034" y="0"/>
                    <a:pt x="8256" y="0"/>
                  </a:cubicBezTo>
                  <a:cubicBezTo>
                    <a:pt x="9177" y="0"/>
                    <a:pt x="9966" y="9450"/>
                    <a:pt x="10005" y="13416"/>
                  </a:cubicBezTo>
                  <a:cubicBezTo>
                    <a:pt x="10044" y="17382"/>
                    <a:pt x="9413" y="23794"/>
                    <a:pt x="8492" y="23794"/>
                  </a:cubicBezTo>
                  <a:lnTo>
                    <a:pt x="1479" y="11693"/>
                  </a:lnTo>
                  <a:cubicBezTo>
                    <a:pt x="558" y="11693"/>
                    <a:pt x="-65" y="13572"/>
                    <a:pt x="5" y="13416"/>
                  </a:cubicBezTo>
                  <a:cubicBezTo>
                    <a:pt x="75" y="13260"/>
                    <a:pt x="977" y="10757"/>
                    <a:pt x="1898" y="10757"/>
                  </a:cubicBezTo>
                  <a:close/>
                </a:path>
              </a:pathLst>
            </a:custGeom>
            <a:solidFill>
              <a:srgbClr val="F1BD3B"/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cxnSp>
          <p:nvCxnSpPr>
            <p:cNvPr id="59" name="Straight Connector 6"/>
            <p:cNvCxnSpPr/>
            <p:nvPr/>
          </p:nvCxnSpPr>
          <p:spPr>
            <a:xfrm flipH="1">
              <a:off x="6381149" y="2284721"/>
              <a:ext cx="370225" cy="62090"/>
            </a:xfrm>
            <a:prstGeom prst="curvedConnector3">
              <a:avLst>
                <a:gd name="adj1" fmla="val 40680"/>
              </a:avLst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6"/>
            <p:cNvCxnSpPr/>
            <p:nvPr/>
          </p:nvCxnSpPr>
          <p:spPr>
            <a:xfrm flipH="1">
              <a:off x="6305298" y="2196803"/>
              <a:ext cx="370225" cy="62090"/>
            </a:xfrm>
            <a:prstGeom prst="curvedConnector3">
              <a:avLst>
                <a:gd name="adj1" fmla="val 40680"/>
              </a:avLst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5" name="Straight Arrow Connector 14"/>
          <p:cNvCxnSpPr/>
          <p:nvPr/>
        </p:nvCxnSpPr>
        <p:spPr>
          <a:xfrm flipH="1" flipV="1">
            <a:off x="4267629" y="3238785"/>
            <a:ext cx="1096423" cy="6796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4309090" y="2834317"/>
            <a:ext cx="9723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stimulus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513700" y="1501901"/>
            <a:ext cx="8031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Before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2057485" y="1548269"/>
            <a:ext cx="6582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After</a:t>
            </a:r>
          </a:p>
        </p:txBody>
      </p:sp>
    </p:spTree>
    <p:extLst>
      <p:ext uri="{BB962C8B-B14F-4D97-AF65-F5344CB8AC3E}">
        <p14:creationId xmlns:p14="http://schemas.microsoft.com/office/powerpoint/2010/main" val="36240813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2365997" y="1947183"/>
            <a:ext cx="708952" cy="3026035"/>
            <a:chOff x="5385924" y="1562172"/>
            <a:chExt cx="708952" cy="3026035"/>
          </a:xfrm>
        </p:grpSpPr>
        <p:sp>
          <p:nvSpPr>
            <p:cNvPr id="5" name="Flowchart: Direct Access Storage 4"/>
            <p:cNvSpPr/>
            <p:nvPr/>
          </p:nvSpPr>
          <p:spPr>
            <a:xfrm rot="5400000">
              <a:off x="4245891" y="2743666"/>
              <a:ext cx="2813887" cy="450900"/>
            </a:xfrm>
            <a:prstGeom prst="flowChartMagneticDrum">
              <a:avLst/>
            </a:prstGeom>
            <a:solidFill>
              <a:srgbClr val="F9E3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" name="Straight Connector 6"/>
            <p:cNvCxnSpPr/>
            <p:nvPr/>
          </p:nvCxnSpPr>
          <p:spPr>
            <a:xfrm rot="5400000">
              <a:off x="5459401" y="1800057"/>
              <a:ext cx="518885" cy="43115"/>
            </a:xfrm>
            <a:prstGeom prst="curvedConnector3">
              <a:avLst>
                <a:gd name="adj1" fmla="val 50000"/>
              </a:avLst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6"/>
            <p:cNvCxnSpPr/>
            <p:nvPr/>
          </p:nvCxnSpPr>
          <p:spPr>
            <a:xfrm rot="16200000" flipH="1">
              <a:off x="5362405" y="1790700"/>
              <a:ext cx="518957" cy="61902"/>
            </a:xfrm>
            <a:prstGeom prst="curvedConnector3">
              <a:avLst>
                <a:gd name="adj1" fmla="val 50000"/>
              </a:avLst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Flowchart: Direct Access Storage 12"/>
            <p:cNvSpPr/>
            <p:nvPr/>
          </p:nvSpPr>
          <p:spPr>
            <a:xfrm rot="6271058">
              <a:off x="5341915" y="4204338"/>
              <a:ext cx="412997" cy="108784"/>
            </a:xfrm>
            <a:custGeom>
              <a:avLst/>
              <a:gdLst>
                <a:gd name="connsiteX0" fmla="*/ 1667 w 10000"/>
                <a:gd name="connsiteY0" fmla="*/ 0 h 10000"/>
                <a:gd name="connsiteX1" fmla="*/ 8333 w 10000"/>
                <a:gd name="connsiteY1" fmla="*/ 0 h 10000"/>
                <a:gd name="connsiteX2" fmla="*/ 10000 w 10000"/>
                <a:gd name="connsiteY2" fmla="*/ 5000 h 10000"/>
                <a:gd name="connsiteX3" fmla="*/ 8333 w 10000"/>
                <a:gd name="connsiteY3" fmla="*/ 10000 h 10000"/>
                <a:gd name="connsiteX4" fmla="*/ 1667 w 10000"/>
                <a:gd name="connsiteY4" fmla="*/ 10000 h 10000"/>
                <a:gd name="connsiteX5" fmla="*/ 0 w 10000"/>
                <a:gd name="connsiteY5" fmla="*/ 5000 h 10000"/>
                <a:gd name="connsiteX6" fmla="*/ 1667 w 10000"/>
                <a:gd name="connsiteY6" fmla="*/ 0 h 10000"/>
                <a:gd name="connsiteX0" fmla="*/ 8333 w 10000"/>
                <a:gd name="connsiteY0" fmla="*/ 10000 h 10000"/>
                <a:gd name="connsiteX1" fmla="*/ 6666 w 10000"/>
                <a:gd name="connsiteY1" fmla="*/ 5000 h 10000"/>
                <a:gd name="connsiteX2" fmla="*/ 8333 w 10000"/>
                <a:gd name="connsiteY2" fmla="*/ 0 h 10000"/>
                <a:gd name="connsiteX0" fmla="*/ 1667 w 10000"/>
                <a:gd name="connsiteY0" fmla="*/ 0 h 10000"/>
                <a:gd name="connsiteX1" fmla="*/ 8333 w 10000"/>
                <a:gd name="connsiteY1" fmla="*/ 0 h 10000"/>
                <a:gd name="connsiteX2" fmla="*/ 10000 w 10000"/>
                <a:gd name="connsiteY2" fmla="*/ 5000 h 10000"/>
                <a:gd name="connsiteX3" fmla="*/ 8333 w 10000"/>
                <a:gd name="connsiteY3" fmla="*/ 10000 h 10000"/>
                <a:gd name="connsiteX4" fmla="*/ 1667 w 10000"/>
                <a:gd name="connsiteY4" fmla="*/ 10000 h 10000"/>
                <a:gd name="connsiteX5" fmla="*/ 0 w 10000"/>
                <a:gd name="connsiteY5" fmla="*/ 5000 h 10000"/>
                <a:gd name="connsiteX6" fmla="*/ 1667 w 10000"/>
                <a:gd name="connsiteY6" fmla="*/ 0 h 10000"/>
                <a:gd name="connsiteX0" fmla="*/ 1668 w 10001"/>
                <a:gd name="connsiteY0" fmla="*/ 0 h 10000"/>
                <a:gd name="connsiteX1" fmla="*/ 8334 w 10001"/>
                <a:gd name="connsiteY1" fmla="*/ 0 h 10000"/>
                <a:gd name="connsiteX2" fmla="*/ 10001 w 10001"/>
                <a:gd name="connsiteY2" fmla="*/ 5000 h 10000"/>
                <a:gd name="connsiteX3" fmla="*/ 8334 w 10001"/>
                <a:gd name="connsiteY3" fmla="*/ 10000 h 10000"/>
                <a:gd name="connsiteX4" fmla="*/ 1668 w 10001"/>
                <a:gd name="connsiteY4" fmla="*/ 10000 h 10000"/>
                <a:gd name="connsiteX5" fmla="*/ 1 w 10001"/>
                <a:gd name="connsiteY5" fmla="*/ 5000 h 10000"/>
                <a:gd name="connsiteX6" fmla="*/ 1668 w 10001"/>
                <a:gd name="connsiteY6" fmla="*/ 0 h 10000"/>
                <a:gd name="connsiteX0" fmla="*/ 8334 w 10001"/>
                <a:gd name="connsiteY0" fmla="*/ 10000 h 10000"/>
                <a:gd name="connsiteX1" fmla="*/ 6667 w 10001"/>
                <a:gd name="connsiteY1" fmla="*/ 5000 h 10000"/>
                <a:gd name="connsiteX2" fmla="*/ 8334 w 10001"/>
                <a:gd name="connsiteY2" fmla="*/ 0 h 10000"/>
                <a:gd name="connsiteX0" fmla="*/ 1894 w 10001"/>
                <a:gd name="connsiteY0" fmla="*/ 2341 h 10000"/>
                <a:gd name="connsiteX1" fmla="*/ 8334 w 10001"/>
                <a:gd name="connsiteY1" fmla="*/ 0 h 10000"/>
                <a:gd name="connsiteX2" fmla="*/ 10001 w 10001"/>
                <a:gd name="connsiteY2" fmla="*/ 5000 h 10000"/>
                <a:gd name="connsiteX3" fmla="*/ 8334 w 10001"/>
                <a:gd name="connsiteY3" fmla="*/ 10000 h 10000"/>
                <a:gd name="connsiteX4" fmla="*/ 1668 w 10001"/>
                <a:gd name="connsiteY4" fmla="*/ 10000 h 10000"/>
                <a:gd name="connsiteX5" fmla="*/ 1 w 10001"/>
                <a:gd name="connsiteY5" fmla="*/ 5000 h 10000"/>
                <a:gd name="connsiteX6" fmla="*/ 1894 w 10001"/>
                <a:gd name="connsiteY6" fmla="*/ 2341 h 10000"/>
                <a:gd name="connsiteX0" fmla="*/ 1672 w 10005"/>
                <a:gd name="connsiteY0" fmla="*/ 0 h 10000"/>
                <a:gd name="connsiteX1" fmla="*/ 8338 w 10005"/>
                <a:gd name="connsiteY1" fmla="*/ 0 h 10000"/>
                <a:gd name="connsiteX2" fmla="*/ 10005 w 10005"/>
                <a:gd name="connsiteY2" fmla="*/ 5000 h 10000"/>
                <a:gd name="connsiteX3" fmla="*/ 8338 w 10005"/>
                <a:gd name="connsiteY3" fmla="*/ 10000 h 10000"/>
                <a:gd name="connsiteX4" fmla="*/ 1672 w 10005"/>
                <a:gd name="connsiteY4" fmla="*/ 10000 h 10000"/>
                <a:gd name="connsiteX5" fmla="*/ 5 w 10005"/>
                <a:gd name="connsiteY5" fmla="*/ 5000 h 10000"/>
                <a:gd name="connsiteX6" fmla="*/ 1672 w 10005"/>
                <a:gd name="connsiteY6" fmla="*/ 0 h 10000"/>
                <a:gd name="connsiteX0" fmla="*/ 8338 w 10005"/>
                <a:gd name="connsiteY0" fmla="*/ 10000 h 10000"/>
                <a:gd name="connsiteX1" fmla="*/ 6671 w 10005"/>
                <a:gd name="connsiteY1" fmla="*/ 5000 h 10000"/>
                <a:gd name="connsiteX2" fmla="*/ 8338 w 10005"/>
                <a:gd name="connsiteY2" fmla="*/ 0 h 10000"/>
                <a:gd name="connsiteX0" fmla="*/ 1898 w 10005"/>
                <a:gd name="connsiteY0" fmla="*/ 2341 h 10000"/>
                <a:gd name="connsiteX1" fmla="*/ 8338 w 10005"/>
                <a:gd name="connsiteY1" fmla="*/ 0 h 10000"/>
                <a:gd name="connsiteX2" fmla="*/ 10005 w 10005"/>
                <a:gd name="connsiteY2" fmla="*/ 5000 h 10000"/>
                <a:gd name="connsiteX3" fmla="*/ 8338 w 10005"/>
                <a:gd name="connsiteY3" fmla="*/ 10000 h 10000"/>
                <a:gd name="connsiteX4" fmla="*/ 1479 w 10005"/>
                <a:gd name="connsiteY4" fmla="*/ 3277 h 10000"/>
                <a:gd name="connsiteX5" fmla="*/ 5 w 10005"/>
                <a:gd name="connsiteY5" fmla="*/ 5000 h 10000"/>
                <a:gd name="connsiteX6" fmla="*/ 1898 w 10005"/>
                <a:gd name="connsiteY6" fmla="*/ 2341 h 10000"/>
                <a:gd name="connsiteX0" fmla="*/ 1672 w 10005"/>
                <a:gd name="connsiteY0" fmla="*/ 0 h 15378"/>
                <a:gd name="connsiteX1" fmla="*/ 8338 w 10005"/>
                <a:gd name="connsiteY1" fmla="*/ 0 h 15378"/>
                <a:gd name="connsiteX2" fmla="*/ 10005 w 10005"/>
                <a:gd name="connsiteY2" fmla="*/ 5000 h 15378"/>
                <a:gd name="connsiteX3" fmla="*/ 8338 w 10005"/>
                <a:gd name="connsiteY3" fmla="*/ 10000 h 15378"/>
                <a:gd name="connsiteX4" fmla="*/ 1672 w 10005"/>
                <a:gd name="connsiteY4" fmla="*/ 10000 h 15378"/>
                <a:gd name="connsiteX5" fmla="*/ 5 w 10005"/>
                <a:gd name="connsiteY5" fmla="*/ 5000 h 15378"/>
                <a:gd name="connsiteX6" fmla="*/ 1672 w 10005"/>
                <a:gd name="connsiteY6" fmla="*/ 0 h 15378"/>
                <a:gd name="connsiteX0" fmla="*/ 8338 w 10005"/>
                <a:gd name="connsiteY0" fmla="*/ 10000 h 15378"/>
                <a:gd name="connsiteX1" fmla="*/ 6671 w 10005"/>
                <a:gd name="connsiteY1" fmla="*/ 5000 h 15378"/>
                <a:gd name="connsiteX2" fmla="*/ 8338 w 10005"/>
                <a:gd name="connsiteY2" fmla="*/ 0 h 15378"/>
                <a:gd name="connsiteX0" fmla="*/ 1898 w 10005"/>
                <a:gd name="connsiteY0" fmla="*/ 2341 h 15378"/>
                <a:gd name="connsiteX1" fmla="*/ 8338 w 10005"/>
                <a:gd name="connsiteY1" fmla="*/ 0 h 15378"/>
                <a:gd name="connsiteX2" fmla="*/ 10005 w 10005"/>
                <a:gd name="connsiteY2" fmla="*/ 5000 h 15378"/>
                <a:gd name="connsiteX3" fmla="*/ 8492 w 10005"/>
                <a:gd name="connsiteY3" fmla="*/ 15378 h 15378"/>
                <a:gd name="connsiteX4" fmla="*/ 1479 w 10005"/>
                <a:gd name="connsiteY4" fmla="*/ 3277 h 15378"/>
                <a:gd name="connsiteX5" fmla="*/ 5 w 10005"/>
                <a:gd name="connsiteY5" fmla="*/ 5000 h 15378"/>
                <a:gd name="connsiteX6" fmla="*/ 1898 w 10005"/>
                <a:gd name="connsiteY6" fmla="*/ 2341 h 15378"/>
                <a:gd name="connsiteX0" fmla="*/ 1672 w 10006"/>
                <a:gd name="connsiteY0" fmla="*/ 8416 h 23794"/>
                <a:gd name="connsiteX1" fmla="*/ 8338 w 10006"/>
                <a:gd name="connsiteY1" fmla="*/ 8416 h 23794"/>
                <a:gd name="connsiteX2" fmla="*/ 10005 w 10006"/>
                <a:gd name="connsiteY2" fmla="*/ 13416 h 23794"/>
                <a:gd name="connsiteX3" fmla="*/ 8338 w 10006"/>
                <a:gd name="connsiteY3" fmla="*/ 18416 h 23794"/>
                <a:gd name="connsiteX4" fmla="*/ 1672 w 10006"/>
                <a:gd name="connsiteY4" fmla="*/ 18416 h 23794"/>
                <a:gd name="connsiteX5" fmla="*/ 5 w 10006"/>
                <a:gd name="connsiteY5" fmla="*/ 13416 h 23794"/>
                <a:gd name="connsiteX6" fmla="*/ 1672 w 10006"/>
                <a:gd name="connsiteY6" fmla="*/ 8416 h 23794"/>
                <a:gd name="connsiteX0" fmla="*/ 8338 w 10006"/>
                <a:gd name="connsiteY0" fmla="*/ 18416 h 23794"/>
                <a:gd name="connsiteX1" fmla="*/ 6671 w 10006"/>
                <a:gd name="connsiteY1" fmla="*/ 13416 h 23794"/>
                <a:gd name="connsiteX2" fmla="*/ 8338 w 10006"/>
                <a:gd name="connsiteY2" fmla="*/ 8416 h 23794"/>
                <a:gd name="connsiteX0" fmla="*/ 1898 w 10006"/>
                <a:gd name="connsiteY0" fmla="*/ 10757 h 23794"/>
                <a:gd name="connsiteX1" fmla="*/ 8256 w 10006"/>
                <a:gd name="connsiteY1" fmla="*/ 0 h 23794"/>
                <a:gd name="connsiteX2" fmla="*/ 10005 w 10006"/>
                <a:gd name="connsiteY2" fmla="*/ 13416 h 23794"/>
                <a:gd name="connsiteX3" fmla="*/ 8492 w 10006"/>
                <a:gd name="connsiteY3" fmla="*/ 23794 h 23794"/>
                <a:gd name="connsiteX4" fmla="*/ 1479 w 10006"/>
                <a:gd name="connsiteY4" fmla="*/ 11693 h 23794"/>
                <a:gd name="connsiteX5" fmla="*/ 5 w 10006"/>
                <a:gd name="connsiteY5" fmla="*/ 13416 h 23794"/>
                <a:gd name="connsiteX6" fmla="*/ 1898 w 10006"/>
                <a:gd name="connsiteY6" fmla="*/ 10757 h 23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06" h="23794" stroke="0" extrusionOk="0">
                  <a:moveTo>
                    <a:pt x="1672" y="8416"/>
                  </a:moveTo>
                  <a:lnTo>
                    <a:pt x="8338" y="8416"/>
                  </a:lnTo>
                  <a:cubicBezTo>
                    <a:pt x="9259" y="8416"/>
                    <a:pt x="10005" y="10655"/>
                    <a:pt x="10005" y="13416"/>
                  </a:cubicBezTo>
                  <a:cubicBezTo>
                    <a:pt x="10005" y="16177"/>
                    <a:pt x="9259" y="18416"/>
                    <a:pt x="8338" y="18416"/>
                  </a:cubicBezTo>
                  <a:lnTo>
                    <a:pt x="1672" y="18416"/>
                  </a:lnTo>
                  <a:cubicBezTo>
                    <a:pt x="751" y="18416"/>
                    <a:pt x="5" y="16177"/>
                    <a:pt x="5" y="13416"/>
                  </a:cubicBezTo>
                  <a:cubicBezTo>
                    <a:pt x="5" y="10655"/>
                    <a:pt x="751" y="8416"/>
                    <a:pt x="1672" y="8416"/>
                  </a:cubicBezTo>
                  <a:close/>
                </a:path>
                <a:path w="10006" h="23794" fill="none" extrusionOk="0">
                  <a:moveTo>
                    <a:pt x="8338" y="18416"/>
                  </a:moveTo>
                  <a:cubicBezTo>
                    <a:pt x="7417" y="18416"/>
                    <a:pt x="6671" y="16177"/>
                    <a:pt x="6671" y="13416"/>
                  </a:cubicBezTo>
                  <a:cubicBezTo>
                    <a:pt x="6671" y="10655"/>
                    <a:pt x="7417" y="8416"/>
                    <a:pt x="8338" y="8416"/>
                  </a:cubicBezTo>
                </a:path>
                <a:path w="10006" h="23794" fill="none">
                  <a:moveTo>
                    <a:pt x="1898" y="10757"/>
                  </a:moveTo>
                  <a:cubicBezTo>
                    <a:pt x="4120" y="10757"/>
                    <a:pt x="6034" y="0"/>
                    <a:pt x="8256" y="0"/>
                  </a:cubicBezTo>
                  <a:cubicBezTo>
                    <a:pt x="9177" y="0"/>
                    <a:pt x="9966" y="9450"/>
                    <a:pt x="10005" y="13416"/>
                  </a:cubicBezTo>
                  <a:cubicBezTo>
                    <a:pt x="10044" y="17382"/>
                    <a:pt x="9413" y="23794"/>
                    <a:pt x="8492" y="23794"/>
                  </a:cubicBezTo>
                  <a:lnTo>
                    <a:pt x="1479" y="11693"/>
                  </a:lnTo>
                  <a:cubicBezTo>
                    <a:pt x="558" y="11693"/>
                    <a:pt x="-65" y="13572"/>
                    <a:pt x="5" y="13416"/>
                  </a:cubicBezTo>
                  <a:cubicBezTo>
                    <a:pt x="75" y="13260"/>
                    <a:pt x="977" y="10757"/>
                    <a:pt x="1898" y="10757"/>
                  </a:cubicBezTo>
                  <a:close/>
                </a:path>
              </a:pathLst>
            </a:custGeom>
            <a:solidFill>
              <a:srgbClr val="F1BD3B"/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4" name="Flowchart: Direct Access Storage 12"/>
            <p:cNvSpPr/>
            <p:nvPr/>
          </p:nvSpPr>
          <p:spPr>
            <a:xfrm rot="4583470">
              <a:off x="5533903" y="4204379"/>
              <a:ext cx="412997" cy="108784"/>
            </a:xfrm>
            <a:custGeom>
              <a:avLst/>
              <a:gdLst>
                <a:gd name="connsiteX0" fmla="*/ 1667 w 10000"/>
                <a:gd name="connsiteY0" fmla="*/ 0 h 10000"/>
                <a:gd name="connsiteX1" fmla="*/ 8333 w 10000"/>
                <a:gd name="connsiteY1" fmla="*/ 0 h 10000"/>
                <a:gd name="connsiteX2" fmla="*/ 10000 w 10000"/>
                <a:gd name="connsiteY2" fmla="*/ 5000 h 10000"/>
                <a:gd name="connsiteX3" fmla="*/ 8333 w 10000"/>
                <a:gd name="connsiteY3" fmla="*/ 10000 h 10000"/>
                <a:gd name="connsiteX4" fmla="*/ 1667 w 10000"/>
                <a:gd name="connsiteY4" fmla="*/ 10000 h 10000"/>
                <a:gd name="connsiteX5" fmla="*/ 0 w 10000"/>
                <a:gd name="connsiteY5" fmla="*/ 5000 h 10000"/>
                <a:gd name="connsiteX6" fmla="*/ 1667 w 10000"/>
                <a:gd name="connsiteY6" fmla="*/ 0 h 10000"/>
                <a:gd name="connsiteX0" fmla="*/ 8333 w 10000"/>
                <a:gd name="connsiteY0" fmla="*/ 10000 h 10000"/>
                <a:gd name="connsiteX1" fmla="*/ 6666 w 10000"/>
                <a:gd name="connsiteY1" fmla="*/ 5000 h 10000"/>
                <a:gd name="connsiteX2" fmla="*/ 8333 w 10000"/>
                <a:gd name="connsiteY2" fmla="*/ 0 h 10000"/>
                <a:gd name="connsiteX0" fmla="*/ 1667 w 10000"/>
                <a:gd name="connsiteY0" fmla="*/ 0 h 10000"/>
                <a:gd name="connsiteX1" fmla="*/ 8333 w 10000"/>
                <a:gd name="connsiteY1" fmla="*/ 0 h 10000"/>
                <a:gd name="connsiteX2" fmla="*/ 10000 w 10000"/>
                <a:gd name="connsiteY2" fmla="*/ 5000 h 10000"/>
                <a:gd name="connsiteX3" fmla="*/ 8333 w 10000"/>
                <a:gd name="connsiteY3" fmla="*/ 10000 h 10000"/>
                <a:gd name="connsiteX4" fmla="*/ 1667 w 10000"/>
                <a:gd name="connsiteY4" fmla="*/ 10000 h 10000"/>
                <a:gd name="connsiteX5" fmla="*/ 0 w 10000"/>
                <a:gd name="connsiteY5" fmla="*/ 5000 h 10000"/>
                <a:gd name="connsiteX6" fmla="*/ 1667 w 10000"/>
                <a:gd name="connsiteY6" fmla="*/ 0 h 10000"/>
                <a:gd name="connsiteX0" fmla="*/ 1668 w 10001"/>
                <a:gd name="connsiteY0" fmla="*/ 0 h 10000"/>
                <a:gd name="connsiteX1" fmla="*/ 8334 w 10001"/>
                <a:gd name="connsiteY1" fmla="*/ 0 h 10000"/>
                <a:gd name="connsiteX2" fmla="*/ 10001 w 10001"/>
                <a:gd name="connsiteY2" fmla="*/ 5000 h 10000"/>
                <a:gd name="connsiteX3" fmla="*/ 8334 w 10001"/>
                <a:gd name="connsiteY3" fmla="*/ 10000 h 10000"/>
                <a:gd name="connsiteX4" fmla="*/ 1668 w 10001"/>
                <a:gd name="connsiteY4" fmla="*/ 10000 h 10000"/>
                <a:gd name="connsiteX5" fmla="*/ 1 w 10001"/>
                <a:gd name="connsiteY5" fmla="*/ 5000 h 10000"/>
                <a:gd name="connsiteX6" fmla="*/ 1668 w 10001"/>
                <a:gd name="connsiteY6" fmla="*/ 0 h 10000"/>
                <a:gd name="connsiteX0" fmla="*/ 8334 w 10001"/>
                <a:gd name="connsiteY0" fmla="*/ 10000 h 10000"/>
                <a:gd name="connsiteX1" fmla="*/ 6667 w 10001"/>
                <a:gd name="connsiteY1" fmla="*/ 5000 h 10000"/>
                <a:gd name="connsiteX2" fmla="*/ 8334 w 10001"/>
                <a:gd name="connsiteY2" fmla="*/ 0 h 10000"/>
                <a:gd name="connsiteX0" fmla="*/ 1894 w 10001"/>
                <a:gd name="connsiteY0" fmla="*/ 2341 h 10000"/>
                <a:gd name="connsiteX1" fmla="*/ 8334 w 10001"/>
                <a:gd name="connsiteY1" fmla="*/ 0 h 10000"/>
                <a:gd name="connsiteX2" fmla="*/ 10001 w 10001"/>
                <a:gd name="connsiteY2" fmla="*/ 5000 h 10000"/>
                <a:gd name="connsiteX3" fmla="*/ 8334 w 10001"/>
                <a:gd name="connsiteY3" fmla="*/ 10000 h 10000"/>
                <a:gd name="connsiteX4" fmla="*/ 1668 w 10001"/>
                <a:gd name="connsiteY4" fmla="*/ 10000 h 10000"/>
                <a:gd name="connsiteX5" fmla="*/ 1 w 10001"/>
                <a:gd name="connsiteY5" fmla="*/ 5000 h 10000"/>
                <a:gd name="connsiteX6" fmla="*/ 1894 w 10001"/>
                <a:gd name="connsiteY6" fmla="*/ 2341 h 10000"/>
                <a:gd name="connsiteX0" fmla="*/ 1672 w 10005"/>
                <a:gd name="connsiteY0" fmla="*/ 0 h 10000"/>
                <a:gd name="connsiteX1" fmla="*/ 8338 w 10005"/>
                <a:gd name="connsiteY1" fmla="*/ 0 h 10000"/>
                <a:gd name="connsiteX2" fmla="*/ 10005 w 10005"/>
                <a:gd name="connsiteY2" fmla="*/ 5000 h 10000"/>
                <a:gd name="connsiteX3" fmla="*/ 8338 w 10005"/>
                <a:gd name="connsiteY3" fmla="*/ 10000 h 10000"/>
                <a:gd name="connsiteX4" fmla="*/ 1672 w 10005"/>
                <a:gd name="connsiteY4" fmla="*/ 10000 h 10000"/>
                <a:gd name="connsiteX5" fmla="*/ 5 w 10005"/>
                <a:gd name="connsiteY5" fmla="*/ 5000 h 10000"/>
                <a:gd name="connsiteX6" fmla="*/ 1672 w 10005"/>
                <a:gd name="connsiteY6" fmla="*/ 0 h 10000"/>
                <a:gd name="connsiteX0" fmla="*/ 8338 w 10005"/>
                <a:gd name="connsiteY0" fmla="*/ 10000 h 10000"/>
                <a:gd name="connsiteX1" fmla="*/ 6671 w 10005"/>
                <a:gd name="connsiteY1" fmla="*/ 5000 h 10000"/>
                <a:gd name="connsiteX2" fmla="*/ 8338 w 10005"/>
                <a:gd name="connsiteY2" fmla="*/ 0 h 10000"/>
                <a:gd name="connsiteX0" fmla="*/ 1898 w 10005"/>
                <a:gd name="connsiteY0" fmla="*/ 2341 h 10000"/>
                <a:gd name="connsiteX1" fmla="*/ 8338 w 10005"/>
                <a:gd name="connsiteY1" fmla="*/ 0 h 10000"/>
                <a:gd name="connsiteX2" fmla="*/ 10005 w 10005"/>
                <a:gd name="connsiteY2" fmla="*/ 5000 h 10000"/>
                <a:gd name="connsiteX3" fmla="*/ 8338 w 10005"/>
                <a:gd name="connsiteY3" fmla="*/ 10000 h 10000"/>
                <a:gd name="connsiteX4" fmla="*/ 1479 w 10005"/>
                <a:gd name="connsiteY4" fmla="*/ 3277 h 10000"/>
                <a:gd name="connsiteX5" fmla="*/ 5 w 10005"/>
                <a:gd name="connsiteY5" fmla="*/ 5000 h 10000"/>
                <a:gd name="connsiteX6" fmla="*/ 1898 w 10005"/>
                <a:gd name="connsiteY6" fmla="*/ 2341 h 10000"/>
                <a:gd name="connsiteX0" fmla="*/ 1672 w 10005"/>
                <a:gd name="connsiteY0" fmla="*/ 0 h 15378"/>
                <a:gd name="connsiteX1" fmla="*/ 8338 w 10005"/>
                <a:gd name="connsiteY1" fmla="*/ 0 h 15378"/>
                <a:gd name="connsiteX2" fmla="*/ 10005 w 10005"/>
                <a:gd name="connsiteY2" fmla="*/ 5000 h 15378"/>
                <a:gd name="connsiteX3" fmla="*/ 8338 w 10005"/>
                <a:gd name="connsiteY3" fmla="*/ 10000 h 15378"/>
                <a:gd name="connsiteX4" fmla="*/ 1672 w 10005"/>
                <a:gd name="connsiteY4" fmla="*/ 10000 h 15378"/>
                <a:gd name="connsiteX5" fmla="*/ 5 w 10005"/>
                <a:gd name="connsiteY5" fmla="*/ 5000 h 15378"/>
                <a:gd name="connsiteX6" fmla="*/ 1672 w 10005"/>
                <a:gd name="connsiteY6" fmla="*/ 0 h 15378"/>
                <a:gd name="connsiteX0" fmla="*/ 8338 w 10005"/>
                <a:gd name="connsiteY0" fmla="*/ 10000 h 15378"/>
                <a:gd name="connsiteX1" fmla="*/ 6671 w 10005"/>
                <a:gd name="connsiteY1" fmla="*/ 5000 h 15378"/>
                <a:gd name="connsiteX2" fmla="*/ 8338 w 10005"/>
                <a:gd name="connsiteY2" fmla="*/ 0 h 15378"/>
                <a:gd name="connsiteX0" fmla="*/ 1898 w 10005"/>
                <a:gd name="connsiteY0" fmla="*/ 2341 h 15378"/>
                <a:gd name="connsiteX1" fmla="*/ 8338 w 10005"/>
                <a:gd name="connsiteY1" fmla="*/ 0 h 15378"/>
                <a:gd name="connsiteX2" fmla="*/ 10005 w 10005"/>
                <a:gd name="connsiteY2" fmla="*/ 5000 h 15378"/>
                <a:gd name="connsiteX3" fmla="*/ 8492 w 10005"/>
                <a:gd name="connsiteY3" fmla="*/ 15378 h 15378"/>
                <a:gd name="connsiteX4" fmla="*/ 1479 w 10005"/>
                <a:gd name="connsiteY4" fmla="*/ 3277 h 15378"/>
                <a:gd name="connsiteX5" fmla="*/ 5 w 10005"/>
                <a:gd name="connsiteY5" fmla="*/ 5000 h 15378"/>
                <a:gd name="connsiteX6" fmla="*/ 1898 w 10005"/>
                <a:gd name="connsiteY6" fmla="*/ 2341 h 15378"/>
                <a:gd name="connsiteX0" fmla="*/ 1672 w 10006"/>
                <a:gd name="connsiteY0" fmla="*/ 8416 h 23794"/>
                <a:gd name="connsiteX1" fmla="*/ 8338 w 10006"/>
                <a:gd name="connsiteY1" fmla="*/ 8416 h 23794"/>
                <a:gd name="connsiteX2" fmla="*/ 10005 w 10006"/>
                <a:gd name="connsiteY2" fmla="*/ 13416 h 23794"/>
                <a:gd name="connsiteX3" fmla="*/ 8338 w 10006"/>
                <a:gd name="connsiteY3" fmla="*/ 18416 h 23794"/>
                <a:gd name="connsiteX4" fmla="*/ 1672 w 10006"/>
                <a:gd name="connsiteY4" fmla="*/ 18416 h 23794"/>
                <a:gd name="connsiteX5" fmla="*/ 5 w 10006"/>
                <a:gd name="connsiteY5" fmla="*/ 13416 h 23794"/>
                <a:gd name="connsiteX6" fmla="*/ 1672 w 10006"/>
                <a:gd name="connsiteY6" fmla="*/ 8416 h 23794"/>
                <a:gd name="connsiteX0" fmla="*/ 8338 w 10006"/>
                <a:gd name="connsiteY0" fmla="*/ 18416 h 23794"/>
                <a:gd name="connsiteX1" fmla="*/ 6671 w 10006"/>
                <a:gd name="connsiteY1" fmla="*/ 13416 h 23794"/>
                <a:gd name="connsiteX2" fmla="*/ 8338 w 10006"/>
                <a:gd name="connsiteY2" fmla="*/ 8416 h 23794"/>
                <a:gd name="connsiteX0" fmla="*/ 1898 w 10006"/>
                <a:gd name="connsiteY0" fmla="*/ 10757 h 23794"/>
                <a:gd name="connsiteX1" fmla="*/ 8256 w 10006"/>
                <a:gd name="connsiteY1" fmla="*/ 0 h 23794"/>
                <a:gd name="connsiteX2" fmla="*/ 10005 w 10006"/>
                <a:gd name="connsiteY2" fmla="*/ 13416 h 23794"/>
                <a:gd name="connsiteX3" fmla="*/ 8492 w 10006"/>
                <a:gd name="connsiteY3" fmla="*/ 23794 h 23794"/>
                <a:gd name="connsiteX4" fmla="*/ 1479 w 10006"/>
                <a:gd name="connsiteY4" fmla="*/ 11693 h 23794"/>
                <a:gd name="connsiteX5" fmla="*/ 5 w 10006"/>
                <a:gd name="connsiteY5" fmla="*/ 13416 h 23794"/>
                <a:gd name="connsiteX6" fmla="*/ 1898 w 10006"/>
                <a:gd name="connsiteY6" fmla="*/ 10757 h 23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06" h="23794" stroke="0" extrusionOk="0">
                  <a:moveTo>
                    <a:pt x="1672" y="8416"/>
                  </a:moveTo>
                  <a:lnTo>
                    <a:pt x="8338" y="8416"/>
                  </a:lnTo>
                  <a:cubicBezTo>
                    <a:pt x="9259" y="8416"/>
                    <a:pt x="10005" y="10655"/>
                    <a:pt x="10005" y="13416"/>
                  </a:cubicBezTo>
                  <a:cubicBezTo>
                    <a:pt x="10005" y="16177"/>
                    <a:pt x="9259" y="18416"/>
                    <a:pt x="8338" y="18416"/>
                  </a:cubicBezTo>
                  <a:lnTo>
                    <a:pt x="1672" y="18416"/>
                  </a:lnTo>
                  <a:cubicBezTo>
                    <a:pt x="751" y="18416"/>
                    <a:pt x="5" y="16177"/>
                    <a:pt x="5" y="13416"/>
                  </a:cubicBezTo>
                  <a:cubicBezTo>
                    <a:pt x="5" y="10655"/>
                    <a:pt x="751" y="8416"/>
                    <a:pt x="1672" y="8416"/>
                  </a:cubicBezTo>
                  <a:close/>
                </a:path>
                <a:path w="10006" h="23794" fill="none" extrusionOk="0">
                  <a:moveTo>
                    <a:pt x="8338" y="18416"/>
                  </a:moveTo>
                  <a:cubicBezTo>
                    <a:pt x="7417" y="18416"/>
                    <a:pt x="6671" y="16177"/>
                    <a:pt x="6671" y="13416"/>
                  </a:cubicBezTo>
                  <a:cubicBezTo>
                    <a:pt x="6671" y="10655"/>
                    <a:pt x="7417" y="8416"/>
                    <a:pt x="8338" y="8416"/>
                  </a:cubicBezTo>
                </a:path>
                <a:path w="10006" h="23794" fill="none">
                  <a:moveTo>
                    <a:pt x="1898" y="10757"/>
                  </a:moveTo>
                  <a:cubicBezTo>
                    <a:pt x="4120" y="10757"/>
                    <a:pt x="6034" y="0"/>
                    <a:pt x="8256" y="0"/>
                  </a:cubicBezTo>
                  <a:cubicBezTo>
                    <a:pt x="9177" y="0"/>
                    <a:pt x="9966" y="9450"/>
                    <a:pt x="10005" y="13416"/>
                  </a:cubicBezTo>
                  <a:cubicBezTo>
                    <a:pt x="10044" y="17382"/>
                    <a:pt x="9413" y="23794"/>
                    <a:pt x="8492" y="23794"/>
                  </a:cubicBezTo>
                  <a:lnTo>
                    <a:pt x="1479" y="11693"/>
                  </a:lnTo>
                  <a:cubicBezTo>
                    <a:pt x="558" y="11693"/>
                    <a:pt x="-65" y="13572"/>
                    <a:pt x="5" y="13416"/>
                  </a:cubicBezTo>
                  <a:cubicBezTo>
                    <a:pt x="75" y="13260"/>
                    <a:pt x="977" y="10757"/>
                    <a:pt x="1898" y="10757"/>
                  </a:cubicBezTo>
                  <a:close/>
                </a:path>
              </a:pathLst>
            </a:custGeom>
            <a:solidFill>
              <a:srgbClr val="F1BD3B"/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cxnSp>
          <p:nvCxnSpPr>
            <p:cNvPr id="16" name="Straight Connector 15"/>
            <p:cNvCxnSpPr>
              <a:endCxn id="13" idx="5"/>
            </p:cNvCxnSpPr>
            <p:nvPr/>
          </p:nvCxnSpPr>
          <p:spPr>
            <a:xfrm flipH="1">
              <a:off x="5593403" y="2081057"/>
              <a:ext cx="45547" cy="1976226"/>
            </a:xfrm>
            <a:prstGeom prst="line">
              <a:avLst/>
            </a:prstGeom>
            <a:ln w="28575">
              <a:solidFill>
                <a:srgbClr val="EEAF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H="1">
              <a:off x="5674283" y="2080996"/>
              <a:ext cx="45547" cy="1976226"/>
            </a:xfrm>
            <a:prstGeom prst="line">
              <a:avLst/>
            </a:prstGeom>
            <a:ln w="28575">
              <a:solidFill>
                <a:srgbClr val="EEAF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Arc 20"/>
            <p:cNvSpPr/>
            <p:nvPr/>
          </p:nvSpPr>
          <p:spPr>
            <a:xfrm rot="17989235">
              <a:off x="5432815" y="1824747"/>
              <a:ext cx="590903" cy="684678"/>
            </a:xfrm>
            <a:prstGeom prst="arc">
              <a:avLst/>
            </a:prstGeom>
            <a:ln w="19050">
              <a:solidFill>
                <a:srgbClr val="D59D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Arc 21"/>
            <p:cNvSpPr/>
            <p:nvPr/>
          </p:nvSpPr>
          <p:spPr>
            <a:xfrm rot="17989235">
              <a:off x="5444950" y="2123904"/>
              <a:ext cx="590903" cy="684678"/>
            </a:xfrm>
            <a:prstGeom prst="arc">
              <a:avLst/>
            </a:prstGeom>
            <a:ln w="19050">
              <a:solidFill>
                <a:srgbClr val="D59D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Arc 22"/>
            <p:cNvSpPr/>
            <p:nvPr/>
          </p:nvSpPr>
          <p:spPr>
            <a:xfrm rot="17989235">
              <a:off x="5457085" y="2400896"/>
              <a:ext cx="590903" cy="684678"/>
            </a:xfrm>
            <a:prstGeom prst="arc">
              <a:avLst/>
            </a:prstGeom>
            <a:ln w="19050">
              <a:solidFill>
                <a:srgbClr val="D59D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Arc 23"/>
            <p:cNvSpPr/>
            <p:nvPr/>
          </p:nvSpPr>
          <p:spPr>
            <a:xfrm rot="17989235">
              <a:off x="5444949" y="2726770"/>
              <a:ext cx="590903" cy="684678"/>
            </a:xfrm>
            <a:prstGeom prst="arc">
              <a:avLst/>
            </a:prstGeom>
            <a:ln w="19050">
              <a:solidFill>
                <a:srgbClr val="D59D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Arc 24"/>
            <p:cNvSpPr/>
            <p:nvPr/>
          </p:nvSpPr>
          <p:spPr>
            <a:xfrm rot="17989235">
              <a:off x="5432812" y="3063002"/>
              <a:ext cx="590903" cy="684678"/>
            </a:xfrm>
            <a:prstGeom prst="arc">
              <a:avLst/>
            </a:prstGeom>
            <a:ln w="19050">
              <a:solidFill>
                <a:srgbClr val="D59D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Arc 25"/>
            <p:cNvSpPr/>
            <p:nvPr/>
          </p:nvSpPr>
          <p:spPr>
            <a:xfrm rot="17989235">
              <a:off x="5457084" y="3335317"/>
              <a:ext cx="590903" cy="684678"/>
            </a:xfrm>
            <a:prstGeom prst="arc">
              <a:avLst/>
            </a:prstGeom>
            <a:ln w="19050">
              <a:solidFill>
                <a:srgbClr val="D59D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Arc 26"/>
            <p:cNvSpPr/>
            <p:nvPr/>
          </p:nvSpPr>
          <p:spPr>
            <a:xfrm rot="17989235">
              <a:off x="5432811" y="3688430"/>
              <a:ext cx="590903" cy="684678"/>
            </a:xfrm>
            <a:prstGeom prst="arc">
              <a:avLst/>
            </a:prstGeom>
            <a:ln w="19050">
              <a:solidFill>
                <a:srgbClr val="D59D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Arc 27"/>
            <p:cNvSpPr/>
            <p:nvPr/>
          </p:nvSpPr>
          <p:spPr>
            <a:xfrm rot="17989235">
              <a:off x="5444948" y="3950417"/>
              <a:ext cx="590903" cy="684678"/>
            </a:xfrm>
            <a:prstGeom prst="arc">
              <a:avLst/>
            </a:prstGeom>
            <a:ln w="19050">
              <a:solidFill>
                <a:srgbClr val="D59D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6494043" y="2887336"/>
            <a:ext cx="20366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Large bend towards</a:t>
            </a:r>
          </a:p>
          <a:p>
            <a:pPr algn="ctr"/>
            <a:r>
              <a:rPr lang="en-US" dirty="0"/>
              <a:t>stimuli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4215348" y="2288544"/>
            <a:ext cx="1560522" cy="2355197"/>
            <a:chOff x="5346316" y="2140776"/>
            <a:chExt cx="1560522" cy="2355197"/>
          </a:xfrm>
        </p:grpSpPr>
        <p:sp>
          <p:nvSpPr>
            <p:cNvPr id="2" name="Freeform 1"/>
            <p:cNvSpPr/>
            <p:nvPr/>
          </p:nvSpPr>
          <p:spPr>
            <a:xfrm>
              <a:off x="5415431" y="2140776"/>
              <a:ext cx="1413496" cy="2261936"/>
            </a:xfrm>
            <a:custGeom>
              <a:avLst/>
              <a:gdLst>
                <a:gd name="connsiteX0" fmla="*/ 1263315 w 1413496"/>
                <a:gd name="connsiteY0" fmla="*/ 264694 h 2261936"/>
                <a:gd name="connsiteX1" fmla="*/ 1082842 w 1413496"/>
                <a:gd name="connsiteY1" fmla="*/ 276726 h 2261936"/>
                <a:gd name="connsiteX2" fmla="*/ 974557 w 1413496"/>
                <a:gd name="connsiteY2" fmla="*/ 300789 h 2261936"/>
                <a:gd name="connsiteX3" fmla="*/ 890336 w 1413496"/>
                <a:gd name="connsiteY3" fmla="*/ 312821 h 2261936"/>
                <a:gd name="connsiteX4" fmla="*/ 794084 w 1413496"/>
                <a:gd name="connsiteY4" fmla="*/ 336884 h 2261936"/>
                <a:gd name="connsiteX5" fmla="*/ 721894 w 1413496"/>
                <a:gd name="connsiteY5" fmla="*/ 360947 h 2261936"/>
                <a:gd name="connsiteX6" fmla="*/ 685800 w 1413496"/>
                <a:gd name="connsiteY6" fmla="*/ 372979 h 2261936"/>
                <a:gd name="connsiteX7" fmla="*/ 625642 w 1413496"/>
                <a:gd name="connsiteY7" fmla="*/ 421105 h 2261936"/>
                <a:gd name="connsiteX8" fmla="*/ 601578 w 1413496"/>
                <a:gd name="connsiteY8" fmla="*/ 445168 h 2261936"/>
                <a:gd name="connsiteX9" fmla="*/ 553452 w 1413496"/>
                <a:gd name="connsiteY9" fmla="*/ 517358 h 2261936"/>
                <a:gd name="connsiteX10" fmla="*/ 541421 w 1413496"/>
                <a:gd name="connsiteY10" fmla="*/ 553452 h 2261936"/>
                <a:gd name="connsiteX11" fmla="*/ 493294 w 1413496"/>
                <a:gd name="connsiteY11" fmla="*/ 625642 h 2261936"/>
                <a:gd name="connsiteX12" fmla="*/ 457200 w 1413496"/>
                <a:gd name="connsiteY12" fmla="*/ 685800 h 2261936"/>
                <a:gd name="connsiteX13" fmla="*/ 433136 w 1413496"/>
                <a:gd name="connsiteY13" fmla="*/ 745958 h 2261936"/>
                <a:gd name="connsiteX14" fmla="*/ 421105 w 1413496"/>
                <a:gd name="connsiteY14" fmla="*/ 806115 h 2261936"/>
                <a:gd name="connsiteX15" fmla="*/ 409073 w 1413496"/>
                <a:gd name="connsiteY15" fmla="*/ 842210 h 2261936"/>
                <a:gd name="connsiteX16" fmla="*/ 385010 w 1413496"/>
                <a:gd name="connsiteY16" fmla="*/ 1046747 h 2261936"/>
                <a:gd name="connsiteX17" fmla="*/ 372978 w 1413496"/>
                <a:gd name="connsiteY17" fmla="*/ 1094873 h 2261936"/>
                <a:gd name="connsiteX18" fmla="*/ 385010 w 1413496"/>
                <a:gd name="connsiteY18" fmla="*/ 1287379 h 2261936"/>
                <a:gd name="connsiteX19" fmla="*/ 397042 w 1413496"/>
                <a:gd name="connsiteY19" fmla="*/ 1335505 h 2261936"/>
                <a:gd name="connsiteX20" fmla="*/ 409073 w 1413496"/>
                <a:gd name="connsiteY20" fmla="*/ 1407694 h 2261936"/>
                <a:gd name="connsiteX21" fmla="*/ 433136 w 1413496"/>
                <a:gd name="connsiteY21" fmla="*/ 1479884 h 2261936"/>
                <a:gd name="connsiteX22" fmla="*/ 445168 w 1413496"/>
                <a:gd name="connsiteY22" fmla="*/ 1515979 h 2261936"/>
                <a:gd name="connsiteX23" fmla="*/ 469231 w 1413496"/>
                <a:gd name="connsiteY23" fmla="*/ 1552073 h 2261936"/>
                <a:gd name="connsiteX24" fmla="*/ 505326 w 1413496"/>
                <a:gd name="connsiteY24" fmla="*/ 1624263 h 2261936"/>
                <a:gd name="connsiteX25" fmla="*/ 541421 w 1413496"/>
                <a:gd name="connsiteY25" fmla="*/ 1648326 h 2261936"/>
                <a:gd name="connsiteX26" fmla="*/ 613610 w 1413496"/>
                <a:gd name="connsiteY26" fmla="*/ 1732547 h 2261936"/>
                <a:gd name="connsiteX27" fmla="*/ 649705 w 1413496"/>
                <a:gd name="connsiteY27" fmla="*/ 1744579 h 2261936"/>
                <a:gd name="connsiteX28" fmla="*/ 709863 w 1413496"/>
                <a:gd name="connsiteY28" fmla="*/ 1792705 h 2261936"/>
                <a:gd name="connsiteX29" fmla="*/ 745957 w 1413496"/>
                <a:gd name="connsiteY29" fmla="*/ 1828800 h 2261936"/>
                <a:gd name="connsiteX30" fmla="*/ 818147 w 1413496"/>
                <a:gd name="connsiteY30" fmla="*/ 1852863 h 2261936"/>
                <a:gd name="connsiteX31" fmla="*/ 854242 w 1413496"/>
                <a:gd name="connsiteY31" fmla="*/ 1876926 h 2261936"/>
                <a:gd name="connsiteX32" fmla="*/ 926431 w 1413496"/>
                <a:gd name="connsiteY32" fmla="*/ 1900989 h 2261936"/>
                <a:gd name="connsiteX33" fmla="*/ 1010652 w 1413496"/>
                <a:gd name="connsiteY33" fmla="*/ 1925052 h 2261936"/>
                <a:gd name="connsiteX34" fmla="*/ 1094873 w 1413496"/>
                <a:gd name="connsiteY34" fmla="*/ 1949115 h 2261936"/>
                <a:gd name="connsiteX35" fmla="*/ 1155031 w 1413496"/>
                <a:gd name="connsiteY35" fmla="*/ 1961147 h 2261936"/>
                <a:gd name="connsiteX36" fmla="*/ 1227221 w 1413496"/>
                <a:gd name="connsiteY36" fmla="*/ 1985210 h 2261936"/>
                <a:gd name="connsiteX37" fmla="*/ 1359568 w 1413496"/>
                <a:gd name="connsiteY37" fmla="*/ 2009273 h 2261936"/>
                <a:gd name="connsiteX38" fmla="*/ 1395663 w 1413496"/>
                <a:gd name="connsiteY38" fmla="*/ 2021305 h 2261936"/>
                <a:gd name="connsiteX39" fmla="*/ 1383631 w 1413496"/>
                <a:gd name="connsiteY39" fmla="*/ 2201779 h 2261936"/>
                <a:gd name="connsiteX40" fmla="*/ 1371600 w 1413496"/>
                <a:gd name="connsiteY40" fmla="*/ 2237873 h 2261936"/>
                <a:gd name="connsiteX41" fmla="*/ 1299410 w 1413496"/>
                <a:gd name="connsiteY41" fmla="*/ 2261936 h 2261936"/>
                <a:gd name="connsiteX42" fmla="*/ 1022684 w 1413496"/>
                <a:gd name="connsiteY42" fmla="*/ 2249905 h 2261936"/>
                <a:gd name="connsiteX43" fmla="*/ 866273 w 1413496"/>
                <a:gd name="connsiteY43" fmla="*/ 2237873 h 2261936"/>
                <a:gd name="connsiteX44" fmla="*/ 685800 w 1413496"/>
                <a:gd name="connsiteY44" fmla="*/ 2201779 h 2261936"/>
                <a:gd name="connsiteX45" fmla="*/ 613610 w 1413496"/>
                <a:gd name="connsiteY45" fmla="*/ 2177715 h 2261936"/>
                <a:gd name="connsiteX46" fmla="*/ 541421 w 1413496"/>
                <a:gd name="connsiteY46" fmla="*/ 2129589 h 2261936"/>
                <a:gd name="connsiteX47" fmla="*/ 469231 w 1413496"/>
                <a:gd name="connsiteY47" fmla="*/ 2105526 h 2261936"/>
                <a:gd name="connsiteX48" fmla="*/ 433136 w 1413496"/>
                <a:gd name="connsiteY48" fmla="*/ 2093494 h 2261936"/>
                <a:gd name="connsiteX49" fmla="*/ 397042 w 1413496"/>
                <a:gd name="connsiteY49" fmla="*/ 2081463 h 2261936"/>
                <a:gd name="connsiteX50" fmla="*/ 312821 w 1413496"/>
                <a:gd name="connsiteY50" fmla="*/ 2009273 h 2261936"/>
                <a:gd name="connsiteX51" fmla="*/ 288757 w 1413496"/>
                <a:gd name="connsiteY51" fmla="*/ 1973179 h 2261936"/>
                <a:gd name="connsiteX52" fmla="*/ 264694 w 1413496"/>
                <a:gd name="connsiteY52" fmla="*/ 1949115 h 2261936"/>
                <a:gd name="connsiteX53" fmla="*/ 252663 w 1413496"/>
                <a:gd name="connsiteY53" fmla="*/ 1913021 h 2261936"/>
                <a:gd name="connsiteX54" fmla="*/ 228600 w 1413496"/>
                <a:gd name="connsiteY54" fmla="*/ 1876926 h 2261936"/>
                <a:gd name="connsiteX55" fmla="*/ 204536 w 1413496"/>
                <a:gd name="connsiteY55" fmla="*/ 1804736 h 2261936"/>
                <a:gd name="connsiteX56" fmla="*/ 180473 w 1413496"/>
                <a:gd name="connsiteY56" fmla="*/ 1756610 h 2261936"/>
                <a:gd name="connsiteX57" fmla="*/ 120315 w 1413496"/>
                <a:gd name="connsiteY57" fmla="*/ 1660358 h 2261936"/>
                <a:gd name="connsiteX58" fmla="*/ 96252 w 1413496"/>
                <a:gd name="connsiteY58" fmla="*/ 1624263 h 2261936"/>
                <a:gd name="connsiteX59" fmla="*/ 84221 w 1413496"/>
                <a:gd name="connsiteY59" fmla="*/ 1588168 h 2261936"/>
                <a:gd name="connsiteX60" fmla="*/ 60157 w 1413496"/>
                <a:gd name="connsiteY60" fmla="*/ 1564105 h 2261936"/>
                <a:gd name="connsiteX61" fmla="*/ 36094 w 1413496"/>
                <a:gd name="connsiteY61" fmla="*/ 1491915 h 2261936"/>
                <a:gd name="connsiteX62" fmla="*/ 12031 w 1413496"/>
                <a:gd name="connsiteY62" fmla="*/ 1383631 h 2261936"/>
                <a:gd name="connsiteX63" fmla="*/ 0 w 1413496"/>
                <a:gd name="connsiteY63" fmla="*/ 1311442 h 2261936"/>
                <a:gd name="connsiteX64" fmla="*/ 12031 w 1413496"/>
                <a:gd name="connsiteY64" fmla="*/ 962526 h 2261936"/>
                <a:gd name="connsiteX65" fmla="*/ 36094 w 1413496"/>
                <a:gd name="connsiteY65" fmla="*/ 890336 h 2261936"/>
                <a:gd name="connsiteX66" fmla="*/ 48126 w 1413496"/>
                <a:gd name="connsiteY66" fmla="*/ 830179 h 2261936"/>
                <a:gd name="connsiteX67" fmla="*/ 60157 w 1413496"/>
                <a:gd name="connsiteY67" fmla="*/ 757989 h 2261936"/>
                <a:gd name="connsiteX68" fmla="*/ 84221 w 1413496"/>
                <a:gd name="connsiteY68" fmla="*/ 685800 h 2261936"/>
                <a:gd name="connsiteX69" fmla="*/ 96252 w 1413496"/>
                <a:gd name="connsiteY69" fmla="*/ 649705 h 2261936"/>
                <a:gd name="connsiteX70" fmla="*/ 132347 w 1413496"/>
                <a:gd name="connsiteY70" fmla="*/ 577515 h 2261936"/>
                <a:gd name="connsiteX71" fmla="*/ 168442 w 1413496"/>
                <a:gd name="connsiteY71" fmla="*/ 553452 h 2261936"/>
                <a:gd name="connsiteX72" fmla="*/ 204536 w 1413496"/>
                <a:gd name="connsiteY72" fmla="*/ 481263 h 2261936"/>
                <a:gd name="connsiteX73" fmla="*/ 216568 w 1413496"/>
                <a:gd name="connsiteY73" fmla="*/ 421105 h 2261936"/>
                <a:gd name="connsiteX74" fmla="*/ 276726 w 1413496"/>
                <a:gd name="connsiteY74" fmla="*/ 360947 h 2261936"/>
                <a:gd name="connsiteX75" fmla="*/ 360947 w 1413496"/>
                <a:gd name="connsiteY75" fmla="*/ 276726 h 2261936"/>
                <a:gd name="connsiteX76" fmla="*/ 421105 w 1413496"/>
                <a:gd name="connsiteY76" fmla="*/ 228600 h 2261936"/>
                <a:gd name="connsiteX77" fmla="*/ 445168 w 1413496"/>
                <a:gd name="connsiteY77" fmla="*/ 204536 h 2261936"/>
                <a:gd name="connsiteX78" fmla="*/ 481263 w 1413496"/>
                <a:gd name="connsiteY78" fmla="*/ 180473 h 2261936"/>
                <a:gd name="connsiteX79" fmla="*/ 553452 w 1413496"/>
                <a:gd name="connsiteY79" fmla="*/ 96252 h 2261936"/>
                <a:gd name="connsiteX80" fmla="*/ 565484 w 1413496"/>
                <a:gd name="connsiteY80" fmla="*/ 60158 h 2261936"/>
                <a:gd name="connsiteX81" fmla="*/ 637673 w 1413496"/>
                <a:gd name="connsiteY81" fmla="*/ 36094 h 2261936"/>
                <a:gd name="connsiteX82" fmla="*/ 673768 w 1413496"/>
                <a:gd name="connsiteY82" fmla="*/ 24063 h 2261936"/>
                <a:gd name="connsiteX83" fmla="*/ 709863 w 1413496"/>
                <a:gd name="connsiteY83" fmla="*/ 12031 h 2261936"/>
                <a:gd name="connsiteX84" fmla="*/ 757989 w 1413496"/>
                <a:gd name="connsiteY84" fmla="*/ 0 h 2261936"/>
                <a:gd name="connsiteX85" fmla="*/ 1311442 w 1413496"/>
                <a:gd name="connsiteY85" fmla="*/ 12031 h 2261936"/>
                <a:gd name="connsiteX86" fmla="*/ 1347536 w 1413496"/>
                <a:gd name="connsiteY86" fmla="*/ 36094 h 2261936"/>
                <a:gd name="connsiteX87" fmla="*/ 1359568 w 1413496"/>
                <a:gd name="connsiteY87" fmla="*/ 72189 h 2261936"/>
                <a:gd name="connsiteX88" fmla="*/ 1395663 w 1413496"/>
                <a:gd name="connsiteY88" fmla="*/ 144379 h 2261936"/>
                <a:gd name="connsiteX89" fmla="*/ 1383631 w 1413496"/>
                <a:gd name="connsiteY89" fmla="*/ 252663 h 2261936"/>
                <a:gd name="connsiteX90" fmla="*/ 1275347 w 1413496"/>
                <a:gd name="connsiteY90" fmla="*/ 312821 h 2261936"/>
                <a:gd name="connsiteX91" fmla="*/ 1263315 w 1413496"/>
                <a:gd name="connsiteY91" fmla="*/ 264694 h 2261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</a:cxnLst>
              <a:rect l="l" t="t" r="r" b="b"/>
              <a:pathLst>
                <a:path w="1413496" h="2261936">
                  <a:moveTo>
                    <a:pt x="1263315" y="264694"/>
                  </a:moveTo>
                  <a:cubicBezTo>
                    <a:pt x="1231231" y="258678"/>
                    <a:pt x="1142834" y="270727"/>
                    <a:pt x="1082842" y="276726"/>
                  </a:cubicBezTo>
                  <a:cubicBezTo>
                    <a:pt x="1029788" y="282032"/>
                    <a:pt x="1023667" y="291860"/>
                    <a:pt x="974557" y="300789"/>
                  </a:cubicBezTo>
                  <a:cubicBezTo>
                    <a:pt x="946656" y="305862"/>
                    <a:pt x="918410" y="308810"/>
                    <a:pt x="890336" y="312821"/>
                  </a:cubicBezTo>
                  <a:cubicBezTo>
                    <a:pt x="780814" y="349327"/>
                    <a:pt x="953798" y="293326"/>
                    <a:pt x="794084" y="336884"/>
                  </a:cubicBezTo>
                  <a:cubicBezTo>
                    <a:pt x="769613" y="343558"/>
                    <a:pt x="745957" y="352926"/>
                    <a:pt x="721894" y="360947"/>
                  </a:cubicBezTo>
                  <a:lnTo>
                    <a:pt x="685800" y="372979"/>
                  </a:lnTo>
                  <a:cubicBezTo>
                    <a:pt x="627697" y="431080"/>
                    <a:pt x="701531" y="360394"/>
                    <a:pt x="625642" y="421105"/>
                  </a:cubicBezTo>
                  <a:cubicBezTo>
                    <a:pt x="616784" y="428191"/>
                    <a:pt x="609599" y="437147"/>
                    <a:pt x="601578" y="445168"/>
                  </a:cubicBezTo>
                  <a:cubicBezTo>
                    <a:pt x="572972" y="530991"/>
                    <a:pt x="613534" y="427235"/>
                    <a:pt x="553452" y="517358"/>
                  </a:cubicBezTo>
                  <a:cubicBezTo>
                    <a:pt x="546417" y="527910"/>
                    <a:pt x="547580" y="542366"/>
                    <a:pt x="541421" y="553452"/>
                  </a:cubicBezTo>
                  <a:cubicBezTo>
                    <a:pt x="527376" y="578733"/>
                    <a:pt x="493294" y="625642"/>
                    <a:pt x="493294" y="625642"/>
                  </a:cubicBezTo>
                  <a:cubicBezTo>
                    <a:pt x="455522" y="738960"/>
                    <a:pt x="510046" y="593320"/>
                    <a:pt x="457200" y="685800"/>
                  </a:cubicBezTo>
                  <a:cubicBezTo>
                    <a:pt x="446485" y="704552"/>
                    <a:pt x="441157" y="725905"/>
                    <a:pt x="433136" y="745958"/>
                  </a:cubicBezTo>
                  <a:cubicBezTo>
                    <a:pt x="429126" y="766010"/>
                    <a:pt x="426065" y="786276"/>
                    <a:pt x="421105" y="806115"/>
                  </a:cubicBezTo>
                  <a:cubicBezTo>
                    <a:pt x="418029" y="818419"/>
                    <a:pt x="411560" y="829774"/>
                    <a:pt x="409073" y="842210"/>
                  </a:cubicBezTo>
                  <a:cubicBezTo>
                    <a:pt x="393400" y="920577"/>
                    <a:pt x="396940" y="963242"/>
                    <a:pt x="385010" y="1046747"/>
                  </a:cubicBezTo>
                  <a:cubicBezTo>
                    <a:pt x="382671" y="1063117"/>
                    <a:pt x="376989" y="1078831"/>
                    <a:pt x="372978" y="1094873"/>
                  </a:cubicBezTo>
                  <a:cubicBezTo>
                    <a:pt x="376989" y="1159042"/>
                    <a:pt x="378612" y="1223404"/>
                    <a:pt x="385010" y="1287379"/>
                  </a:cubicBezTo>
                  <a:cubicBezTo>
                    <a:pt x="386655" y="1303833"/>
                    <a:pt x="393799" y="1319290"/>
                    <a:pt x="397042" y="1335505"/>
                  </a:cubicBezTo>
                  <a:cubicBezTo>
                    <a:pt x="401826" y="1359426"/>
                    <a:pt x="403156" y="1384027"/>
                    <a:pt x="409073" y="1407694"/>
                  </a:cubicBezTo>
                  <a:cubicBezTo>
                    <a:pt x="415225" y="1432302"/>
                    <a:pt x="425115" y="1455821"/>
                    <a:pt x="433136" y="1479884"/>
                  </a:cubicBezTo>
                  <a:cubicBezTo>
                    <a:pt x="437147" y="1491916"/>
                    <a:pt x="438133" y="1505427"/>
                    <a:pt x="445168" y="1515979"/>
                  </a:cubicBezTo>
                  <a:cubicBezTo>
                    <a:pt x="453189" y="1528010"/>
                    <a:pt x="462764" y="1539140"/>
                    <a:pt x="469231" y="1552073"/>
                  </a:cubicBezTo>
                  <a:cubicBezTo>
                    <a:pt x="488802" y="1591214"/>
                    <a:pt x="470846" y="1589783"/>
                    <a:pt x="505326" y="1624263"/>
                  </a:cubicBezTo>
                  <a:cubicBezTo>
                    <a:pt x="515551" y="1634488"/>
                    <a:pt x="529389" y="1640305"/>
                    <a:pt x="541421" y="1648326"/>
                  </a:cubicBezTo>
                  <a:cubicBezTo>
                    <a:pt x="564544" y="1683011"/>
                    <a:pt x="576477" y="1706023"/>
                    <a:pt x="613610" y="1732547"/>
                  </a:cubicBezTo>
                  <a:cubicBezTo>
                    <a:pt x="623930" y="1739919"/>
                    <a:pt x="637673" y="1740568"/>
                    <a:pt x="649705" y="1744579"/>
                  </a:cubicBezTo>
                  <a:cubicBezTo>
                    <a:pt x="703522" y="1825303"/>
                    <a:pt x="640124" y="1746211"/>
                    <a:pt x="709863" y="1792705"/>
                  </a:cubicBezTo>
                  <a:cubicBezTo>
                    <a:pt x="724020" y="1802143"/>
                    <a:pt x="731083" y="1820537"/>
                    <a:pt x="745957" y="1828800"/>
                  </a:cubicBezTo>
                  <a:cubicBezTo>
                    <a:pt x="768130" y="1841118"/>
                    <a:pt x="797042" y="1838793"/>
                    <a:pt x="818147" y="1852863"/>
                  </a:cubicBezTo>
                  <a:cubicBezTo>
                    <a:pt x="830179" y="1860884"/>
                    <a:pt x="841028" y="1871053"/>
                    <a:pt x="854242" y="1876926"/>
                  </a:cubicBezTo>
                  <a:cubicBezTo>
                    <a:pt x="877421" y="1887228"/>
                    <a:pt x="902368" y="1892968"/>
                    <a:pt x="926431" y="1900989"/>
                  </a:cubicBezTo>
                  <a:cubicBezTo>
                    <a:pt x="1012986" y="1929841"/>
                    <a:pt x="904884" y="1894833"/>
                    <a:pt x="1010652" y="1925052"/>
                  </a:cubicBezTo>
                  <a:cubicBezTo>
                    <a:pt x="1081009" y="1945154"/>
                    <a:pt x="1010225" y="1930304"/>
                    <a:pt x="1094873" y="1949115"/>
                  </a:cubicBezTo>
                  <a:cubicBezTo>
                    <a:pt x="1114836" y="1953551"/>
                    <a:pt x="1135302" y="1955766"/>
                    <a:pt x="1155031" y="1961147"/>
                  </a:cubicBezTo>
                  <a:cubicBezTo>
                    <a:pt x="1179502" y="1967821"/>
                    <a:pt x="1202201" y="1981040"/>
                    <a:pt x="1227221" y="1985210"/>
                  </a:cubicBezTo>
                  <a:cubicBezTo>
                    <a:pt x="1259386" y="1990571"/>
                    <a:pt x="1325950" y="2000868"/>
                    <a:pt x="1359568" y="2009273"/>
                  </a:cubicBezTo>
                  <a:cubicBezTo>
                    <a:pt x="1371872" y="2012349"/>
                    <a:pt x="1383631" y="2017294"/>
                    <a:pt x="1395663" y="2021305"/>
                  </a:cubicBezTo>
                  <a:cubicBezTo>
                    <a:pt x="1419724" y="2093491"/>
                    <a:pt x="1422852" y="2084112"/>
                    <a:pt x="1383631" y="2201779"/>
                  </a:cubicBezTo>
                  <a:cubicBezTo>
                    <a:pt x="1379621" y="2213810"/>
                    <a:pt x="1381920" y="2230502"/>
                    <a:pt x="1371600" y="2237873"/>
                  </a:cubicBezTo>
                  <a:cubicBezTo>
                    <a:pt x="1350960" y="2252616"/>
                    <a:pt x="1299410" y="2261936"/>
                    <a:pt x="1299410" y="2261936"/>
                  </a:cubicBezTo>
                  <a:lnTo>
                    <a:pt x="1022684" y="2249905"/>
                  </a:lnTo>
                  <a:cubicBezTo>
                    <a:pt x="970473" y="2247004"/>
                    <a:pt x="918305" y="2243076"/>
                    <a:pt x="866273" y="2237873"/>
                  </a:cubicBezTo>
                  <a:cubicBezTo>
                    <a:pt x="808697" y="2232115"/>
                    <a:pt x="740312" y="2219950"/>
                    <a:pt x="685800" y="2201779"/>
                  </a:cubicBezTo>
                  <a:cubicBezTo>
                    <a:pt x="661737" y="2193758"/>
                    <a:pt x="634715" y="2191785"/>
                    <a:pt x="613610" y="2177715"/>
                  </a:cubicBezTo>
                  <a:cubicBezTo>
                    <a:pt x="589547" y="2161673"/>
                    <a:pt x="568857" y="2138734"/>
                    <a:pt x="541421" y="2129589"/>
                  </a:cubicBezTo>
                  <a:lnTo>
                    <a:pt x="469231" y="2105526"/>
                  </a:lnTo>
                  <a:lnTo>
                    <a:pt x="433136" y="2093494"/>
                  </a:lnTo>
                  <a:lnTo>
                    <a:pt x="397042" y="2081463"/>
                  </a:lnTo>
                  <a:cubicBezTo>
                    <a:pt x="338690" y="2023111"/>
                    <a:pt x="367792" y="2045921"/>
                    <a:pt x="312821" y="2009273"/>
                  </a:cubicBezTo>
                  <a:cubicBezTo>
                    <a:pt x="304800" y="1997242"/>
                    <a:pt x="297790" y="1984470"/>
                    <a:pt x="288757" y="1973179"/>
                  </a:cubicBezTo>
                  <a:cubicBezTo>
                    <a:pt x="281671" y="1964321"/>
                    <a:pt x="270530" y="1958842"/>
                    <a:pt x="264694" y="1949115"/>
                  </a:cubicBezTo>
                  <a:cubicBezTo>
                    <a:pt x="258169" y="1938240"/>
                    <a:pt x="258335" y="1924364"/>
                    <a:pt x="252663" y="1913021"/>
                  </a:cubicBezTo>
                  <a:cubicBezTo>
                    <a:pt x="246196" y="1900087"/>
                    <a:pt x="234473" y="1890140"/>
                    <a:pt x="228600" y="1876926"/>
                  </a:cubicBezTo>
                  <a:cubicBezTo>
                    <a:pt x="218298" y="1853747"/>
                    <a:pt x="215880" y="1827423"/>
                    <a:pt x="204536" y="1804736"/>
                  </a:cubicBezTo>
                  <a:cubicBezTo>
                    <a:pt x="196515" y="1788694"/>
                    <a:pt x="187134" y="1773263"/>
                    <a:pt x="180473" y="1756610"/>
                  </a:cubicBezTo>
                  <a:cubicBezTo>
                    <a:pt x="144028" y="1665496"/>
                    <a:pt x="181967" y="1701459"/>
                    <a:pt x="120315" y="1660358"/>
                  </a:cubicBezTo>
                  <a:cubicBezTo>
                    <a:pt x="112294" y="1648326"/>
                    <a:pt x="102719" y="1637197"/>
                    <a:pt x="96252" y="1624263"/>
                  </a:cubicBezTo>
                  <a:cubicBezTo>
                    <a:pt x="90580" y="1612919"/>
                    <a:pt x="90746" y="1599043"/>
                    <a:pt x="84221" y="1588168"/>
                  </a:cubicBezTo>
                  <a:cubicBezTo>
                    <a:pt x="78385" y="1578441"/>
                    <a:pt x="68178" y="1572126"/>
                    <a:pt x="60157" y="1564105"/>
                  </a:cubicBezTo>
                  <a:cubicBezTo>
                    <a:pt x="52136" y="1540042"/>
                    <a:pt x="40264" y="1516935"/>
                    <a:pt x="36094" y="1491915"/>
                  </a:cubicBezTo>
                  <a:cubicBezTo>
                    <a:pt x="21978" y="1407216"/>
                    <a:pt x="31778" y="1442869"/>
                    <a:pt x="12031" y="1383631"/>
                  </a:cubicBezTo>
                  <a:cubicBezTo>
                    <a:pt x="8021" y="1359568"/>
                    <a:pt x="0" y="1335837"/>
                    <a:pt x="0" y="1311442"/>
                  </a:cubicBezTo>
                  <a:cubicBezTo>
                    <a:pt x="0" y="1195068"/>
                    <a:pt x="2093" y="1078475"/>
                    <a:pt x="12031" y="962526"/>
                  </a:cubicBezTo>
                  <a:cubicBezTo>
                    <a:pt x="14197" y="937254"/>
                    <a:pt x="31119" y="915208"/>
                    <a:pt x="36094" y="890336"/>
                  </a:cubicBezTo>
                  <a:cubicBezTo>
                    <a:pt x="40105" y="870284"/>
                    <a:pt x="44468" y="850299"/>
                    <a:pt x="48126" y="830179"/>
                  </a:cubicBezTo>
                  <a:cubicBezTo>
                    <a:pt x="52490" y="806177"/>
                    <a:pt x="54240" y="781656"/>
                    <a:pt x="60157" y="757989"/>
                  </a:cubicBezTo>
                  <a:cubicBezTo>
                    <a:pt x="66309" y="733382"/>
                    <a:pt x="76200" y="709863"/>
                    <a:pt x="84221" y="685800"/>
                  </a:cubicBezTo>
                  <a:lnTo>
                    <a:pt x="96252" y="649705"/>
                  </a:lnTo>
                  <a:cubicBezTo>
                    <a:pt x="106037" y="620350"/>
                    <a:pt x="109025" y="600837"/>
                    <a:pt x="132347" y="577515"/>
                  </a:cubicBezTo>
                  <a:cubicBezTo>
                    <a:pt x="142572" y="567290"/>
                    <a:pt x="156410" y="561473"/>
                    <a:pt x="168442" y="553452"/>
                  </a:cubicBezTo>
                  <a:cubicBezTo>
                    <a:pt x="191969" y="518162"/>
                    <a:pt x="194573" y="521116"/>
                    <a:pt x="204536" y="481263"/>
                  </a:cubicBezTo>
                  <a:cubicBezTo>
                    <a:pt x="209496" y="461424"/>
                    <a:pt x="209388" y="440253"/>
                    <a:pt x="216568" y="421105"/>
                  </a:cubicBezTo>
                  <a:cubicBezTo>
                    <a:pt x="229937" y="385455"/>
                    <a:pt x="247315" y="380554"/>
                    <a:pt x="276726" y="360947"/>
                  </a:cubicBezTo>
                  <a:cubicBezTo>
                    <a:pt x="331887" y="278206"/>
                    <a:pt x="297416" y="297904"/>
                    <a:pt x="360947" y="276726"/>
                  </a:cubicBezTo>
                  <a:cubicBezTo>
                    <a:pt x="408874" y="204834"/>
                    <a:pt x="356531" y="267344"/>
                    <a:pt x="421105" y="228600"/>
                  </a:cubicBezTo>
                  <a:cubicBezTo>
                    <a:pt x="430832" y="222764"/>
                    <a:pt x="436310" y="211622"/>
                    <a:pt x="445168" y="204536"/>
                  </a:cubicBezTo>
                  <a:cubicBezTo>
                    <a:pt x="456459" y="195503"/>
                    <a:pt x="469231" y="188494"/>
                    <a:pt x="481263" y="180473"/>
                  </a:cubicBezTo>
                  <a:cubicBezTo>
                    <a:pt x="545724" y="51552"/>
                    <a:pt x="455838" y="213388"/>
                    <a:pt x="553452" y="96252"/>
                  </a:cubicBezTo>
                  <a:cubicBezTo>
                    <a:pt x="561571" y="86509"/>
                    <a:pt x="555164" y="67529"/>
                    <a:pt x="565484" y="60158"/>
                  </a:cubicBezTo>
                  <a:cubicBezTo>
                    <a:pt x="586124" y="45415"/>
                    <a:pt x="613610" y="44115"/>
                    <a:pt x="637673" y="36094"/>
                  </a:cubicBezTo>
                  <a:lnTo>
                    <a:pt x="673768" y="24063"/>
                  </a:lnTo>
                  <a:cubicBezTo>
                    <a:pt x="685800" y="20052"/>
                    <a:pt x="697559" y="15107"/>
                    <a:pt x="709863" y="12031"/>
                  </a:cubicBezTo>
                  <a:lnTo>
                    <a:pt x="757989" y="0"/>
                  </a:lnTo>
                  <a:cubicBezTo>
                    <a:pt x="942473" y="4010"/>
                    <a:pt x="1127259" y="755"/>
                    <a:pt x="1311442" y="12031"/>
                  </a:cubicBezTo>
                  <a:cubicBezTo>
                    <a:pt x="1325875" y="12915"/>
                    <a:pt x="1338503" y="24803"/>
                    <a:pt x="1347536" y="36094"/>
                  </a:cubicBezTo>
                  <a:cubicBezTo>
                    <a:pt x="1355459" y="45997"/>
                    <a:pt x="1353896" y="60845"/>
                    <a:pt x="1359568" y="72189"/>
                  </a:cubicBezTo>
                  <a:cubicBezTo>
                    <a:pt x="1406216" y="165484"/>
                    <a:pt x="1365420" y="53653"/>
                    <a:pt x="1395663" y="144379"/>
                  </a:cubicBezTo>
                  <a:cubicBezTo>
                    <a:pt x="1391652" y="180474"/>
                    <a:pt x="1400849" y="220687"/>
                    <a:pt x="1383631" y="252663"/>
                  </a:cubicBezTo>
                  <a:cubicBezTo>
                    <a:pt x="1369692" y="278550"/>
                    <a:pt x="1308706" y="304481"/>
                    <a:pt x="1275347" y="312821"/>
                  </a:cubicBezTo>
                  <a:cubicBezTo>
                    <a:pt x="1271456" y="313794"/>
                    <a:pt x="1295399" y="270710"/>
                    <a:pt x="1263315" y="264694"/>
                  </a:cubicBezTo>
                  <a:close/>
                </a:path>
              </a:pathLst>
            </a:custGeom>
            <a:solidFill>
              <a:srgbClr val="F9E3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Arc 48"/>
            <p:cNvSpPr/>
            <p:nvPr/>
          </p:nvSpPr>
          <p:spPr>
            <a:xfrm rot="760720">
              <a:off x="5680857" y="2311905"/>
              <a:ext cx="338906" cy="535499"/>
            </a:xfrm>
            <a:prstGeom prst="arc">
              <a:avLst/>
            </a:prstGeom>
            <a:ln w="19050">
              <a:solidFill>
                <a:srgbClr val="D59D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Arc 50"/>
            <p:cNvSpPr/>
            <p:nvPr/>
          </p:nvSpPr>
          <p:spPr>
            <a:xfrm rot="760720">
              <a:off x="5346316" y="2697028"/>
              <a:ext cx="442018" cy="532703"/>
            </a:xfrm>
            <a:prstGeom prst="arc">
              <a:avLst/>
            </a:prstGeom>
            <a:ln w="19050">
              <a:solidFill>
                <a:srgbClr val="D59D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Arc 51"/>
            <p:cNvSpPr/>
            <p:nvPr/>
          </p:nvSpPr>
          <p:spPr>
            <a:xfrm rot="15338229">
              <a:off x="6246650" y="4008612"/>
              <a:ext cx="442018" cy="532703"/>
            </a:xfrm>
            <a:prstGeom prst="arc">
              <a:avLst/>
            </a:prstGeom>
            <a:ln w="19050">
              <a:solidFill>
                <a:srgbClr val="D59D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Arc 52"/>
            <p:cNvSpPr/>
            <p:nvPr/>
          </p:nvSpPr>
          <p:spPr>
            <a:xfrm rot="15338229">
              <a:off x="5899950" y="3890302"/>
              <a:ext cx="442018" cy="532703"/>
            </a:xfrm>
            <a:prstGeom prst="arc">
              <a:avLst/>
            </a:prstGeom>
            <a:ln w="19050">
              <a:solidFill>
                <a:srgbClr val="D59D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Arc 53"/>
            <p:cNvSpPr/>
            <p:nvPr/>
          </p:nvSpPr>
          <p:spPr>
            <a:xfrm rot="15338229">
              <a:off x="5619531" y="3525681"/>
              <a:ext cx="461558" cy="529421"/>
            </a:xfrm>
            <a:prstGeom prst="arc">
              <a:avLst/>
            </a:prstGeom>
            <a:ln w="19050">
              <a:solidFill>
                <a:srgbClr val="D59D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Arc 54"/>
            <p:cNvSpPr/>
            <p:nvPr/>
          </p:nvSpPr>
          <p:spPr>
            <a:xfrm rot="19432369">
              <a:off x="5380136" y="3172482"/>
              <a:ext cx="442018" cy="532703"/>
            </a:xfrm>
            <a:prstGeom prst="arc">
              <a:avLst/>
            </a:prstGeom>
            <a:ln w="19050">
              <a:solidFill>
                <a:srgbClr val="D59D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Freeform 2"/>
            <p:cNvSpPr/>
            <p:nvPr/>
          </p:nvSpPr>
          <p:spPr>
            <a:xfrm>
              <a:off x="5675045" y="2346158"/>
              <a:ext cx="846071" cy="1841269"/>
            </a:xfrm>
            <a:custGeom>
              <a:avLst/>
              <a:gdLst>
                <a:gd name="connsiteX0" fmla="*/ 725755 w 846071"/>
                <a:gd name="connsiteY0" fmla="*/ 0 h 1841269"/>
                <a:gd name="connsiteX1" fmla="*/ 497155 w 846071"/>
                <a:gd name="connsiteY1" fmla="*/ 12031 h 1841269"/>
                <a:gd name="connsiteX2" fmla="*/ 473092 w 846071"/>
                <a:gd name="connsiteY2" fmla="*/ 36095 h 1841269"/>
                <a:gd name="connsiteX3" fmla="*/ 400902 w 846071"/>
                <a:gd name="connsiteY3" fmla="*/ 60158 h 1841269"/>
                <a:gd name="connsiteX4" fmla="*/ 316681 w 846071"/>
                <a:gd name="connsiteY4" fmla="*/ 108284 h 1841269"/>
                <a:gd name="connsiteX5" fmla="*/ 244492 w 846071"/>
                <a:gd name="connsiteY5" fmla="*/ 132347 h 1841269"/>
                <a:gd name="connsiteX6" fmla="*/ 196366 w 846071"/>
                <a:gd name="connsiteY6" fmla="*/ 192505 h 1841269"/>
                <a:gd name="connsiteX7" fmla="*/ 148239 w 846071"/>
                <a:gd name="connsiteY7" fmla="*/ 264695 h 1841269"/>
                <a:gd name="connsiteX8" fmla="*/ 124176 w 846071"/>
                <a:gd name="connsiteY8" fmla="*/ 300789 h 1841269"/>
                <a:gd name="connsiteX9" fmla="*/ 112144 w 846071"/>
                <a:gd name="connsiteY9" fmla="*/ 336884 h 1841269"/>
                <a:gd name="connsiteX10" fmla="*/ 64018 w 846071"/>
                <a:gd name="connsiteY10" fmla="*/ 409074 h 1841269"/>
                <a:gd name="connsiteX11" fmla="*/ 39955 w 846071"/>
                <a:gd name="connsiteY11" fmla="*/ 565484 h 1841269"/>
                <a:gd name="connsiteX12" fmla="*/ 15892 w 846071"/>
                <a:gd name="connsiteY12" fmla="*/ 649705 h 1841269"/>
                <a:gd name="connsiteX13" fmla="*/ 15892 w 846071"/>
                <a:gd name="connsiteY13" fmla="*/ 1106905 h 1841269"/>
                <a:gd name="connsiteX14" fmla="*/ 39955 w 846071"/>
                <a:gd name="connsiteY14" fmla="*/ 1143000 h 1841269"/>
                <a:gd name="connsiteX15" fmla="*/ 64018 w 846071"/>
                <a:gd name="connsiteY15" fmla="*/ 1215189 h 1841269"/>
                <a:gd name="connsiteX16" fmla="*/ 76050 w 846071"/>
                <a:gd name="connsiteY16" fmla="*/ 1263316 h 1841269"/>
                <a:gd name="connsiteX17" fmla="*/ 100113 w 846071"/>
                <a:gd name="connsiteY17" fmla="*/ 1299410 h 1841269"/>
                <a:gd name="connsiteX18" fmla="*/ 112144 w 846071"/>
                <a:gd name="connsiteY18" fmla="*/ 1335505 h 1841269"/>
                <a:gd name="connsiteX19" fmla="*/ 172302 w 846071"/>
                <a:gd name="connsiteY19" fmla="*/ 1395663 h 1841269"/>
                <a:gd name="connsiteX20" fmla="*/ 208397 w 846071"/>
                <a:gd name="connsiteY20" fmla="*/ 1467853 h 1841269"/>
                <a:gd name="connsiteX21" fmla="*/ 244492 w 846071"/>
                <a:gd name="connsiteY21" fmla="*/ 1540042 h 1841269"/>
                <a:gd name="connsiteX22" fmla="*/ 292618 w 846071"/>
                <a:gd name="connsiteY22" fmla="*/ 1600200 h 1841269"/>
                <a:gd name="connsiteX23" fmla="*/ 316681 w 846071"/>
                <a:gd name="connsiteY23" fmla="*/ 1672389 h 1841269"/>
                <a:gd name="connsiteX24" fmla="*/ 352776 w 846071"/>
                <a:gd name="connsiteY24" fmla="*/ 1744579 h 1841269"/>
                <a:gd name="connsiteX25" fmla="*/ 424966 w 846071"/>
                <a:gd name="connsiteY25" fmla="*/ 1780674 h 1841269"/>
                <a:gd name="connsiteX26" fmla="*/ 461060 w 846071"/>
                <a:gd name="connsiteY26" fmla="*/ 1804737 h 1841269"/>
                <a:gd name="connsiteX27" fmla="*/ 653566 w 846071"/>
                <a:gd name="connsiteY27" fmla="*/ 1828800 h 1841269"/>
                <a:gd name="connsiteX28" fmla="*/ 846071 w 846071"/>
                <a:gd name="connsiteY28" fmla="*/ 1840831 h 18412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846071" h="1841269">
                  <a:moveTo>
                    <a:pt x="725755" y="0"/>
                  </a:moveTo>
                  <a:cubicBezTo>
                    <a:pt x="649555" y="4010"/>
                    <a:pt x="572694" y="1240"/>
                    <a:pt x="497155" y="12031"/>
                  </a:cubicBezTo>
                  <a:cubicBezTo>
                    <a:pt x="485925" y="13635"/>
                    <a:pt x="483238" y="31022"/>
                    <a:pt x="473092" y="36095"/>
                  </a:cubicBezTo>
                  <a:cubicBezTo>
                    <a:pt x="450405" y="47439"/>
                    <a:pt x="422007" y="46088"/>
                    <a:pt x="400902" y="60158"/>
                  </a:cubicBezTo>
                  <a:cubicBezTo>
                    <a:pt x="368343" y="81865"/>
                    <a:pt x="354846" y="93018"/>
                    <a:pt x="316681" y="108284"/>
                  </a:cubicBezTo>
                  <a:cubicBezTo>
                    <a:pt x="293131" y="117704"/>
                    <a:pt x="244492" y="132347"/>
                    <a:pt x="244492" y="132347"/>
                  </a:cubicBezTo>
                  <a:cubicBezTo>
                    <a:pt x="217396" y="213632"/>
                    <a:pt x="254974" y="125525"/>
                    <a:pt x="196366" y="192505"/>
                  </a:cubicBezTo>
                  <a:cubicBezTo>
                    <a:pt x="177322" y="214270"/>
                    <a:pt x="164281" y="240632"/>
                    <a:pt x="148239" y="264695"/>
                  </a:cubicBezTo>
                  <a:cubicBezTo>
                    <a:pt x="140218" y="276726"/>
                    <a:pt x="128749" y="287071"/>
                    <a:pt x="124176" y="300789"/>
                  </a:cubicBezTo>
                  <a:cubicBezTo>
                    <a:pt x="120165" y="312821"/>
                    <a:pt x="118303" y="325797"/>
                    <a:pt x="112144" y="336884"/>
                  </a:cubicBezTo>
                  <a:cubicBezTo>
                    <a:pt x="98099" y="362165"/>
                    <a:pt x="64018" y="409074"/>
                    <a:pt x="64018" y="409074"/>
                  </a:cubicBezTo>
                  <a:cubicBezTo>
                    <a:pt x="36869" y="517676"/>
                    <a:pt x="67673" y="385323"/>
                    <a:pt x="39955" y="565484"/>
                  </a:cubicBezTo>
                  <a:cubicBezTo>
                    <a:pt x="35639" y="593535"/>
                    <a:pt x="24874" y="622756"/>
                    <a:pt x="15892" y="649705"/>
                  </a:cubicBezTo>
                  <a:cubicBezTo>
                    <a:pt x="-1426" y="840200"/>
                    <a:pt x="-8847" y="859520"/>
                    <a:pt x="15892" y="1106905"/>
                  </a:cubicBezTo>
                  <a:cubicBezTo>
                    <a:pt x="17331" y="1121293"/>
                    <a:pt x="34082" y="1129786"/>
                    <a:pt x="39955" y="1143000"/>
                  </a:cubicBezTo>
                  <a:cubicBezTo>
                    <a:pt x="50257" y="1166179"/>
                    <a:pt x="57866" y="1190582"/>
                    <a:pt x="64018" y="1215189"/>
                  </a:cubicBezTo>
                  <a:cubicBezTo>
                    <a:pt x="68029" y="1231231"/>
                    <a:pt x="69536" y="1248117"/>
                    <a:pt x="76050" y="1263316"/>
                  </a:cubicBezTo>
                  <a:cubicBezTo>
                    <a:pt x="81746" y="1276607"/>
                    <a:pt x="92092" y="1287379"/>
                    <a:pt x="100113" y="1299410"/>
                  </a:cubicBezTo>
                  <a:cubicBezTo>
                    <a:pt x="104123" y="1311442"/>
                    <a:pt x="104535" y="1325359"/>
                    <a:pt x="112144" y="1335505"/>
                  </a:cubicBezTo>
                  <a:cubicBezTo>
                    <a:pt x="129159" y="1358192"/>
                    <a:pt x="172302" y="1395663"/>
                    <a:pt x="172302" y="1395663"/>
                  </a:cubicBezTo>
                  <a:cubicBezTo>
                    <a:pt x="202544" y="1486386"/>
                    <a:pt x="161751" y="1374562"/>
                    <a:pt x="208397" y="1467853"/>
                  </a:cubicBezTo>
                  <a:cubicBezTo>
                    <a:pt x="258210" y="1567479"/>
                    <a:pt x="175530" y="1436598"/>
                    <a:pt x="244492" y="1540042"/>
                  </a:cubicBezTo>
                  <a:cubicBezTo>
                    <a:pt x="288367" y="1671674"/>
                    <a:pt x="214876" y="1475814"/>
                    <a:pt x="292618" y="1600200"/>
                  </a:cubicBezTo>
                  <a:cubicBezTo>
                    <a:pt x="306061" y="1621709"/>
                    <a:pt x="308660" y="1648326"/>
                    <a:pt x="316681" y="1672389"/>
                  </a:cubicBezTo>
                  <a:cubicBezTo>
                    <a:pt x="326466" y="1701745"/>
                    <a:pt x="329454" y="1721257"/>
                    <a:pt x="352776" y="1744579"/>
                  </a:cubicBezTo>
                  <a:cubicBezTo>
                    <a:pt x="387256" y="1779059"/>
                    <a:pt x="385825" y="1761103"/>
                    <a:pt x="424966" y="1780674"/>
                  </a:cubicBezTo>
                  <a:cubicBezTo>
                    <a:pt x="437899" y="1787141"/>
                    <a:pt x="448127" y="1798270"/>
                    <a:pt x="461060" y="1804737"/>
                  </a:cubicBezTo>
                  <a:cubicBezTo>
                    <a:pt x="513325" y="1830869"/>
                    <a:pt x="622376" y="1825830"/>
                    <a:pt x="653566" y="1828800"/>
                  </a:cubicBezTo>
                  <a:cubicBezTo>
                    <a:pt x="821676" y="1844810"/>
                    <a:pt x="677771" y="1840831"/>
                    <a:pt x="846071" y="1840831"/>
                  </a:cubicBezTo>
                </a:path>
              </a:pathLst>
            </a:custGeom>
            <a:noFill/>
            <a:ln w="19050">
              <a:solidFill>
                <a:srgbClr val="D59D3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Freeform 55"/>
            <p:cNvSpPr/>
            <p:nvPr/>
          </p:nvSpPr>
          <p:spPr>
            <a:xfrm>
              <a:off x="5505215" y="2236498"/>
              <a:ext cx="830371" cy="2021305"/>
            </a:xfrm>
            <a:custGeom>
              <a:avLst/>
              <a:gdLst>
                <a:gd name="connsiteX0" fmla="*/ 725755 w 846071"/>
                <a:gd name="connsiteY0" fmla="*/ 0 h 1841269"/>
                <a:gd name="connsiteX1" fmla="*/ 497155 w 846071"/>
                <a:gd name="connsiteY1" fmla="*/ 12031 h 1841269"/>
                <a:gd name="connsiteX2" fmla="*/ 473092 w 846071"/>
                <a:gd name="connsiteY2" fmla="*/ 36095 h 1841269"/>
                <a:gd name="connsiteX3" fmla="*/ 400902 w 846071"/>
                <a:gd name="connsiteY3" fmla="*/ 60158 h 1841269"/>
                <a:gd name="connsiteX4" fmla="*/ 316681 w 846071"/>
                <a:gd name="connsiteY4" fmla="*/ 108284 h 1841269"/>
                <a:gd name="connsiteX5" fmla="*/ 244492 w 846071"/>
                <a:gd name="connsiteY5" fmla="*/ 132347 h 1841269"/>
                <a:gd name="connsiteX6" fmla="*/ 196366 w 846071"/>
                <a:gd name="connsiteY6" fmla="*/ 192505 h 1841269"/>
                <a:gd name="connsiteX7" fmla="*/ 148239 w 846071"/>
                <a:gd name="connsiteY7" fmla="*/ 264695 h 1841269"/>
                <a:gd name="connsiteX8" fmla="*/ 124176 w 846071"/>
                <a:gd name="connsiteY8" fmla="*/ 300789 h 1841269"/>
                <a:gd name="connsiteX9" fmla="*/ 112144 w 846071"/>
                <a:gd name="connsiteY9" fmla="*/ 336884 h 1841269"/>
                <a:gd name="connsiteX10" fmla="*/ 64018 w 846071"/>
                <a:gd name="connsiteY10" fmla="*/ 409074 h 1841269"/>
                <a:gd name="connsiteX11" fmla="*/ 39955 w 846071"/>
                <a:gd name="connsiteY11" fmla="*/ 565484 h 1841269"/>
                <a:gd name="connsiteX12" fmla="*/ 15892 w 846071"/>
                <a:gd name="connsiteY12" fmla="*/ 649705 h 1841269"/>
                <a:gd name="connsiteX13" fmla="*/ 15892 w 846071"/>
                <a:gd name="connsiteY13" fmla="*/ 1106905 h 1841269"/>
                <a:gd name="connsiteX14" fmla="*/ 39955 w 846071"/>
                <a:gd name="connsiteY14" fmla="*/ 1143000 h 1841269"/>
                <a:gd name="connsiteX15" fmla="*/ 64018 w 846071"/>
                <a:gd name="connsiteY15" fmla="*/ 1215189 h 1841269"/>
                <a:gd name="connsiteX16" fmla="*/ 76050 w 846071"/>
                <a:gd name="connsiteY16" fmla="*/ 1263316 h 1841269"/>
                <a:gd name="connsiteX17" fmla="*/ 100113 w 846071"/>
                <a:gd name="connsiteY17" fmla="*/ 1299410 h 1841269"/>
                <a:gd name="connsiteX18" fmla="*/ 112144 w 846071"/>
                <a:gd name="connsiteY18" fmla="*/ 1335505 h 1841269"/>
                <a:gd name="connsiteX19" fmla="*/ 172302 w 846071"/>
                <a:gd name="connsiteY19" fmla="*/ 1395663 h 1841269"/>
                <a:gd name="connsiteX20" fmla="*/ 208397 w 846071"/>
                <a:gd name="connsiteY20" fmla="*/ 1467853 h 1841269"/>
                <a:gd name="connsiteX21" fmla="*/ 244492 w 846071"/>
                <a:gd name="connsiteY21" fmla="*/ 1540042 h 1841269"/>
                <a:gd name="connsiteX22" fmla="*/ 292618 w 846071"/>
                <a:gd name="connsiteY22" fmla="*/ 1600200 h 1841269"/>
                <a:gd name="connsiteX23" fmla="*/ 316681 w 846071"/>
                <a:gd name="connsiteY23" fmla="*/ 1672389 h 1841269"/>
                <a:gd name="connsiteX24" fmla="*/ 352776 w 846071"/>
                <a:gd name="connsiteY24" fmla="*/ 1744579 h 1841269"/>
                <a:gd name="connsiteX25" fmla="*/ 424966 w 846071"/>
                <a:gd name="connsiteY25" fmla="*/ 1780674 h 1841269"/>
                <a:gd name="connsiteX26" fmla="*/ 461060 w 846071"/>
                <a:gd name="connsiteY26" fmla="*/ 1804737 h 1841269"/>
                <a:gd name="connsiteX27" fmla="*/ 653566 w 846071"/>
                <a:gd name="connsiteY27" fmla="*/ 1828800 h 1841269"/>
                <a:gd name="connsiteX28" fmla="*/ 846071 w 846071"/>
                <a:gd name="connsiteY28" fmla="*/ 1840831 h 1841269"/>
                <a:gd name="connsiteX0" fmla="*/ 809976 w 846071"/>
                <a:gd name="connsiteY0" fmla="*/ 0 h 1937522"/>
                <a:gd name="connsiteX1" fmla="*/ 497155 w 846071"/>
                <a:gd name="connsiteY1" fmla="*/ 108284 h 1937522"/>
                <a:gd name="connsiteX2" fmla="*/ 473092 w 846071"/>
                <a:gd name="connsiteY2" fmla="*/ 132348 h 1937522"/>
                <a:gd name="connsiteX3" fmla="*/ 400902 w 846071"/>
                <a:gd name="connsiteY3" fmla="*/ 156411 h 1937522"/>
                <a:gd name="connsiteX4" fmla="*/ 316681 w 846071"/>
                <a:gd name="connsiteY4" fmla="*/ 204537 h 1937522"/>
                <a:gd name="connsiteX5" fmla="*/ 244492 w 846071"/>
                <a:gd name="connsiteY5" fmla="*/ 228600 h 1937522"/>
                <a:gd name="connsiteX6" fmla="*/ 196366 w 846071"/>
                <a:gd name="connsiteY6" fmla="*/ 288758 h 1937522"/>
                <a:gd name="connsiteX7" fmla="*/ 148239 w 846071"/>
                <a:gd name="connsiteY7" fmla="*/ 360948 h 1937522"/>
                <a:gd name="connsiteX8" fmla="*/ 124176 w 846071"/>
                <a:gd name="connsiteY8" fmla="*/ 397042 h 1937522"/>
                <a:gd name="connsiteX9" fmla="*/ 112144 w 846071"/>
                <a:gd name="connsiteY9" fmla="*/ 433137 h 1937522"/>
                <a:gd name="connsiteX10" fmla="*/ 64018 w 846071"/>
                <a:gd name="connsiteY10" fmla="*/ 505327 h 1937522"/>
                <a:gd name="connsiteX11" fmla="*/ 39955 w 846071"/>
                <a:gd name="connsiteY11" fmla="*/ 661737 h 1937522"/>
                <a:gd name="connsiteX12" fmla="*/ 15892 w 846071"/>
                <a:gd name="connsiteY12" fmla="*/ 745958 h 1937522"/>
                <a:gd name="connsiteX13" fmla="*/ 15892 w 846071"/>
                <a:gd name="connsiteY13" fmla="*/ 1203158 h 1937522"/>
                <a:gd name="connsiteX14" fmla="*/ 39955 w 846071"/>
                <a:gd name="connsiteY14" fmla="*/ 1239253 h 1937522"/>
                <a:gd name="connsiteX15" fmla="*/ 64018 w 846071"/>
                <a:gd name="connsiteY15" fmla="*/ 1311442 h 1937522"/>
                <a:gd name="connsiteX16" fmla="*/ 76050 w 846071"/>
                <a:gd name="connsiteY16" fmla="*/ 1359569 h 1937522"/>
                <a:gd name="connsiteX17" fmla="*/ 100113 w 846071"/>
                <a:gd name="connsiteY17" fmla="*/ 1395663 h 1937522"/>
                <a:gd name="connsiteX18" fmla="*/ 112144 w 846071"/>
                <a:gd name="connsiteY18" fmla="*/ 1431758 h 1937522"/>
                <a:gd name="connsiteX19" fmla="*/ 172302 w 846071"/>
                <a:gd name="connsiteY19" fmla="*/ 1491916 h 1937522"/>
                <a:gd name="connsiteX20" fmla="*/ 208397 w 846071"/>
                <a:gd name="connsiteY20" fmla="*/ 1564106 h 1937522"/>
                <a:gd name="connsiteX21" fmla="*/ 244492 w 846071"/>
                <a:gd name="connsiteY21" fmla="*/ 1636295 h 1937522"/>
                <a:gd name="connsiteX22" fmla="*/ 292618 w 846071"/>
                <a:gd name="connsiteY22" fmla="*/ 1696453 h 1937522"/>
                <a:gd name="connsiteX23" fmla="*/ 316681 w 846071"/>
                <a:gd name="connsiteY23" fmla="*/ 1768642 h 1937522"/>
                <a:gd name="connsiteX24" fmla="*/ 352776 w 846071"/>
                <a:gd name="connsiteY24" fmla="*/ 1840832 h 1937522"/>
                <a:gd name="connsiteX25" fmla="*/ 424966 w 846071"/>
                <a:gd name="connsiteY25" fmla="*/ 1876927 h 1937522"/>
                <a:gd name="connsiteX26" fmla="*/ 461060 w 846071"/>
                <a:gd name="connsiteY26" fmla="*/ 1900990 h 1937522"/>
                <a:gd name="connsiteX27" fmla="*/ 653566 w 846071"/>
                <a:gd name="connsiteY27" fmla="*/ 1925053 h 1937522"/>
                <a:gd name="connsiteX28" fmla="*/ 846071 w 846071"/>
                <a:gd name="connsiteY28" fmla="*/ 1937084 h 1937522"/>
                <a:gd name="connsiteX0" fmla="*/ 809976 w 846071"/>
                <a:gd name="connsiteY0" fmla="*/ 0 h 1937522"/>
                <a:gd name="connsiteX1" fmla="*/ 497155 w 846071"/>
                <a:gd name="connsiteY1" fmla="*/ 108284 h 1937522"/>
                <a:gd name="connsiteX2" fmla="*/ 521218 w 846071"/>
                <a:gd name="connsiteY2" fmla="*/ 84222 h 1937522"/>
                <a:gd name="connsiteX3" fmla="*/ 400902 w 846071"/>
                <a:gd name="connsiteY3" fmla="*/ 156411 h 1937522"/>
                <a:gd name="connsiteX4" fmla="*/ 316681 w 846071"/>
                <a:gd name="connsiteY4" fmla="*/ 204537 h 1937522"/>
                <a:gd name="connsiteX5" fmla="*/ 244492 w 846071"/>
                <a:gd name="connsiteY5" fmla="*/ 228600 h 1937522"/>
                <a:gd name="connsiteX6" fmla="*/ 196366 w 846071"/>
                <a:gd name="connsiteY6" fmla="*/ 288758 h 1937522"/>
                <a:gd name="connsiteX7" fmla="*/ 148239 w 846071"/>
                <a:gd name="connsiteY7" fmla="*/ 360948 h 1937522"/>
                <a:gd name="connsiteX8" fmla="*/ 124176 w 846071"/>
                <a:gd name="connsiteY8" fmla="*/ 397042 h 1937522"/>
                <a:gd name="connsiteX9" fmla="*/ 112144 w 846071"/>
                <a:gd name="connsiteY9" fmla="*/ 433137 h 1937522"/>
                <a:gd name="connsiteX10" fmla="*/ 64018 w 846071"/>
                <a:gd name="connsiteY10" fmla="*/ 505327 h 1937522"/>
                <a:gd name="connsiteX11" fmla="*/ 39955 w 846071"/>
                <a:gd name="connsiteY11" fmla="*/ 661737 h 1937522"/>
                <a:gd name="connsiteX12" fmla="*/ 15892 w 846071"/>
                <a:gd name="connsiteY12" fmla="*/ 745958 h 1937522"/>
                <a:gd name="connsiteX13" fmla="*/ 15892 w 846071"/>
                <a:gd name="connsiteY13" fmla="*/ 1203158 h 1937522"/>
                <a:gd name="connsiteX14" fmla="*/ 39955 w 846071"/>
                <a:gd name="connsiteY14" fmla="*/ 1239253 h 1937522"/>
                <a:gd name="connsiteX15" fmla="*/ 64018 w 846071"/>
                <a:gd name="connsiteY15" fmla="*/ 1311442 h 1937522"/>
                <a:gd name="connsiteX16" fmla="*/ 76050 w 846071"/>
                <a:gd name="connsiteY16" fmla="*/ 1359569 h 1937522"/>
                <a:gd name="connsiteX17" fmla="*/ 100113 w 846071"/>
                <a:gd name="connsiteY17" fmla="*/ 1395663 h 1937522"/>
                <a:gd name="connsiteX18" fmla="*/ 112144 w 846071"/>
                <a:gd name="connsiteY18" fmla="*/ 1431758 h 1937522"/>
                <a:gd name="connsiteX19" fmla="*/ 172302 w 846071"/>
                <a:gd name="connsiteY19" fmla="*/ 1491916 h 1937522"/>
                <a:gd name="connsiteX20" fmla="*/ 208397 w 846071"/>
                <a:gd name="connsiteY20" fmla="*/ 1564106 h 1937522"/>
                <a:gd name="connsiteX21" fmla="*/ 244492 w 846071"/>
                <a:gd name="connsiteY21" fmla="*/ 1636295 h 1937522"/>
                <a:gd name="connsiteX22" fmla="*/ 292618 w 846071"/>
                <a:gd name="connsiteY22" fmla="*/ 1696453 h 1937522"/>
                <a:gd name="connsiteX23" fmla="*/ 316681 w 846071"/>
                <a:gd name="connsiteY23" fmla="*/ 1768642 h 1937522"/>
                <a:gd name="connsiteX24" fmla="*/ 352776 w 846071"/>
                <a:gd name="connsiteY24" fmla="*/ 1840832 h 1937522"/>
                <a:gd name="connsiteX25" fmla="*/ 424966 w 846071"/>
                <a:gd name="connsiteY25" fmla="*/ 1876927 h 1937522"/>
                <a:gd name="connsiteX26" fmla="*/ 461060 w 846071"/>
                <a:gd name="connsiteY26" fmla="*/ 1900990 h 1937522"/>
                <a:gd name="connsiteX27" fmla="*/ 653566 w 846071"/>
                <a:gd name="connsiteY27" fmla="*/ 1925053 h 1937522"/>
                <a:gd name="connsiteX28" fmla="*/ 846071 w 846071"/>
                <a:gd name="connsiteY28" fmla="*/ 1937084 h 1937522"/>
                <a:gd name="connsiteX0" fmla="*/ 809976 w 846071"/>
                <a:gd name="connsiteY0" fmla="*/ 0 h 1937522"/>
                <a:gd name="connsiteX1" fmla="*/ 497155 w 846071"/>
                <a:gd name="connsiteY1" fmla="*/ 108284 h 1937522"/>
                <a:gd name="connsiteX2" fmla="*/ 521218 w 846071"/>
                <a:gd name="connsiteY2" fmla="*/ 84222 h 1937522"/>
                <a:gd name="connsiteX3" fmla="*/ 364807 w 846071"/>
                <a:gd name="connsiteY3" fmla="*/ 120316 h 1937522"/>
                <a:gd name="connsiteX4" fmla="*/ 316681 w 846071"/>
                <a:gd name="connsiteY4" fmla="*/ 204537 h 1937522"/>
                <a:gd name="connsiteX5" fmla="*/ 244492 w 846071"/>
                <a:gd name="connsiteY5" fmla="*/ 228600 h 1937522"/>
                <a:gd name="connsiteX6" fmla="*/ 196366 w 846071"/>
                <a:gd name="connsiteY6" fmla="*/ 288758 h 1937522"/>
                <a:gd name="connsiteX7" fmla="*/ 148239 w 846071"/>
                <a:gd name="connsiteY7" fmla="*/ 360948 h 1937522"/>
                <a:gd name="connsiteX8" fmla="*/ 124176 w 846071"/>
                <a:gd name="connsiteY8" fmla="*/ 397042 h 1937522"/>
                <a:gd name="connsiteX9" fmla="*/ 112144 w 846071"/>
                <a:gd name="connsiteY9" fmla="*/ 433137 h 1937522"/>
                <a:gd name="connsiteX10" fmla="*/ 64018 w 846071"/>
                <a:gd name="connsiteY10" fmla="*/ 505327 h 1937522"/>
                <a:gd name="connsiteX11" fmla="*/ 39955 w 846071"/>
                <a:gd name="connsiteY11" fmla="*/ 661737 h 1937522"/>
                <a:gd name="connsiteX12" fmla="*/ 15892 w 846071"/>
                <a:gd name="connsiteY12" fmla="*/ 745958 h 1937522"/>
                <a:gd name="connsiteX13" fmla="*/ 15892 w 846071"/>
                <a:gd name="connsiteY13" fmla="*/ 1203158 h 1937522"/>
                <a:gd name="connsiteX14" fmla="*/ 39955 w 846071"/>
                <a:gd name="connsiteY14" fmla="*/ 1239253 h 1937522"/>
                <a:gd name="connsiteX15" fmla="*/ 64018 w 846071"/>
                <a:gd name="connsiteY15" fmla="*/ 1311442 h 1937522"/>
                <a:gd name="connsiteX16" fmla="*/ 76050 w 846071"/>
                <a:gd name="connsiteY16" fmla="*/ 1359569 h 1937522"/>
                <a:gd name="connsiteX17" fmla="*/ 100113 w 846071"/>
                <a:gd name="connsiteY17" fmla="*/ 1395663 h 1937522"/>
                <a:gd name="connsiteX18" fmla="*/ 112144 w 846071"/>
                <a:gd name="connsiteY18" fmla="*/ 1431758 h 1937522"/>
                <a:gd name="connsiteX19" fmla="*/ 172302 w 846071"/>
                <a:gd name="connsiteY19" fmla="*/ 1491916 h 1937522"/>
                <a:gd name="connsiteX20" fmla="*/ 208397 w 846071"/>
                <a:gd name="connsiteY20" fmla="*/ 1564106 h 1937522"/>
                <a:gd name="connsiteX21" fmla="*/ 244492 w 846071"/>
                <a:gd name="connsiteY21" fmla="*/ 1636295 h 1937522"/>
                <a:gd name="connsiteX22" fmla="*/ 292618 w 846071"/>
                <a:gd name="connsiteY22" fmla="*/ 1696453 h 1937522"/>
                <a:gd name="connsiteX23" fmla="*/ 316681 w 846071"/>
                <a:gd name="connsiteY23" fmla="*/ 1768642 h 1937522"/>
                <a:gd name="connsiteX24" fmla="*/ 352776 w 846071"/>
                <a:gd name="connsiteY24" fmla="*/ 1840832 h 1937522"/>
                <a:gd name="connsiteX25" fmla="*/ 424966 w 846071"/>
                <a:gd name="connsiteY25" fmla="*/ 1876927 h 1937522"/>
                <a:gd name="connsiteX26" fmla="*/ 461060 w 846071"/>
                <a:gd name="connsiteY26" fmla="*/ 1900990 h 1937522"/>
                <a:gd name="connsiteX27" fmla="*/ 653566 w 846071"/>
                <a:gd name="connsiteY27" fmla="*/ 1925053 h 1937522"/>
                <a:gd name="connsiteX28" fmla="*/ 846071 w 846071"/>
                <a:gd name="connsiteY28" fmla="*/ 1937084 h 1937522"/>
                <a:gd name="connsiteX0" fmla="*/ 837609 w 873704"/>
                <a:gd name="connsiteY0" fmla="*/ 0 h 1937522"/>
                <a:gd name="connsiteX1" fmla="*/ 524788 w 873704"/>
                <a:gd name="connsiteY1" fmla="*/ 108284 h 1937522"/>
                <a:gd name="connsiteX2" fmla="*/ 548851 w 873704"/>
                <a:gd name="connsiteY2" fmla="*/ 84222 h 1937522"/>
                <a:gd name="connsiteX3" fmla="*/ 392440 w 873704"/>
                <a:gd name="connsiteY3" fmla="*/ 120316 h 1937522"/>
                <a:gd name="connsiteX4" fmla="*/ 344314 w 873704"/>
                <a:gd name="connsiteY4" fmla="*/ 204537 h 1937522"/>
                <a:gd name="connsiteX5" fmla="*/ 272125 w 873704"/>
                <a:gd name="connsiteY5" fmla="*/ 228600 h 1937522"/>
                <a:gd name="connsiteX6" fmla="*/ 223999 w 873704"/>
                <a:gd name="connsiteY6" fmla="*/ 288758 h 1937522"/>
                <a:gd name="connsiteX7" fmla="*/ 175872 w 873704"/>
                <a:gd name="connsiteY7" fmla="*/ 360948 h 1937522"/>
                <a:gd name="connsiteX8" fmla="*/ 151809 w 873704"/>
                <a:gd name="connsiteY8" fmla="*/ 397042 h 1937522"/>
                <a:gd name="connsiteX9" fmla="*/ 139777 w 873704"/>
                <a:gd name="connsiteY9" fmla="*/ 433137 h 1937522"/>
                <a:gd name="connsiteX10" fmla="*/ 91651 w 873704"/>
                <a:gd name="connsiteY10" fmla="*/ 505327 h 1937522"/>
                <a:gd name="connsiteX11" fmla="*/ 67588 w 873704"/>
                <a:gd name="connsiteY11" fmla="*/ 661737 h 1937522"/>
                <a:gd name="connsiteX12" fmla="*/ 43525 w 873704"/>
                <a:gd name="connsiteY12" fmla="*/ 745958 h 1937522"/>
                <a:gd name="connsiteX13" fmla="*/ 7431 w 873704"/>
                <a:gd name="connsiteY13" fmla="*/ 1203158 h 1937522"/>
                <a:gd name="connsiteX14" fmla="*/ 67588 w 873704"/>
                <a:gd name="connsiteY14" fmla="*/ 1239253 h 1937522"/>
                <a:gd name="connsiteX15" fmla="*/ 91651 w 873704"/>
                <a:gd name="connsiteY15" fmla="*/ 1311442 h 1937522"/>
                <a:gd name="connsiteX16" fmla="*/ 103683 w 873704"/>
                <a:gd name="connsiteY16" fmla="*/ 1359569 h 1937522"/>
                <a:gd name="connsiteX17" fmla="*/ 127746 w 873704"/>
                <a:gd name="connsiteY17" fmla="*/ 1395663 h 1937522"/>
                <a:gd name="connsiteX18" fmla="*/ 139777 w 873704"/>
                <a:gd name="connsiteY18" fmla="*/ 1431758 h 1937522"/>
                <a:gd name="connsiteX19" fmla="*/ 199935 w 873704"/>
                <a:gd name="connsiteY19" fmla="*/ 1491916 h 1937522"/>
                <a:gd name="connsiteX20" fmla="*/ 236030 w 873704"/>
                <a:gd name="connsiteY20" fmla="*/ 1564106 h 1937522"/>
                <a:gd name="connsiteX21" fmla="*/ 272125 w 873704"/>
                <a:gd name="connsiteY21" fmla="*/ 1636295 h 1937522"/>
                <a:gd name="connsiteX22" fmla="*/ 320251 w 873704"/>
                <a:gd name="connsiteY22" fmla="*/ 1696453 h 1937522"/>
                <a:gd name="connsiteX23" fmla="*/ 344314 w 873704"/>
                <a:gd name="connsiteY23" fmla="*/ 1768642 h 1937522"/>
                <a:gd name="connsiteX24" fmla="*/ 380409 w 873704"/>
                <a:gd name="connsiteY24" fmla="*/ 1840832 h 1937522"/>
                <a:gd name="connsiteX25" fmla="*/ 452599 w 873704"/>
                <a:gd name="connsiteY25" fmla="*/ 1876927 h 1937522"/>
                <a:gd name="connsiteX26" fmla="*/ 488693 w 873704"/>
                <a:gd name="connsiteY26" fmla="*/ 1900990 h 1937522"/>
                <a:gd name="connsiteX27" fmla="*/ 681199 w 873704"/>
                <a:gd name="connsiteY27" fmla="*/ 1925053 h 1937522"/>
                <a:gd name="connsiteX28" fmla="*/ 873704 w 873704"/>
                <a:gd name="connsiteY28" fmla="*/ 1937084 h 1937522"/>
                <a:gd name="connsiteX0" fmla="*/ 837609 w 873704"/>
                <a:gd name="connsiteY0" fmla="*/ 0 h 1937522"/>
                <a:gd name="connsiteX1" fmla="*/ 524788 w 873704"/>
                <a:gd name="connsiteY1" fmla="*/ 108284 h 1937522"/>
                <a:gd name="connsiteX2" fmla="*/ 548851 w 873704"/>
                <a:gd name="connsiteY2" fmla="*/ 84222 h 1937522"/>
                <a:gd name="connsiteX3" fmla="*/ 392440 w 873704"/>
                <a:gd name="connsiteY3" fmla="*/ 120316 h 1937522"/>
                <a:gd name="connsiteX4" fmla="*/ 344314 w 873704"/>
                <a:gd name="connsiteY4" fmla="*/ 204537 h 1937522"/>
                <a:gd name="connsiteX5" fmla="*/ 272125 w 873704"/>
                <a:gd name="connsiteY5" fmla="*/ 228600 h 1937522"/>
                <a:gd name="connsiteX6" fmla="*/ 223999 w 873704"/>
                <a:gd name="connsiteY6" fmla="*/ 288758 h 1937522"/>
                <a:gd name="connsiteX7" fmla="*/ 175872 w 873704"/>
                <a:gd name="connsiteY7" fmla="*/ 360948 h 1937522"/>
                <a:gd name="connsiteX8" fmla="*/ 151809 w 873704"/>
                <a:gd name="connsiteY8" fmla="*/ 397042 h 1937522"/>
                <a:gd name="connsiteX9" fmla="*/ 139777 w 873704"/>
                <a:gd name="connsiteY9" fmla="*/ 433137 h 1937522"/>
                <a:gd name="connsiteX10" fmla="*/ 91651 w 873704"/>
                <a:gd name="connsiteY10" fmla="*/ 505327 h 1937522"/>
                <a:gd name="connsiteX11" fmla="*/ 67588 w 873704"/>
                <a:gd name="connsiteY11" fmla="*/ 661737 h 1937522"/>
                <a:gd name="connsiteX12" fmla="*/ 43525 w 873704"/>
                <a:gd name="connsiteY12" fmla="*/ 745958 h 1937522"/>
                <a:gd name="connsiteX13" fmla="*/ 7431 w 873704"/>
                <a:gd name="connsiteY13" fmla="*/ 1203158 h 1937522"/>
                <a:gd name="connsiteX14" fmla="*/ 67588 w 873704"/>
                <a:gd name="connsiteY14" fmla="*/ 1239253 h 1937522"/>
                <a:gd name="connsiteX15" fmla="*/ 91651 w 873704"/>
                <a:gd name="connsiteY15" fmla="*/ 1311442 h 1937522"/>
                <a:gd name="connsiteX16" fmla="*/ 103683 w 873704"/>
                <a:gd name="connsiteY16" fmla="*/ 1359569 h 1937522"/>
                <a:gd name="connsiteX17" fmla="*/ 127746 w 873704"/>
                <a:gd name="connsiteY17" fmla="*/ 1395663 h 1937522"/>
                <a:gd name="connsiteX18" fmla="*/ 127745 w 873704"/>
                <a:gd name="connsiteY18" fmla="*/ 1443789 h 1937522"/>
                <a:gd name="connsiteX19" fmla="*/ 199935 w 873704"/>
                <a:gd name="connsiteY19" fmla="*/ 1491916 h 1937522"/>
                <a:gd name="connsiteX20" fmla="*/ 236030 w 873704"/>
                <a:gd name="connsiteY20" fmla="*/ 1564106 h 1937522"/>
                <a:gd name="connsiteX21" fmla="*/ 272125 w 873704"/>
                <a:gd name="connsiteY21" fmla="*/ 1636295 h 1937522"/>
                <a:gd name="connsiteX22" fmla="*/ 320251 w 873704"/>
                <a:gd name="connsiteY22" fmla="*/ 1696453 h 1937522"/>
                <a:gd name="connsiteX23" fmla="*/ 344314 w 873704"/>
                <a:gd name="connsiteY23" fmla="*/ 1768642 h 1937522"/>
                <a:gd name="connsiteX24" fmla="*/ 380409 w 873704"/>
                <a:gd name="connsiteY24" fmla="*/ 1840832 h 1937522"/>
                <a:gd name="connsiteX25" fmla="*/ 452599 w 873704"/>
                <a:gd name="connsiteY25" fmla="*/ 1876927 h 1937522"/>
                <a:gd name="connsiteX26" fmla="*/ 488693 w 873704"/>
                <a:gd name="connsiteY26" fmla="*/ 1900990 h 1937522"/>
                <a:gd name="connsiteX27" fmla="*/ 681199 w 873704"/>
                <a:gd name="connsiteY27" fmla="*/ 1925053 h 1937522"/>
                <a:gd name="connsiteX28" fmla="*/ 873704 w 873704"/>
                <a:gd name="connsiteY28" fmla="*/ 1937084 h 1937522"/>
                <a:gd name="connsiteX0" fmla="*/ 837609 w 873704"/>
                <a:gd name="connsiteY0" fmla="*/ 0 h 1937522"/>
                <a:gd name="connsiteX1" fmla="*/ 524788 w 873704"/>
                <a:gd name="connsiteY1" fmla="*/ 108284 h 1937522"/>
                <a:gd name="connsiteX2" fmla="*/ 548851 w 873704"/>
                <a:gd name="connsiteY2" fmla="*/ 84222 h 1937522"/>
                <a:gd name="connsiteX3" fmla="*/ 392440 w 873704"/>
                <a:gd name="connsiteY3" fmla="*/ 120316 h 1937522"/>
                <a:gd name="connsiteX4" fmla="*/ 344314 w 873704"/>
                <a:gd name="connsiteY4" fmla="*/ 204537 h 1937522"/>
                <a:gd name="connsiteX5" fmla="*/ 272125 w 873704"/>
                <a:gd name="connsiteY5" fmla="*/ 228600 h 1937522"/>
                <a:gd name="connsiteX6" fmla="*/ 223999 w 873704"/>
                <a:gd name="connsiteY6" fmla="*/ 288758 h 1937522"/>
                <a:gd name="connsiteX7" fmla="*/ 175872 w 873704"/>
                <a:gd name="connsiteY7" fmla="*/ 360948 h 1937522"/>
                <a:gd name="connsiteX8" fmla="*/ 151809 w 873704"/>
                <a:gd name="connsiteY8" fmla="*/ 397042 h 1937522"/>
                <a:gd name="connsiteX9" fmla="*/ 139777 w 873704"/>
                <a:gd name="connsiteY9" fmla="*/ 433137 h 1937522"/>
                <a:gd name="connsiteX10" fmla="*/ 91651 w 873704"/>
                <a:gd name="connsiteY10" fmla="*/ 505327 h 1937522"/>
                <a:gd name="connsiteX11" fmla="*/ 67588 w 873704"/>
                <a:gd name="connsiteY11" fmla="*/ 661737 h 1937522"/>
                <a:gd name="connsiteX12" fmla="*/ 43525 w 873704"/>
                <a:gd name="connsiteY12" fmla="*/ 745958 h 1937522"/>
                <a:gd name="connsiteX13" fmla="*/ 7431 w 873704"/>
                <a:gd name="connsiteY13" fmla="*/ 1203158 h 1937522"/>
                <a:gd name="connsiteX14" fmla="*/ 67588 w 873704"/>
                <a:gd name="connsiteY14" fmla="*/ 1239253 h 1937522"/>
                <a:gd name="connsiteX15" fmla="*/ 79620 w 873704"/>
                <a:gd name="connsiteY15" fmla="*/ 1335506 h 1937522"/>
                <a:gd name="connsiteX16" fmla="*/ 103683 w 873704"/>
                <a:gd name="connsiteY16" fmla="*/ 1359569 h 1937522"/>
                <a:gd name="connsiteX17" fmla="*/ 127746 w 873704"/>
                <a:gd name="connsiteY17" fmla="*/ 1395663 h 1937522"/>
                <a:gd name="connsiteX18" fmla="*/ 127745 w 873704"/>
                <a:gd name="connsiteY18" fmla="*/ 1443789 h 1937522"/>
                <a:gd name="connsiteX19" fmla="*/ 199935 w 873704"/>
                <a:gd name="connsiteY19" fmla="*/ 1491916 h 1937522"/>
                <a:gd name="connsiteX20" fmla="*/ 236030 w 873704"/>
                <a:gd name="connsiteY20" fmla="*/ 1564106 h 1937522"/>
                <a:gd name="connsiteX21" fmla="*/ 272125 w 873704"/>
                <a:gd name="connsiteY21" fmla="*/ 1636295 h 1937522"/>
                <a:gd name="connsiteX22" fmla="*/ 320251 w 873704"/>
                <a:gd name="connsiteY22" fmla="*/ 1696453 h 1937522"/>
                <a:gd name="connsiteX23" fmla="*/ 344314 w 873704"/>
                <a:gd name="connsiteY23" fmla="*/ 1768642 h 1937522"/>
                <a:gd name="connsiteX24" fmla="*/ 380409 w 873704"/>
                <a:gd name="connsiteY24" fmla="*/ 1840832 h 1937522"/>
                <a:gd name="connsiteX25" fmla="*/ 452599 w 873704"/>
                <a:gd name="connsiteY25" fmla="*/ 1876927 h 1937522"/>
                <a:gd name="connsiteX26" fmla="*/ 488693 w 873704"/>
                <a:gd name="connsiteY26" fmla="*/ 1900990 h 1937522"/>
                <a:gd name="connsiteX27" fmla="*/ 681199 w 873704"/>
                <a:gd name="connsiteY27" fmla="*/ 1925053 h 1937522"/>
                <a:gd name="connsiteX28" fmla="*/ 873704 w 873704"/>
                <a:gd name="connsiteY28" fmla="*/ 1937084 h 1937522"/>
                <a:gd name="connsiteX0" fmla="*/ 830371 w 866466"/>
                <a:gd name="connsiteY0" fmla="*/ 0 h 1937522"/>
                <a:gd name="connsiteX1" fmla="*/ 517550 w 866466"/>
                <a:gd name="connsiteY1" fmla="*/ 108284 h 1937522"/>
                <a:gd name="connsiteX2" fmla="*/ 541613 w 866466"/>
                <a:gd name="connsiteY2" fmla="*/ 84222 h 1937522"/>
                <a:gd name="connsiteX3" fmla="*/ 385202 w 866466"/>
                <a:gd name="connsiteY3" fmla="*/ 120316 h 1937522"/>
                <a:gd name="connsiteX4" fmla="*/ 337076 w 866466"/>
                <a:gd name="connsiteY4" fmla="*/ 204537 h 1937522"/>
                <a:gd name="connsiteX5" fmla="*/ 264887 w 866466"/>
                <a:gd name="connsiteY5" fmla="*/ 228600 h 1937522"/>
                <a:gd name="connsiteX6" fmla="*/ 216761 w 866466"/>
                <a:gd name="connsiteY6" fmla="*/ 288758 h 1937522"/>
                <a:gd name="connsiteX7" fmla="*/ 168634 w 866466"/>
                <a:gd name="connsiteY7" fmla="*/ 360948 h 1937522"/>
                <a:gd name="connsiteX8" fmla="*/ 144571 w 866466"/>
                <a:gd name="connsiteY8" fmla="*/ 397042 h 1937522"/>
                <a:gd name="connsiteX9" fmla="*/ 132539 w 866466"/>
                <a:gd name="connsiteY9" fmla="*/ 433137 h 1937522"/>
                <a:gd name="connsiteX10" fmla="*/ 84413 w 866466"/>
                <a:gd name="connsiteY10" fmla="*/ 505327 h 1937522"/>
                <a:gd name="connsiteX11" fmla="*/ 60350 w 866466"/>
                <a:gd name="connsiteY11" fmla="*/ 661737 h 1937522"/>
                <a:gd name="connsiteX12" fmla="*/ 36287 w 866466"/>
                <a:gd name="connsiteY12" fmla="*/ 745958 h 1937522"/>
                <a:gd name="connsiteX13" fmla="*/ 193 w 866466"/>
                <a:gd name="connsiteY13" fmla="*/ 1203158 h 1937522"/>
                <a:gd name="connsiteX14" fmla="*/ 24256 w 866466"/>
                <a:gd name="connsiteY14" fmla="*/ 1263316 h 1937522"/>
                <a:gd name="connsiteX15" fmla="*/ 72382 w 866466"/>
                <a:gd name="connsiteY15" fmla="*/ 1335506 h 1937522"/>
                <a:gd name="connsiteX16" fmla="*/ 96445 w 866466"/>
                <a:gd name="connsiteY16" fmla="*/ 1359569 h 1937522"/>
                <a:gd name="connsiteX17" fmla="*/ 120508 w 866466"/>
                <a:gd name="connsiteY17" fmla="*/ 1395663 h 1937522"/>
                <a:gd name="connsiteX18" fmla="*/ 120507 w 866466"/>
                <a:gd name="connsiteY18" fmla="*/ 1443789 h 1937522"/>
                <a:gd name="connsiteX19" fmla="*/ 192697 w 866466"/>
                <a:gd name="connsiteY19" fmla="*/ 1491916 h 1937522"/>
                <a:gd name="connsiteX20" fmla="*/ 228792 w 866466"/>
                <a:gd name="connsiteY20" fmla="*/ 1564106 h 1937522"/>
                <a:gd name="connsiteX21" fmla="*/ 264887 w 866466"/>
                <a:gd name="connsiteY21" fmla="*/ 1636295 h 1937522"/>
                <a:gd name="connsiteX22" fmla="*/ 313013 w 866466"/>
                <a:gd name="connsiteY22" fmla="*/ 1696453 h 1937522"/>
                <a:gd name="connsiteX23" fmla="*/ 337076 w 866466"/>
                <a:gd name="connsiteY23" fmla="*/ 1768642 h 1937522"/>
                <a:gd name="connsiteX24" fmla="*/ 373171 w 866466"/>
                <a:gd name="connsiteY24" fmla="*/ 1840832 h 1937522"/>
                <a:gd name="connsiteX25" fmla="*/ 445361 w 866466"/>
                <a:gd name="connsiteY25" fmla="*/ 1876927 h 1937522"/>
                <a:gd name="connsiteX26" fmla="*/ 481455 w 866466"/>
                <a:gd name="connsiteY26" fmla="*/ 1900990 h 1937522"/>
                <a:gd name="connsiteX27" fmla="*/ 673961 w 866466"/>
                <a:gd name="connsiteY27" fmla="*/ 1925053 h 1937522"/>
                <a:gd name="connsiteX28" fmla="*/ 866466 w 866466"/>
                <a:gd name="connsiteY28" fmla="*/ 1937084 h 1937522"/>
                <a:gd name="connsiteX0" fmla="*/ 830371 w 866466"/>
                <a:gd name="connsiteY0" fmla="*/ 0 h 1999454"/>
                <a:gd name="connsiteX1" fmla="*/ 517550 w 866466"/>
                <a:gd name="connsiteY1" fmla="*/ 108284 h 1999454"/>
                <a:gd name="connsiteX2" fmla="*/ 541613 w 866466"/>
                <a:gd name="connsiteY2" fmla="*/ 84222 h 1999454"/>
                <a:gd name="connsiteX3" fmla="*/ 385202 w 866466"/>
                <a:gd name="connsiteY3" fmla="*/ 120316 h 1999454"/>
                <a:gd name="connsiteX4" fmla="*/ 337076 w 866466"/>
                <a:gd name="connsiteY4" fmla="*/ 204537 h 1999454"/>
                <a:gd name="connsiteX5" fmla="*/ 264887 w 866466"/>
                <a:gd name="connsiteY5" fmla="*/ 228600 h 1999454"/>
                <a:gd name="connsiteX6" fmla="*/ 216761 w 866466"/>
                <a:gd name="connsiteY6" fmla="*/ 288758 h 1999454"/>
                <a:gd name="connsiteX7" fmla="*/ 168634 w 866466"/>
                <a:gd name="connsiteY7" fmla="*/ 360948 h 1999454"/>
                <a:gd name="connsiteX8" fmla="*/ 144571 w 866466"/>
                <a:gd name="connsiteY8" fmla="*/ 397042 h 1999454"/>
                <a:gd name="connsiteX9" fmla="*/ 132539 w 866466"/>
                <a:gd name="connsiteY9" fmla="*/ 433137 h 1999454"/>
                <a:gd name="connsiteX10" fmla="*/ 84413 w 866466"/>
                <a:gd name="connsiteY10" fmla="*/ 505327 h 1999454"/>
                <a:gd name="connsiteX11" fmla="*/ 60350 w 866466"/>
                <a:gd name="connsiteY11" fmla="*/ 661737 h 1999454"/>
                <a:gd name="connsiteX12" fmla="*/ 36287 w 866466"/>
                <a:gd name="connsiteY12" fmla="*/ 745958 h 1999454"/>
                <a:gd name="connsiteX13" fmla="*/ 193 w 866466"/>
                <a:gd name="connsiteY13" fmla="*/ 1203158 h 1999454"/>
                <a:gd name="connsiteX14" fmla="*/ 24256 w 866466"/>
                <a:gd name="connsiteY14" fmla="*/ 1263316 h 1999454"/>
                <a:gd name="connsiteX15" fmla="*/ 72382 w 866466"/>
                <a:gd name="connsiteY15" fmla="*/ 1335506 h 1999454"/>
                <a:gd name="connsiteX16" fmla="*/ 96445 w 866466"/>
                <a:gd name="connsiteY16" fmla="*/ 1359569 h 1999454"/>
                <a:gd name="connsiteX17" fmla="*/ 120508 w 866466"/>
                <a:gd name="connsiteY17" fmla="*/ 1395663 h 1999454"/>
                <a:gd name="connsiteX18" fmla="*/ 120507 w 866466"/>
                <a:gd name="connsiteY18" fmla="*/ 1443789 h 1999454"/>
                <a:gd name="connsiteX19" fmla="*/ 192697 w 866466"/>
                <a:gd name="connsiteY19" fmla="*/ 1491916 h 1999454"/>
                <a:gd name="connsiteX20" fmla="*/ 228792 w 866466"/>
                <a:gd name="connsiteY20" fmla="*/ 1564106 h 1999454"/>
                <a:gd name="connsiteX21" fmla="*/ 264887 w 866466"/>
                <a:gd name="connsiteY21" fmla="*/ 1636295 h 1999454"/>
                <a:gd name="connsiteX22" fmla="*/ 313013 w 866466"/>
                <a:gd name="connsiteY22" fmla="*/ 1696453 h 1999454"/>
                <a:gd name="connsiteX23" fmla="*/ 337076 w 866466"/>
                <a:gd name="connsiteY23" fmla="*/ 1768642 h 1999454"/>
                <a:gd name="connsiteX24" fmla="*/ 373171 w 866466"/>
                <a:gd name="connsiteY24" fmla="*/ 1840832 h 1999454"/>
                <a:gd name="connsiteX25" fmla="*/ 445361 w 866466"/>
                <a:gd name="connsiteY25" fmla="*/ 1876927 h 1999454"/>
                <a:gd name="connsiteX26" fmla="*/ 481455 w 866466"/>
                <a:gd name="connsiteY26" fmla="*/ 1900990 h 1999454"/>
                <a:gd name="connsiteX27" fmla="*/ 673961 w 866466"/>
                <a:gd name="connsiteY27" fmla="*/ 1997243 h 1999454"/>
                <a:gd name="connsiteX28" fmla="*/ 866466 w 866466"/>
                <a:gd name="connsiteY28" fmla="*/ 1937084 h 1999454"/>
                <a:gd name="connsiteX0" fmla="*/ 830371 w 866466"/>
                <a:gd name="connsiteY0" fmla="*/ 0 h 1997243"/>
                <a:gd name="connsiteX1" fmla="*/ 517550 w 866466"/>
                <a:gd name="connsiteY1" fmla="*/ 108284 h 1997243"/>
                <a:gd name="connsiteX2" fmla="*/ 541613 w 866466"/>
                <a:gd name="connsiteY2" fmla="*/ 84222 h 1997243"/>
                <a:gd name="connsiteX3" fmla="*/ 385202 w 866466"/>
                <a:gd name="connsiteY3" fmla="*/ 120316 h 1997243"/>
                <a:gd name="connsiteX4" fmla="*/ 337076 w 866466"/>
                <a:gd name="connsiteY4" fmla="*/ 204537 h 1997243"/>
                <a:gd name="connsiteX5" fmla="*/ 264887 w 866466"/>
                <a:gd name="connsiteY5" fmla="*/ 228600 h 1997243"/>
                <a:gd name="connsiteX6" fmla="*/ 216761 w 866466"/>
                <a:gd name="connsiteY6" fmla="*/ 288758 h 1997243"/>
                <a:gd name="connsiteX7" fmla="*/ 168634 w 866466"/>
                <a:gd name="connsiteY7" fmla="*/ 360948 h 1997243"/>
                <a:gd name="connsiteX8" fmla="*/ 144571 w 866466"/>
                <a:gd name="connsiteY8" fmla="*/ 397042 h 1997243"/>
                <a:gd name="connsiteX9" fmla="*/ 132539 w 866466"/>
                <a:gd name="connsiteY9" fmla="*/ 433137 h 1997243"/>
                <a:gd name="connsiteX10" fmla="*/ 84413 w 866466"/>
                <a:gd name="connsiteY10" fmla="*/ 505327 h 1997243"/>
                <a:gd name="connsiteX11" fmla="*/ 60350 w 866466"/>
                <a:gd name="connsiteY11" fmla="*/ 661737 h 1997243"/>
                <a:gd name="connsiteX12" fmla="*/ 36287 w 866466"/>
                <a:gd name="connsiteY12" fmla="*/ 745958 h 1997243"/>
                <a:gd name="connsiteX13" fmla="*/ 193 w 866466"/>
                <a:gd name="connsiteY13" fmla="*/ 1203158 h 1997243"/>
                <a:gd name="connsiteX14" fmla="*/ 24256 w 866466"/>
                <a:gd name="connsiteY14" fmla="*/ 1263316 h 1997243"/>
                <a:gd name="connsiteX15" fmla="*/ 72382 w 866466"/>
                <a:gd name="connsiteY15" fmla="*/ 1335506 h 1997243"/>
                <a:gd name="connsiteX16" fmla="*/ 96445 w 866466"/>
                <a:gd name="connsiteY16" fmla="*/ 1359569 h 1997243"/>
                <a:gd name="connsiteX17" fmla="*/ 120508 w 866466"/>
                <a:gd name="connsiteY17" fmla="*/ 1395663 h 1997243"/>
                <a:gd name="connsiteX18" fmla="*/ 120507 w 866466"/>
                <a:gd name="connsiteY18" fmla="*/ 1443789 h 1997243"/>
                <a:gd name="connsiteX19" fmla="*/ 192697 w 866466"/>
                <a:gd name="connsiteY19" fmla="*/ 1491916 h 1997243"/>
                <a:gd name="connsiteX20" fmla="*/ 228792 w 866466"/>
                <a:gd name="connsiteY20" fmla="*/ 1564106 h 1997243"/>
                <a:gd name="connsiteX21" fmla="*/ 264887 w 866466"/>
                <a:gd name="connsiteY21" fmla="*/ 1636295 h 1997243"/>
                <a:gd name="connsiteX22" fmla="*/ 313013 w 866466"/>
                <a:gd name="connsiteY22" fmla="*/ 1696453 h 1997243"/>
                <a:gd name="connsiteX23" fmla="*/ 337076 w 866466"/>
                <a:gd name="connsiteY23" fmla="*/ 1768642 h 1997243"/>
                <a:gd name="connsiteX24" fmla="*/ 373171 w 866466"/>
                <a:gd name="connsiteY24" fmla="*/ 1840832 h 1997243"/>
                <a:gd name="connsiteX25" fmla="*/ 445361 w 866466"/>
                <a:gd name="connsiteY25" fmla="*/ 1876927 h 1997243"/>
                <a:gd name="connsiteX26" fmla="*/ 469423 w 866466"/>
                <a:gd name="connsiteY26" fmla="*/ 1937084 h 1997243"/>
                <a:gd name="connsiteX27" fmla="*/ 673961 w 866466"/>
                <a:gd name="connsiteY27" fmla="*/ 1997243 h 1997243"/>
                <a:gd name="connsiteX28" fmla="*/ 866466 w 866466"/>
                <a:gd name="connsiteY28" fmla="*/ 1937084 h 1997243"/>
                <a:gd name="connsiteX0" fmla="*/ 830371 w 866466"/>
                <a:gd name="connsiteY0" fmla="*/ 0 h 1997243"/>
                <a:gd name="connsiteX1" fmla="*/ 517550 w 866466"/>
                <a:gd name="connsiteY1" fmla="*/ 108284 h 1997243"/>
                <a:gd name="connsiteX2" fmla="*/ 541613 w 866466"/>
                <a:gd name="connsiteY2" fmla="*/ 84222 h 1997243"/>
                <a:gd name="connsiteX3" fmla="*/ 385202 w 866466"/>
                <a:gd name="connsiteY3" fmla="*/ 120316 h 1997243"/>
                <a:gd name="connsiteX4" fmla="*/ 337076 w 866466"/>
                <a:gd name="connsiteY4" fmla="*/ 204537 h 1997243"/>
                <a:gd name="connsiteX5" fmla="*/ 264887 w 866466"/>
                <a:gd name="connsiteY5" fmla="*/ 228600 h 1997243"/>
                <a:gd name="connsiteX6" fmla="*/ 216761 w 866466"/>
                <a:gd name="connsiteY6" fmla="*/ 288758 h 1997243"/>
                <a:gd name="connsiteX7" fmla="*/ 168634 w 866466"/>
                <a:gd name="connsiteY7" fmla="*/ 360948 h 1997243"/>
                <a:gd name="connsiteX8" fmla="*/ 144571 w 866466"/>
                <a:gd name="connsiteY8" fmla="*/ 397042 h 1997243"/>
                <a:gd name="connsiteX9" fmla="*/ 132539 w 866466"/>
                <a:gd name="connsiteY9" fmla="*/ 433137 h 1997243"/>
                <a:gd name="connsiteX10" fmla="*/ 84413 w 866466"/>
                <a:gd name="connsiteY10" fmla="*/ 505327 h 1997243"/>
                <a:gd name="connsiteX11" fmla="*/ 60350 w 866466"/>
                <a:gd name="connsiteY11" fmla="*/ 661737 h 1997243"/>
                <a:gd name="connsiteX12" fmla="*/ 36287 w 866466"/>
                <a:gd name="connsiteY12" fmla="*/ 745958 h 1997243"/>
                <a:gd name="connsiteX13" fmla="*/ 193 w 866466"/>
                <a:gd name="connsiteY13" fmla="*/ 1203158 h 1997243"/>
                <a:gd name="connsiteX14" fmla="*/ 24256 w 866466"/>
                <a:gd name="connsiteY14" fmla="*/ 1263316 h 1997243"/>
                <a:gd name="connsiteX15" fmla="*/ 72382 w 866466"/>
                <a:gd name="connsiteY15" fmla="*/ 1335506 h 1997243"/>
                <a:gd name="connsiteX16" fmla="*/ 96445 w 866466"/>
                <a:gd name="connsiteY16" fmla="*/ 1359569 h 1997243"/>
                <a:gd name="connsiteX17" fmla="*/ 120508 w 866466"/>
                <a:gd name="connsiteY17" fmla="*/ 1395663 h 1997243"/>
                <a:gd name="connsiteX18" fmla="*/ 120507 w 866466"/>
                <a:gd name="connsiteY18" fmla="*/ 1443789 h 1997243"/>
                <a:gd name="connsiteX19" fmla="*/ 192697 w 866466"/>
                <a:gd name="connsiteY19" fmla="*/ 1491916 h 1997243"/>
                <a:gd name="connsiteX20" fmla="*/ 228792 w 866466"/>
                <a:gd name="connsiteY20" fmla="*/ 1564106 h 1997243"/>
                <a:gd name="connsiteX21" fmla="*/ 264887 w 866466"/>
                <a:gd name="connsiteY21" fmla="*/ 1636295 h 1997243"/>
                <a:gd name="connsiteX22" fmla="*/ 313013 w 866466"/>
                <a:gd name="connsiteY22" fmla="*/ 1720516 h 1997243"/>
                <a:gd name="connsiteX23" fmla="*/ 337076 w 866466"/>
                <a:gd name="connsiteY23" fmla="*/ 1768642 h 1997243"/>
                <a:gd name="connsiteX24" fmla="*/ 373171 w 866466"/>
                <a:gd name="connsiteY24" fmla="*/ 1840832 h 1997243"/>
                <a:gd name="connsiteX25" fmla="*/ 445361 w 866466"/>
                <a:gd name="connsiteY25" fmla="*/ 1876927 h 1997243"/>
                <a:gd name="connsiteX26" fmla="*/ 469423 w 866466"/>
                <a:gd name="connsiteY26" fmla="*/ 1937084 h 1997243"/>
                <a:gd name="connsiteX27" fmla="*/ 673961 w 866466"/>
                <a:gd name="connsiteY27" fmla="*/ 1997243 h 1997243"/>
                <a:gd name="connsiteX28" fmla="*/ 866466 w 866466"/>
                <a:gd name="connsiteY28" fmla="*/ 1937084 h 1997243"/>
                <a:gd name="connsiteX0" fmla="*/ 830371 w 866466"/>
                <a:gd name="connsiteY0" fmla="*/ 0 h 1997243"/>
                <a:gd name="connsiteX1" fmla="*/ 517550 w 866466"/>
                <a:gd name="connsiteY1" fmla="*/ 108284 h 1997243"/>
                <a:gd name="connsiteX2" fmla="*/ 541613 w 866466"/>
                <a:gd name="connsiteY2" fmla="*/ 84222 h 1997243"/>
                <a:gd name="connsiteX3" fmla="*/ 385202 w 866466"/>
                <a:gd name="connsiteY3" fmla="*/ 120316 h 1997243"/>
                <a:gd name="connsiteX4" fmla="*/ 337076 w 866466"/>
                <a:gd name="connsiteY4" fmla="*/ 204537 h 1997243"/>
                <a:gd name="connsiteX5" fmla="*/ 264887 w 866466"/>
                <a:gd name="connsiteY5" fmla="*/ 228600 h 1997243"/>
                <a:gd name="connsiteX6" fmla="*/ 216761 w 866466"/>
                <a:gd name="connsiteY6" fmla="*/ 288758 h 1997243"/>
                <a:gd name="connsiteX7" fmla="*/ 168634 w 866466"/>
                <a:gd name="connsiteY7" fmla="*/ 360948 h 1997243"/>
                <a:gd name="connsiteX8" fmla="*/ 144571 w 866466"/>
                <a:gd name="connsiteY8" fmla="*/ 397042 h 1997243"/>
                <a:gd name="connsiteX9" fmla="*/ 132539 w 866466"/>
                <a:gd name="connsiteY9" fmla="*/ 433137 h 1997243"/>
                <a:gd name="connsiteX10" fmla="*/ 84413 w 866466"/>
                <a:gd name="connsiteY10" fmla="*/ 505327 h 1997243"/>
                <a:gd name="connsiteX11" fmla="*/ 60350 w 866466"/>
                <a:gd name="connsiteY11" fmla="*/ 661737 h 1997243"/>
                <a:gd name="connsiteX12" fmla="*/ 36287 w 866466"/>
                <a:gd name="connsiteY12" fmla="*/ 745958 h 1997243"/>
                <a:gd name="connsiteX13" fmla="*/ 193 w 866466"/>
                <a:gd name="connsiteY13" fmla="*/ 1203158 h 1997243"/>
                <a:gd name="connsiteX14" fmla="*/ 24256 w 866466"/>
                <a:gd name="connsiteY14" fmla="*/ 1263316 h 1997243"/>
                <a:gd name="connsiteX15" fmla="*/ 72382 w 866466"/>
                <a:gd name="connsiteY15" fmla="*/ 1335506 h 1997243"/>
                <a:gd name="connsiteX16" fmla="*/ 96445 w 866466"/>
                <a:gd name="connsiteY16" fmla="*/ 1359569 h 1997243"/>
                <a:gd name="connsiteX17" fmla="*/ 120508 w 866466"/>
                <a:gd name="connsiteY17" fmla="*/ 1395663 h 1997243"/>
                <a:gd name="connsiteX18" fmla="*/ 120507 w 866466"/>
                <a:gd name="connsiteY18" fmla="*/ 1443789 h 1997243"/>
                <a:gd name="connsiteX19" fmla="*/ 192697 w 866466"/>
                <a:gd name="connsiteY19" fmla="*/ 1491916 h 1997243"/>
                <a:gd name="connsiteX20" fmla="*/ 228792 w 866466"/>
                <a:gd name="connsiteY20" fmla="*/ 1564106 h 1997243"/>
                <a:gd name="connsiteX21" fmla="*/ 276919 w 866466"/>
                <a:gd name="connsiteY21" fmla="*/ 1660359 h 1997243"/>
                <a:gd name="connsiteX22" fmla="*/ 313013 w 866466"/>
                <a:gd name="connsiteY22" fmla="*/ 1720516 h 1997243"/>
                <a:gd name="connsiteX23" fmla="*/ 337076 w 866466"/>
                <a:gd name="connsiteY23" fmla="*/ 1768642 h 1997243"/>
                <a:gd name="connsiteX24" fmla="*/ 373171 w 866466"/>
                <a:gd name="connsiteY24" fmla="*/ 1840832 h 1997243"/>
                <a:gd name="connsiteX25" fmla="*/ 445361 w 866466"/>
                <a:gd name="connsiteY25" fmla="*/ 1876927 h 1997243"/>
                <a:gd name="connsiteX26" fmla="*/ 469423 w 866466"/>
                <a:gd name="connsiteY26" fmla="*/ 1937084 h 1997243"/>
                <a:gd name="connsiteX27" fmla="*/ 673961 w 866466"/>
                <a:gd name="connsiteY27" fmla="*/ 1997243 h 1997243"/>
                <a:gd name="connsiteX28" fmla="*/ 866466 w 866466"/>
                <a:gd name="connsiteY28" fmla="*/ 1937084 h 1997243"/>
                <a:gd name="connsiteX0" fmla="*/ 830371 w 830371"/>
                <a:gd name="connsiteY0" fmla="*/ 0 h 2021305"/>
                <a:gd name="connsiteX1" fmla="*/ 517550 w 830371"/>
                <a:gd name="connsiteY1" fmla="*/ 108284 h 2021305"/>
                <a:gd name="connsiteX2" fmla="*/ 541613 w 830371"/>
                <a:gd name="connsiteY2" fmla="*/ 84222 h 2021305"/>
                <a:gd name="connsiteX3" fmla="*/ 385202 w 830371"/>
                <a:gd name="connsiteY3" fmla="*/ 120316 h 2021305"/>
                <a:gd name="connsiteX4" fmla="*/ 337076 w 830371"/>
                <a:gd name="connsiteY4" fmla="*/ 204537 h 2021305"/>
                <a:gd name="connsiteX5" fmla="*/ 264887 w 830371"/>
                <a:gd name="connsiteY5" fmla="*/ 228600 h 2021305"/>
                <a:gd name="connsiteX6" fmla="*/ 216761 w 830371"/>
                <a:gd name="connsiteY6" fmla="*/ 288758 h 2021305"/>
                <a:gd name="connsiteX7" fmla="*/ 168634 w 830371"/>
                <a:gd name="connsiteY7" fmla="*/ 360948 h 2021305"/>
                <a:gd name="connsiteX8" fmla="*/ 144571 w 830371"/>
                <a:gd name="connsiteY8" fmla="*/ 397042 h 2021305"/>
                <a:gd name="connsiteX9" fmla="*/ 132539 w 830371"/>
                <a:gd name="connsiteY9" fmla="*/ 433137 h 2021305"/>
                <a:gd name="connsiteX10" fmla="*/ 84413 w 830371"/>
                <a:gd name="connsiteY10" fmla="*/ 505327 h 2021305"/>
                <a:gd name="connsiteX11" fmla="*/ 60350 w 830371"/>
                <a:gd name="connsiteY11" fmla="*/ 661737 h 2021305"/>
                <a:gd name="connsiteX12" fmla="*/ 36287 w 830371"/>
                <a:gd name="connsiteY12" fmla="*/ 745958 h 2021305"/>
                <a:gd name="connsiteX13" fmla="*/ 193 w 830371"/>
                <a:gd name="connsiteY13" fmla="*/ 1203158 h 2021305"/>
                <a:gd name="connsiteX14" fmla="*/ 24256 w 830371"/>
                <a:gd name="connsiteY14" fmla="*/ 1263316 h 2021305"/>
                <a:gd name="connsiteX15" fmla="*/ 72382 w 830371"/>
                <a:gd name="connsiteY15" fmla="*/ 1335506 h 2021305"/>
                <a:gd name="connsiteX16" fmla="*/ 96445 w 830371"/>
                <a:gd name="connsiteY16" fmla="*/ 1359569 h 2021305"/>
                <a:gd name="connsiteX17" fmla="*/ 120508 w 830371"/>
                <a:gd name="connsiteY17" fmla="*/ 1395663 h 2021305"/>
                <a:gd name="connsiteX18" fmla="*/ 120507 w 830371"/>
                <a:gd name="connsiteY18" fmla="*/ 1443789 h 2021305"/>
                <a:gd name="connsiteX19" fmla="*/ 192697 w 830371"/>
                <a:gd name="connsiteY19" fmla="*/ 1491916 h 2021305"/>
                <a:gd name="connsiteX20" fmla="*/ 228792 w 830371"/>
                <a:gd name="connsiteY20" fmla="*/ 1564106 h 2021305"/>
                <a:gd name="connsiteX21" fmla="*/ 276919 w 830371"/>
                <a:gd name="connsiteY21" fmla="*/ 1660359 h 2021305"/>
                <a:gd name="connsiteX22" fmla="*/ 313013 w 830371"/>
                <a:gd name="connsiteY22" fmla="*/ 1720516 h 2021305"/>
                <a:gd name="connsiteX23" fmla="*/ 337076 w 830371"/>
                <a:gd name="connsiteY23" fmla="*/ 1768642 h 2021305"/>
                <a:gd name="connsiteX24" fmla="*/ 373171 w 830371"/>
                <a:gd name="connsiteY24" fmla="*/ 1840832 h 2021305"/>
                <a:gd name="connsiteX25" fmla="*/ 445361 w 830371"/>
                <a:gd name="connsiteY25" fmla="*/ 1876927 h 2021305"/>
                <a:gd name="connsiteX26" fmla="*/ 469423 w 830371"/>
                <a:gd name="connsiteY26" fmla="*/ 1937084 h 2021305"/>
                <a:gd name="connsiteX27" fmla="*/ 673961 w 830371"/>
                <a:gd name="connsiteY27" fmla="*/ 1997243 h 2021305"/>
                <a:gd name="connsiteX28" fmla="*/ 782245 w 830371"/>
                <a:gd name="connsiteY28" fmla="*/ 2021305 h 2021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830371" h="2021305">
                  <a:moveTo>
                    <a:pt x="830371" y="0"/>
                  </a:moveTo>
                  <a:cubicBezTo>
                    <a:pt x="754171" y="4010"/>
                    <a:pt x="565676" y="94247"/>
                    <a:pt x="517550" y="108284"/>
                  </a:cubicBezTo>
                  <a:cubicBezTo>
                    <a:pt x="469424" y="122321"/>
                    <a:pt x="563671" y="82217"/>
                    <a:pt x="541613" y="84222"/>
                  </a:cubicBezTo>
                  <a:cubicBezTo>
                    <a:pt x="519555" y="86227"/>
                    <a:pt x="419292" y="100264"/>
                    <a:pt x="385202" y="120316"/>
                  </a:cubicBezTo>
                  <a:cubicBezTo>
                    <a:pt x="351113" y="140369"/>
                    <a:pt x="357129" y="186490"/>
                    <a:pt x="337076" y="204537"/>
                  </a:cubicBezTo>
                  <a:cubicBezTo>
                    <a:pt x="317023" y="222584"/>
                    <a:pt x="264887" y="228600"/>
                    <a:pt x="264887" y="228600"/>
                  </a:cubicBezTo>
                  <a:cubicBezTo>
                    <a:pt x="237791" y="309885"/>
                    <a:pt x="275369" y="221778"/>
                    <a:pt x="216761" y="288758"/>
                  </a:cubicBezTo>
                  <a:cubicBezTo>
                    <a:pt x="197717" y="310523"/>
                    <a:pt x="184676" y="336885"/>
                    <a:pt x="168634" y="360948"/>
                  </a:cubicBezTo>
                  <a:cubicBezTo>
                    <a:pt x="160613" y="372979"/>
                    <a:pt x="149144" y="383324"/>
                    <a:pt x="144571" y="397042"/>
                  </a:cubicBezTo>
                  <a:cubicBezTo>
                    <a:pt x="140560" y="409074"/>
                    <a:pt x="138698" y="422050"/>
                    <a:pt x="132539" y="433137"/>
                  </a:cubicBezTo>
                  <a:cubicBezTo>
                    <a:pt x="118494" y="458418"/>
                    <a:pt x="84413" y="505327"/>
                    <a:pt x="84413" y="505327"/>
                  </a:cubicBezTo>
                  <a:cubicBezTo>
                    <a:pt x="57264" y="613929"/>
                    <a:pt x="88068" y="481576"/>
                    <a:pt x="60350" y="661737"/>
                  </a:cubicBezTo>
                  <a:cubicBezTo>
                    <a:pt x="56034" y="689788"/>
                    <a:pt x="45269" y="719009"/>
                    <a:pt x="36287" y="745958"/>
                  </a:cubicBezTo>
                  <a:cubicBezTo>
                    <a:pt x="18969" y="936453"/>
                    <a:pt x="2198" y="1116932"/>
                    <a:pt x="193" y="1203158"/>
                  </a:cubicBezTo>
                  <a:cubicBezTo>
                    <a:pt x="-1812" y="1289384"/>
                    <a:pt x="12225" y="1241258"/>
                    <a:pt x="24256" y="1263316"/>
                  </a:cubicBezTo>
                  <a:cubicBezTo>
                    <a:pt x="36287" y="1285374"/>
                    <a:pt x="60351" y="1319464"/>
                    <a:pt x="72382" y="1335506"/>
                  </a:cubicBezTo>
                  <a:cubicBezTo>
                    <a:pt x="84414" y="1351548"/>
                    <a:pt x="88424" y="1349543"/>
                    <a:pt x="96445" y="1359569"/>
                  </a:cubicBezTo>
                  <a:cubicBezTo>
                    <a:pt x="104466" y="1369595"/>
                    <a:pt x="112487" y="1383632"/>
                    <a:pt x="120508" y="1395663"/>
                  </a:cubicBezTo>
                  <a:cubicBezTo>
                    <a:pt x="124518" y="1407695"/>
                    <a:pt x="112898" y="1433643"/>
                    <a:pt x="120507" y="1443789"/>
                  </a:cubicBezTo>
                  <a:cubicBezTo>
                    <a:pt x="137522" y="1466476"/>
                    <a:pt x="174650" y="1471863"/>
                    <a:pt x="192697" y="1491916"/>
                  </a:cubicBezTo>
                  <a:cubicBezTo>
                    <a:pt x="210745" y="1511969"/>
                    <a:pt x="214755" y="1536032"/>
                    <a:pt x="228792" y="1564106"/>
                  </a:cubicBezTo>
                  <a:cubicBezTo>
                    <a:pt x="242829" y="1592180"/>
                    <a:pt x="207957" y="1556915"/>
                    <a:pt x="276919" y="1660359"/>
                  </a:cubicBezTo>
                  <a:cubicBezTo>
                    <a:pt x="320794" y="1791991"/>
                    <a:pt x="302987" y="1702469"/>
                    <a:pt x="313013" y="1720516"/>
                  </a:cubicBezTo>
                  <a:cubicBezTo>
                    <a:pt x="323039" y="1738563"/>
                    <a:pt x="327050" y="1748589"/>
                    <a:pt x="337076" y="1768642"/>
                  </a:cubicBezTo>
                  <a:cubicBezTo>
                    <a:pt x="347102" y="1788695"/>
                    <a:pt x="349849" y="1817510"/>
                    <a:pt x="373171" y="1840832"/>
                  </a:cubicBezTo>
                  <a:cubicBezTo>
                    <a:pt x="407651" y="1875312"/>
                    <a:pt x="429319" y="1860885"/>
                    <a:pt x="445361" y="1876927"/>
                  </a:cubicBezTo>
                  <a:cubicBezTo>
                    <a:pt x="461403" y="1892969"/>
                    <a:pt x="431323" y="1917031"/>
                    <a:pt x="469423" y="1937084"/>
                  </a:cubicBezTo>
                  <a:cubicBezTo>
                    <a:pt x="507523" y="1957137"/>
                    <a:pt x="621824" y="1983206"/>
                    <a:pt x="673961" y="1997243"/>
                  </a:cubicBezTo>
                  <a:cubicBezTo>
                    <a:pt x="726098" y="2011280"/>
                    <a:pt x="613945" y="2021305"/>
                    <a:pt x="782245" y="2021305"/>
                  </a:cubicBezTo>
                </a:path>
              </a:pathLst>
            </a:custGeom>
            <a:noFill/>
            <a:ln w="19050">
              <a:solidFill>
                <a:srgbClr val="D59D3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Flowchart: Direct Access Storage 12"/>
            <p:cNvSpPr/>
            <p:nvPr/>
          </p:nvSpPr>
          <p:spPr>
            <a:xfrm rot="984620">
              <a:off x="6493841" y="4168012"/>
              <a:ext cx="412997" cy="108784"/>
            </a:xfrm>
            <a:custGeom>
              <a:avLst/>
              <a:gdLst>
                <a:gd name="connsiteX0" fmla="*/ 1667 w 10000"/>
                <a:gd name="connsiteY0" fmla="*/ 0 h 10000"/>
                <a:gd name="connsiteX1" fmla="*/ 8333 w 10000"/>
                <a:gd name="connsiteY1" fmla="*/ 0 h 10000"/>
                <a:gd name="connsiteX2" fmla="*/ 10000 w 10000"/>
                <a:gd name="connsiteY2" fmla="*/ 5000 h 10000"/>
                <a:gd name="connsiteX3" fmla="*/ 8333 w 10000"/>
                <a:gd name="connsiteY3" fmla="*/ 10000 h 10000"/>
                <a:gd name="connsiteX4" fmla="*/ 1667 w 10000"/>
                <a:gd name="connsiteY4" fmla="*/ 10000 h 10000"/>
                <a:gd name="connsiteX5" fmla="*/ 0 w 10000"/>
                <a:gd name="connsiteY5" fmla="*/ 5000 h 10000"/>
                <a:gd name="connsiteX6" fmla="*/ 1667 w 10000"/>
                <a:gd name="connsiteY6" fmla="*/ 0 h 10000"/>
                <a:gd name="connsiteX0" fmla="*/ 8333 w 10000"/>
                <a:gd name="connsiteY0" fmla="*/ 10000 h 10000"/>
                <a:gd name="connsiteX1" fmla="*/ 6666 w 10000"/>
                <a:gd name="connsiteY1" fmla="*/ 5000 h 10000"/>
                <a:gd name="connsiteX2" fmla="*/ 8333 w 10000"/>
                <a:gd name="connsiteY2" fmla="*/ 0 h 10000"/>
                <a:gd name="connsiteX0" fmla="*/ 1667 w 10000"/>
                <a:gd name="connsiteY0" fmla="*/ 0 h 10000"/>
                <a:gd name="connsiteX1" fmla="*/ 8333 w 10000"/>
                <a:gd name="connsiteY1" fmla="*/ 0 h 10000"/>
                <a:gd name="connsiteX2" fmla="*/ 10000 w 10000"/>
                <a:gd name="connsiteY2" fmla="*/ 5000 h 10000"/>
                <a:gd name="connsiteX3" fmla="*/ 8333 w 10000"/>
                <a:gd name="connsiteY3" fmla="*/ 10000 h 10000"/>
                <a:gd name="connsiteX4" fmla="*/ 1667 w 10000"/>
                <a:gd name="connsiteY4" fmla="*/ 10000 h 10000"/>
                <a:gd name="connsiteX5" fmla="*/ 0 w 10000"/>
                <a:gd name="connsiteY5" fmla="*/ 5000 h 10000"/>
                <a:gd name="connsiteX6" fmla="*/ 1667 w 10000"/>
                <a:gd name="connsiteY6" fmla="*/ 0 h 10000"/>
                <a:gd name="connsiteX0" fmla="*/ 1668 w 10001"/>
                <a:gd name="connsiteY0" fmla="*/ 0 h 10000"/>
                <a:gd name="connsiteX1" fmla="*/ 8334 w 10001"/>
                <a:gd name="connsiteY1" fmla="*/ 0 h 10000"/>
                <a:gd name="connsiteX2" fmla="*/ 10001 w 10001"/>
                <a:gd name="connsiteY2" fmla="*/ 5000 h 10000"/>
                <a:gd name="connsiteX3" fmla="*/ 8334 w 10001"/>
                <a:gd name="connsiteY3" fmla="*/ 10000 h 10000"/>
                <a:gd name="connsiteX4" fmla="*/ 1668 w 10001"/>
                <a:gd name="connsiteY4" fmla="*/ 10000 h 10000"/>
                <a:gd name="connsiteX5" fmla="*/ 1 w 10001"/>
                <a:gd name="connsiteY5" fmla="*/ 5000 h 10000"/>
                <a:gd name="connsiteX6" fmla="*/ 1668 w 10001"/>
                <a:gd name="connsiteY6" fmla="*/ 0 h 10000"/>
                <a:gd name="connsiteX0" fmla="*/ 8334 w 10001"/>
                <a:gd name="connsiteY0" fmla="*/ 10000 h 10000"/>
                <a:gd name="connsiteX1" fmla="*/ 6667 w 10001"/>
                <a:gd name="connsiteY1" fmla="*/ 5000 h 10000"/>
                <a:gd name="connsiteX2" fmla="*/ 8334 w 10001"/>
                <a:gd name="connsiteY2" fmla="*/ 0 h 10000"/>
                <a:gd name="connsiteX0" fmla="*/ 1894 w 10001"/>
                <a:gd name="connsiteY0" fmla="*/ 2341 h 10000"/>
                <a:gd name="connsiteX1" fmla="*/ 8334 w 10001"/>
                <a:gd name="connsiteY1" fmla="*/ 0 h 10000"/>
                <a:gd name="connsiteX2" fmla="*/ 10001 w 10001"/>
                <a:gd name="connsiteY2" fmla="*/ 5000 h 10000"/>
                <a:gd name="connsiteX3" fmla="*/ 8334 w 10001"/>
                <a:gd name="connsiteY3" fmla="*/ 10000 h 10000"/>
                <a:gd name="connsiteX4" fmla="*/ 1668 w 10001"/>
                <a:gd name="connsiteY4" fmla="*/ 10000 h 10000"/>
                <a:gd name="connsiteX5" fmla="*/ 1 w 10001"/>
                <a:gd name="connsiteY5" fmla="*/ 5000 h 10000"/>
                <a:gd name="connsiteX6" fmla="*/ 1894 w 10001"/>
                <a:gd name="connsiteY6" fmla="*/ 2341 h 10000"/>
                <a:gd name="connsiteX0" fmla="*/ 1672 w 10005"/>
                <a:gd name="connsiteY0" fmla="*/ 0 h 10000"/>
                <a:gd name="connsiteX1" fmla="*/ 8338 w 10005"/>
                <a:gd name="connsiteY1" fmla="*/ 0 h 10000"/>
                <a:gd name="connsiteX2" fmla="*/ 10005 w 10005"/>
                <a:gd name="connsiteY2" fmla="*/ 5000 h 10000"/>
                <a:gd name="connsiteX3" fmla="*/ 8338 w 10005"/>
                <a:gd name="connsiteY3" fmla="*/ 10000 h 10000"/>
                <a:gd name="connsiteX4" fmla="*/ 1672 w 10005"/>
                <a:gd name="connsiteY4" fmla="*/ 10000 h 10000"/>
                <a:gd name="connsiteX5" fmla="*/ 5 w 10005"/>
                <a:gd name="connsiteY5" fmla="*/ 5000 h 10000"/>
                <a:gd name="connsiteX6" fmla="*/ 1672 w 10005"/>
                <a:gd name="connsiteY6" fmla="*/ 0 h 10000"/>
                <a:gd name="connsiteX0" fmla="*/ 8338 w 10005"/>
                <a:gd name="connsiteY0" fmla="*/ 10000 h 10000"/>
                <a:gd name="connsiteX1" fmla="*/ 6671 w 10005"/>
                <a:gd name="connsiteY1" fmla="*/ 5000 h 10000"/>
                <a:gd name="connsiteX2" fmla="*/ 8338 w 10005"/>
                <a:gd name="connsiteY2" fmla="*/ 0 h 10000"/>
                <a:gd name="connsiteX0" fmla="*/ 1898 w 10005"/>
                <a:gd name="connsiteY0" fmla="*/ 2341 h 10000"/>
                <a:gd name="connsiteX1" fmla="*/ 8338 w 10005"/>
                <a:gd name="connsiteY1" fmla="*/ 0 h 10000"/>
                <a:gd name="connsiteX2" fmla="*/ 10005 w 10005"/>
                <a:gd name="connsiteY2" fmla="*/ 5000 h 10000"/>
                <a:gd name="connsiteX3" fmla="*/ 8338 w 10005"/>
                <a:gd name="connsiteY3" fmla="*/ 10000 h 10000"/>
                <a:gd name="connsiteX4" fmla="*/ 1479 w 10005"/>
                <a:gd name="connsiteY4" fmla="*/ 3277 h 10000"/>
                <a:gd name="connsiteX5" fmla="*/ 5 w 10005"/>
                <a:gd name="connsiteY5" fmla="*/ 5000 h 10000"/>
                <a:gd name="connsiteX6" fmla="*/ 1898 w 10005"/>
                <a:gd name="connsiteY6" fmla="*/ 2341 h 10000"/>
                <a:gd name="connsiteX0" fmla="*/ 1672 w 10005"/>
                <a:gd name="connsiteY0" fmla="*/ 0 h 15378"/>
                <a:gd name="connsiteX1" fmla="*/ 8338 w 10005"/>
                <a:gd name="connsiteY1" fmla="*/ 0 h 15378"/>
                <a:gd name="connsiteX2" fmla="*/ 10005 w 10005"/>
                <a:gd name="connsiteY2" fmla="*/ 5000 h 15378"/>
                <a:gd name="connsiteX3" fmla="*/ 8338 w 10005"/>
                <a:gd name="connsiteY3" fmla="*/ 10000 h 15378"/>
                <a:gd name="connsiteX4" fmla="*/ 1672 w 10005"/>
                <a:gd name="connsiteY4" fmla="*/ 10000 h 15378"/>
                <a:gd name="connsiteX5" fmla="*/ 5 w 10005"/>
                <a:gd name="connsiteY5" fmla="*/ 5000 h 15378"/>
                <a:gd name="connsiteX6" fmla="*/ 1672 w 10005"/>
                <a:gd name="connsiteY6" fmla="*/ 0 h 15378"/>
                <a:gd name="connsiteX0" fmla="*/ 8338 w 10005"/>
                <a:gd name="connsiteY0" fmla="*/ 10000 h 15378"/>
                <a:gd name="connsiteX1" fmla="*/ 6671 w 10005"/>
                <a:gd name="connsiteY1" fmla="*/ 5000 h 15378"/>
                <a:gd name="connsiteX2" fmla="*/ 8338 w 10005"/>
                <a:gd name="connsiteY2" fmla="*/ 0 h 15378"/>
                <a:gd name="connsiteX0" fmla="*/ 1898 w 10005"/>
                <a:gd name="connsiteY0" fmla="*/ 2341 h 15378"/>
                <a:gd name="connsiteX1" fmla="*/ 8338 w 10005"/>
                <a:gd name="connsiteY1" fmla="*/ 0 h 15378"/>
                <a:gd name="connsiteX2" fmla="*/ 10005 w 10005"/>
                <a:gd name="connsiteY2" fmla="*/ 5000 h 15378"/>
                <a:gd name="connsiteX3" fmla="*/ 8492 w 10005"/>
                <a:gd name="connsiteY3" fmla="*/ 15378 h 15378"/>
                <a:gd name="connsiteX4" fmla="*/ 1479 w 10005"/>
                <a:gd name="connsiteY4" fmla="*/ 3277 h 15378"/>
                <a:gd name="connsiteX5" fmla="*/ 5 w 10005"/>
                <a:gd name="connsiteY5" fmla="*/ 5000 h 15378"/>
                <a:gd name="connsiteX6" fmla="*/ 1898 w 10005"/>
                <a:gd name="connsiteY6" fmla="*/ 2341 h 15378"/>
                <a:gd name="connsiteX0" fmla="*/ 1672 w 10006"/>
                <a:gd name="connsiteY0" fmla="*/ 8416 h 23794"/>
                <a:gd name="connsiteX1" fmla="*/ 8338 w 10006"/>
                <a:gd name="connsiteY1" fmla="*/ 8416 h 23794"/>
                <a:gd name="connsiteX2" fmla="*/ 10005 w 10006"/>
                <a:gd name="connsiteY2" fmla="*/ 13416 h 23794"/>
                <a:gd name="connsiteX3" fmla="*/ 8338 w 10006"/>
                <a:gd name="connsiteY3" fmla="*/ 18416 h 23794"/>
                <a:gd name="connsiteX4" fmla="*/ 1672 w 10006"/>
                <a:gd name="connsiteY4" fmla="*/ 18416 h 23794"/>
                <a:gd name="connsiteX5" fmla="*/ 5 w 10006"/>
                <a:gd name="connsiteY5" fmla="*/ 13416 h 23794"/>
                <a:gd name="connsiteX6" fmla="*/ 1672 w 10006"/>
                <a:gd name="connsiteY6" fmla="*/ 8416 h 23794"/>
                <a:gd name="connsiteX0" fmla="*/ 8338 w 10006"/>
                <a:gd name="connsiteY0" fmla="*/ 18416 h 23794"/>
                <a:gd name="connsiteX1" fmla="*/ 6671 w 10006"/>
                <a:gd name="connsiteY1" fmla="*/ 13416 h 23794"/>
                <a:gd name="connsiteX2" fmla="*/ 8338 w 10006"/>
                <a:gd name="connsiteY2" fmla="*/ 8416 h 23794"/>
                <a:gd name="connsiteX0" fmla="*/ 1898 w 10006"/>
                <a:gd name="connsiteY0" fmla="*/ 10757 h 23794"/>
                <a:gd name="connsiteX1" fmla="*/ 8256 w 10006"/>
                <a:gd name="connsiteY1" fmla="*/ 0 h 23794"/>
                <a:gd name="connsiteX2" fmla="*/ 10005 w 10006"/>
                <a:gd name="connsiteY2" fmla="*/ 13416 h 23794"/>
                <a:gd name="connsiteX3" fmla="*/ 8492 w 10006"/>
                <a:gd name="connsiteY3" fmla="*/ 23794 h 23794"/>
                <a:gd name="connsiteX4" fmla="*/ 1479 w 10006"/>
                <a:gd name="connsiteY4" fmla="*/ 11693 h 23794"/>
                <a:gd name="connsiteX5" fmla="*/ 5 w 10006"/>
                <a:gd name="connsiteY5" fmla="*/ 13416 h 23794"/>
                <a:gd name="connsiteX6" fmla="*/ 1898 w 10006"/>
                <a:gd name="connsiteY6" fmla="*/ 10757 h 23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06" h="23794" stroke="0" extrusionOk="0">
                  <a:moveTo>
                    <a:pt x="1672" y="8416"/>
                  </a:moveTo>
                  <a:lnTo>
                    <a:pt x="8338" y="8416"/>
                  </a:lnTo>
                  <a:cubicBezTo>
                    <a:pt x="9259" y="8416"/>
                    <a:pt x="10005" y="10655"/>
                    <a:pt x="10005" y="13416"/>
                  </a:cubicBezTo>
                  <a:cubicBezTo>
                    <a:pt x="10005" y="16177"/>
                    <a:pt x="9259" y="18416"/>
                    <a:pt x="8338" y="18416"/>
                  </a:cubicBezTo>
                  <a:lnTo>
                    <a:pt x="1672" y="18416"/>
                  </a:lnTo>
                  <a:cubicBezTo>
                    <a:pt x="751" y="18416"/>
                    <a:pt x="5" y="16177"/>
                    <a:pt x="5" y="13416"/>
                  </a:cubicBezTo>
                  <a:cubicBezTo>
                    <a:pt x="5" y="10655"/>
                    <a:pt x="751" y="8416"/>
                    <a:pt x="1672" y="8416"/>
                  </a:cubicBezTo>
                  <a:close/>
                </a:path>
                <a:path w="10006" h="23794" fill="none" extrusionOk="0">
                  <a:moveTo>
                    <a:pt x="8338" y="18416"/>
                  </a:moveTo>
                  <a:cubicBezTo>
                    <a:pt x="7417" y="18416"/>
                    <a:pt x="6671" y="16177"/>
                    <a:pt x="6671" y="13416"/>
                  </a:cubicBezTo>
                  <a:cubicBezTo>
                    <a:pt x="6671" y="10655"/>
                    <a:pt x="7417" y="8416"/>
                    <a:pt x="8338" y="8416"/>
                  </a:cubicBezTo>
                </a:path>
                <a:path w="10006" h="23794" fill="none">
                  <a:moveTo>
                    <a:pt x="1898" y="10757"/>
                  </a:moveTo>
                  <a:cubicBezTo>
                    <a:pt x="4120" y="10757"/>
                    <a:pt x="6034" y="0"/>
                    <a:pt x="8256" y="0"/>
                  </a:cubicBezTo>
                  <a:cubicBezTo>
                    <a:pt x="9177" y="0"/>
                    <a:pt x="9966" y="9450"/>
                    <a:pt x="10005" y="13416"/>
                  </a:cubicBezTo>
                  <a:cubicBezTo>
                    <a:pt x="10044" y="17382"/>
                    <a:pt x="9413" y="23794"/>
                    <a:pt x="8492" y="23794"/>
                  </a:cubicBezTo>
                  <a:lnTo>
                    <a:pt x="1479" y="11693"/>
                  </a:lnTo>
                  <a:cubicBezTo>
                    <a:pt x="558" y="11693"/>
                    <a:pt x="-65" y="13572"/>
                    <a:pt x="5" y="13416"/>
                  </a:cubicBezTo>
                  <a:cubicBezTo>
                    <a:pt x="75" y="13260"/>
                    <a:pt x="977" y="10757"/>
                    <a:pt x="1898" y="10757"/>
                  </a:cubicBezTo>
                  <a:close/>
                </a:path>
              </a:pathLst>
            </a:custGeom>
            <a:solidFill>
              <a:srgbClr val="F1BD3B"/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58" name="Flowchart: Direct Access Storage 12"/>
            <p:cNvSpPr/>
            <p:nvPr/>
          </p:nvSpPr>
          <p:spPr>
            <a:xfrm rot="984620">
              <a:off x="6331422" y="4284231"/>
              <a:ext cx="412997" cy="108784"/>
            </a:xfrm>
            <a:custGeom>
              <a:avLst/>
              <a:gdLst>
                <a:gd name="connsiteX0" fmla="*/ 1667 w 10000"/>
                <a:gd name="connsiteY0" fmla="*/ 0 h 10000"/>
                <a:gd name="connsiteX1" fmla="*/ 8333 w 10000"/>
                <a:gd name="connsiteY1" fmla="*/ 0 h 10000"/>
                <a:gd name="connsiteX2" fmla="*/ 10000 w 10000"/>
                <a:gd name="connsiteY2" fmla="*/ 5000 h 10000"/>
                <a:gd name="connsiteX3" fmla="*/ 8333 w 10000"/>
                <a:gd name="connsiteY3" fmla="*/ 10000 h 10000"/>
                <a:gd name="connsiteX4" fmla="*/ 1667 w 10000"/>
                <a:gd name="connsiteY4" fmla="*/ 10000 h 10000"/>
                <a:gd name="connsiteX5" fmla="*/ 0 w 10000"/>
                <a:gd name="connsiteY5" fmla="*/ 5000 h 10000"/>
                <a:gd name="connsiteX6" fmla="*/ 1667 w 10000"/>
                <a:gd name="connsiteY6" fmla="*/ 0 h 10000"/>
                <a:gd name="connsiteX0" fmla="*/ 8333 w 10000"/>
                <a:gd name="connsiteY0" fmla="*/ 10000 h 10000"/>
                <a:gd name="connsiteX1" fmla="*/ 6666 w 10000"/>
                <a:gd name="connsiteY1" fmla="*/ 5000 h 10000"/>
                <a:gd name="connsiteX2" fmla="*/ 8333 w 10000"/>
                <a:gd name="connsiteY2" fmla="*/ 0 h 10000"/>
                <a:gd name="connsiteX0" fmla="*/ 1667 w 10000"/>
                <a:gd name="connsiteY0" fmla="*/ 0 h 10000"/>
                <a:gd name="connsiteX1" fmla="*/ 8333 w 10000"/>
                <a:gd name="connsiteY1" fmla="*/ 0 h 10000"/>
                <a:gd name="connsiteX2" fmla="*/ 10000 w 10000"/>
                <a:gd name="connsiteY2" fmla="*/ 5000 h 10000"/>
                <a:gd name="connsiteX3" fmla="*/ 8333 w 10000"/>
                <a:gd name="connsiteY3" fmla="*/ 10000 h 10000"/>
                <a:gd name="connsiteX4" fmla="*/ 1667 w 10000"/>
                <a:gd name="connsiteY4" fmla="*/ 10000 h 10000"/>
                <a:gd name="connsiteX5" fmla="*/ 0 w 10000"/>
                <a:gd name="connsiteY5" fmla="*/ 5000 h 10000"/>
                <a:gd name="connsiteX6" fmla="*/ 1667 w 10000"/>
                <a:gd name="connsiteY6" fmla="*/ 0 h 10000"/>
                <a:gd name="connsiteX0" fmla="*/ 1668 w 10001"/>
                <a:gd name="connsiteY0" fmla="*/ 0 h 10000"/>
                <a:gd name="connsiteX1" fmla="*/ 8334 w 10001"/>
                <a:gd name="connsiteY1" fmla="*/ 0 h 10000"/>
                <a:gd name="connsiteX2" fmla="*/ 10001 w 10001"/>
                <a:gd name="connsiteY2" fmla="*/ 5000 h 10000"/>
                <a:gd name="connsiteX3" fmla="*/ 8334 w 10001"/>
                <a:gd name="connsiteY3" fmla="*/ 10000 h 10000"/>
                <a:gd name="connsiteX4" fmla="*/ 1668 w 10001"/>
                <a:gd name="connsiteY4" fmla="*/ 10000 h 10000"/>
                <a:gd name="connsiteX5" fmla="*/ 1 w 10001"/>
                <a:gd name="connsiteY5" fmla="*/ 5000 h 10000"/>
                <a:gd name="connsiteX6" fmla="*/ 1668 w 10001"/>
                <a:gd name="connsiteY6" fmla="*/ 0 h 10000"/>
                <a:gd name="connsiteX0" fmla="*/ 8334 w 10001"/>
                <a:gd name="connsiteY0" fmla="*/ 10000 h 10000"/>
                <a:gd name="connsiteX1" fmla="*/ 6667 w 10001"/>
                <a:gd name="connsiteY1" fmla="*/ 5000 h 10000"/>
                <a:gd name="connsiteX2" fmla="*/ 8334 w 10001"/>
                <a:gd name="connsiteY2" fmla="*/ 0 h 10000"/>
                <a:gd name="connsiteX0" fmla="*/ 1894 w 10001"/>
                <a:gd name="connsiteY0" fmla="*/ 2341 h 10000"/>
                <a:gd name="connsiteX1" fmla="*/ 8334 w 10001"/>
                <a:gd name="connsiteY1" fmla="*/ 0 h 10000"/>
                <a:gd name="connsiteX2" fmla="*/ 10001 w 10001"/>
                <a:gd name="connsiteY2" fmla="*/ 5000 h 10000"/>
                <a:gd name="connsiteX3" fmla="*/ 8334 w 10001"/>
                <a:gd name="connsiteY3" fmla="*/ 10000 h 10000"/>
                <a:gd name="connsiteX4" fmla="*/ 1668 w 10001"/>
                <a:gd name="connsiteY4" fmla="*/ 10000 h 10000"/>
                <a:gd name="connsiteX5" fmla="*/ 1 w 10001"/>
                <a:gd name="connsiteY5" fmla="*/ 5000 h 10000"/>
                <a:gd name="connsiteX6" fmla="*/ 1894 w 10001"/>
                <a:gd name="connsiteY6" fmla="*/ 2341 h 10000"/>
                <a:gd name="connsiteX0" fmla="*/ 1672 w 10005"/>
                <a:gd name="connsiteY0" fmla="*/ 0 h 10000"/>
                <a:gd name="connsiteX1" fmla="*/ 8338 w 10005"/>
                <a:gd name="connsiteY1" fmla="*/ 0 h 10000"/>
                <a:gd name="connsiteX2" fmla="*/ 10005 w 10005"/>
                <a:gd name="connsiteY2" fmla="*/ 5000 h 10000"/>
                <a:gd name="connsiteX3" fmla="*/ 8338 w 10005"/>
                <a:gd name="connsiteY3" fmla="*/ 10000 h 10000"/>
                <a:gd name="connsiteX4" fmla="*/ 1672 w 10005"/>
                <a:gd name="connsiteY4" fmla="*/ 10000 h 10000"/>
                <a:gd name="connsiteX5" fmla="*/ 5 w 10005"/>
                <a:gd name="connsiteY5" fmla="*/ 5000 h 10000"/>
                <a:gd name="connsiteX6" fmla="*/ 1672 w 10005"/>
                <a:gd name="connsiteY6" fmla="*/ 0 h 10000"/>
                <a:gd name="connsiteX0" fmla="*/ 8338 w 10005"/>
                <a:gd name="connsiteY0" fmla="*/ 10000 h 10000"/>
                <a:gd name="connsiteX1" fmla="*/ 6671 w 10005"/>
                <a:gd name="connsiteY1" fmla="*/ 5000 h 10000"/>
                <a:gd name="connsiteX2" fmla="*/ 8338 w 10005"/>
                <a:gd name="connsiteY2" fmla="*/ 0 h 10000"/>
                <a:gd name="connsiteX0" fmla="*/ 1898 w 10005"/>
                <a:gd name="connsiteY0" fmla="*/ 2341 h 10000"/>
                <a:gd name="connsiteX1" fmla="*/ 8338 w 10005"/>
                <a:gd name="connsiteY1" fmla="*/ 0 h 10000"/>
                <a:gd name="connsiteX2" fmla="*/ 10005 w 10005"/>
                <a:gd name="connsiteY2" fmla="*/ 5000 h 10000"/>
                <a:gd name="connsiteX3" fmla="*/ 8338 w 10005"/>
                <a:gd name="connsiteY3" fmla="*/ 10000 h 10000"/>
                <a:gd name="connsiteX4" fmla="*/ 1479 w 10005"/>
                <a:gd name="connsiteY4" fmla="*/ 3277 h 10000"/>
                <a:gd name="connsiteX5" fmla="*/ 5 w 10005"/>
                <a:gd name="connsiteY5" fmla="*/ 5000 h 10000"/>
                <a:gd name="connsiteX6" fmla="*/ 1898 w 10005"/>
                <a:gd name="connsiteY6" fmla="*/ 2341 h 10000"/>
                <a:gd name="connsiteX0" fmla="*/ 1672 w 10005"/>
                <a:gd name="connsiteY0" fmla="*/ 0 h 15378"/>
                <a:gd name="connsiteX1" fmla="*/ 8338 w 10005"/>
                <a:gd name="connsiteY1" fmla="*/ 0 h 15378"/>
                <a:gd name="connsiteX2" fmla="*/ 10005 w 10005"/>
                <a:gd name="connsiteY2" fmla="*/ 5000 h 15378"/>
                <a:gd name="connsiteX3" fmla="*/ 8338 w 10005"/>
                <a:gd name="connsiteY3" fmla="*/ 10000 h 15378"/>
                <a:gd name="connsiteX4" fmla="*/ 1672 w 10005"/>
                <a:gd name="connsiteY4" fmla="*/ 10000 h 15378"/>
                <a:gd name="connsiteX5" fmla="*/ 5 w 10005"/>
                <a:gd name="connsiteY5" fmla="*/ 5000 h 15378"/>
                <a:gd name="connsiteX6" fmla="*/ 1672 w 10005"/>
                <a:gd name="connsiteY6" fmla="*/ 0 h 15378"/>
                <a:gd name="connsiteX0" fmla="*/ 8338 w 10005"/>
                <a:gd name="connsiteY0" fmla="*/ 10000 h 15378"/>
                <a:gd name="connsiteX1" fmla="*/ 6671 w 10005"/>
                <a:gd name="connsiteY1" fmla="*/ 5000 h 15378"/>
                <a:gd name="connsiteX2" fmla="*/ 8338 w 10005"/>
                <a:gd name="connsiteY2" fmla="*/ 0 h 15378"/>
                <a:gd name="connsiteX0" fmla="*/ 1898 w 10005"/>
                <a:gd name="connsiteY0" fmla="*/ 2341 h 15378"/>
                <a:gd name="connsiteX1" fmla="*/ 8338 w 10005"/>
                <a:gd name="connsiteY1" fmla="*/ 0 h 15378"/>
                <a:gd name="connsiteX2" fmla="*/ 10005 w 10005"/>
                <a:gd name="connsiteY2" fmla="*/ 5000 h 15378"/>
                <a:gd name="connsiteX3" fmla="*/ 8492 w 10005"/>
                <a:gd name="connsiteY3" fmla="*/ 15378 h 15378"/>
                <a:gd name="connsiteX4" fmla="*/ 1479 w 10005"/>
                <a:gd name="connsiteY4" fmla="*/ 3277 h 15378"/>
                <a:gd name="connsiteX5" fmla="*/ 5 w 10005"/>
                <a:gd name="connsiteY5" fmla="*/ 5000 h 15378"/>
                <a:gd name="connsiteX6" fmla="*/ 1898 w 10005"/>
                <a:gd name="connsiteY6" fmla="*/ 2341 h 15378"/>
                <a:gd name="connsiteX0" fmla="*/ 1672 w 10006"/>
                <a:gd name="connsiteY0" fmla="*/ 8416 h 23794"/>
                <a:gd name="connsiteX1" fmla="*/ 8338 w 10006"/>
                <a:gd name="connsiteY1" fmla="*/ 8416 h 23794"/>
                <a:gd name="connsiteX2" fmla="*/ 10005 w 10006"/>
                <a:gd name="connsiteY2" fmla="*/ 13416 h 23794"/>
                <a:gd name="connsiteX3" fmla="*/ 8338 w 10006"/>
                <a:gd name="connsiteY3" fmla="*/ 18416 h 23794"/>
                <a:gd name="connsiteX4" fmla="*/ 1672 w 10006"/>
                <a:gd name="connsiteY4" fmla="*/ 18416 h 23794"/>
                <a:gd name="connsiteX5" fmla="*/ 5 w 10006"/>
                <a:gd name="connsiteY5" fmla="*/ 13416 h 23794"/>
                <a:gd name="connsiteX6" fmla="*/ 1672 w 10006"/>
                <a:gd name="connsiteY6" fmla="*/ 8416 h 23794"/>
                <a:gd name="connsiteX0" fmla="*/ 8338 w 10006"/>
                <a:gd name="connsiteY0" fmla="*/ 18416 h 23794"/>
                <a:gd name="connsiteX1" fmla="*/ 6671 w 10006"/>
                <a:gd name="connsiteY1" fmla="*/ 13416 h 23794"/>
                <a:gd name="connsiteX2" fmla="*/ 8338 w 10006"/>
                <a:gd name="connsiteY2" fmla="*/ 8416 h 23794"/>
                <a:gd name="connsiteX0" fmla="*/ 1898 w 10006"/>
                <a:gd name="connsiteY0" fmla="*/ 10757 h 23794"/>
                <a:gd name="connsiteX1" fmla="*/ 8256 w 10006"/>
                <a:gd name="connsiteY1" fmla="*/ 0 h 23794"/>
                <a:gd name="connsiteX2" fmla="*/ 10005 w 10006"/>
                <a:gd name="connsiteY2" fmla="*/ 13416 h 23794"/>
                <a:gd name="connsiteX3" fmla="*/ 8492 w 10006"/>
                <a:gd name="connsiteY3" fmla="*/ 23794 h 23794"/>
                <a:gd name="connsiteX4" fmla="*/ 1479 w 10006"/>
                <a:gd name="connsiteY4" fmla="*/ 11693 h 23794"/>
                <a:gd name="connsiteX5" fmla="*/ 5 w 10006"/>
                <a:gd name="connsiteY5" fmla="*/ 13416 h 23794"/>
                <a:gd name="connsiteX6" fmla="*/ 1898 w 10006"/>
                <a:gd name="connsiteY6" fmla="*/ 10757 h 23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06" h="23794" stroke="0" extrusionOk="0">
                  <a:moveTo>
                    <a:pt x="1672" y="8416"/>
                  </a:moveTo>
                  <a:lnTo>
                    <a:pt x="8338" y="8416"/>
                  </a:lnTo>
                  <a:cubicBezTo>
                    <a:pt x="9259" y="8416"/>
                    <a:pt x="10005" y="10655"/>
                    <a:pt x="10005" y="13416"/>
                  </a:cubicBezTo>
                  <a:cubicBezTo>
                    <a:pt x="10005" y="16177"/>
                    <a:pt x="9259" y="18416"/>
                    <a:pt x="8338" y="18416"/>
                  </a:cubicBezTo>
                  <a:lnTo>
                    <a:pt x="1672" y="18416"/>
                  </a:lnTo>
                  <a:cubicBezTo>
                    <a:pt x="751" y="18416"/>
                    <a:pt x="5" y="16177"/>
                    <a:pt x="5" y="13416"/>
                  </a:cubicBezTo>
                  <a:cubicBezTo>
                    <a:pt x="5" y="10655"/>
                    <a:pt x="751" y="8416"/>
                    <a:pt x="1672" y="8416"/>
                  </a:cubicBezTo>
                  <a:close/>
                </a:path>
                <a:path w="10006" h="23794" fill="none" extrusionOk="0">
                  <a:moveTo>
                    <a:pt x="8338" y="18416"/>
                  </a:moveTo>
                  <a:cubicBezTo>
                    <a:pt x="7417" y="18416"/>
                    <a:pt x="6671" y="16177"/>
                    <a:pt x="6671" y="13416"/>
                  </a:cubicBezTo>
                  <a:cubicBezTo>
                    <a:pt x="6671" y="10655"/>
                    <a:pt x="7417" y="8416"/>
                    <a:pt x="8338" y="8416"/>
                  </a:cubicBezTo>
                </a:path>
                <a:path w="10006" h="23794" fill="none">
                  <a:moveTo>
                    <a:pt x="1898" y="10757"/>
                  </a:moveTo>
                  <a:cubicBezTo>
                    <a:pt x="4120" y="10757"/>
                    <a:pt x="6034" y="0"/>
                    <a:pt x="8256" y="0"/>
                  </a:cubicBezTo>
                  <a:cubicBezTo>
                    <a:pt x="9177" y="0"/>
                    <a:pt x="9966" y="9450"/>
                    <a:pt x="10005" y="13416"/>
                  </a:cubicBezTo>
                  <a:cubicBezTo>
                    <a:pt x="10044" y="17382"/>
                    <a:pt x="9413" y="23794"/>
                    <a:pt x="8492" y="23794"/>
                  </a:cubicBezTo>
                  <a:lnTo>
                    <a:pt x="1479" y="11693"/>
                  </a:lnTo>
                  <a:cubicBezTo>
                    <a:pt x="558" y="11693"/>
                    <a:pt x="-65" y="13572"/>
                    <a:pt x="5" y="13416"/>
                  </a:cubicBezTo>
                  <a:cubicBezTo>
                    <a:pt x="75" y="13260"/>
                    <a:pt x="977" y="10757"/>
                    <a:pt x="1898" y="10757"/>
                  </a:cubicBezTo>
                  <a:close/>
                </a:path>
              </a:pathLst>
            </a:custGeom>
            <a:solidFill>
              <a:srgbClr val="F1BD3B"/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cxnSp>
          <p:nvCxnSpPr>
            <p:cNvPr id="59" name="Straight Connector 6"/>
            <p:cNvCxnSpPr/>
            <p:nvPr/>
          </p:nvCxnSpPr>
          <p:spPr>
            <a:xfrm flipH="1">
              <a:off x="6381149" y="2284721"/>
              <a:ext cx="370225" cy="62090"/>
            </a:xfrm>
            <a:prstGeom prst="curvedConnector3">
              <a:avLst>
                <a:gd name="adj1" fmla="val 40680"/>
              </a:avLst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6"/>
            <p:cNvCxnSpPr/>
            <p:nvPr/>
          </p:nvCxnSpPr>
          <p:spPr>
            <a:xfrm flipH="1">
              <a:off x="6305298" y="2196803"/>
              <a:ext cx="370225" cy="62090"/>
            </a:xfrm>
            <a:prstGeom prst="curvedConnector3">
              <a:avLst>
                <a:gd name="adj1" fmla="val 40680"/>
              </a:avLst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5" name="Straight Arrow Connector 14"/>
          <p:cNvCxnSpPr/>
          <p:nvPr/>
        </p:nvCxnSpPr>
        <p:spPr>
          <a:xfrm flipH="1" flipV="1">
            <a:off x="4799051" y="3347331"/>
            <a:ext cx="1096423" cy="6796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4943430" y="3025836"/>
            <a:ext cx="9723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stimulus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288675" y="1506567"/>
            <a:ext cx="8031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Before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4786684" y="1502924"/>
            <a:ext cx="6582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After</a:t>
            </a:r>
          </a:p>
        </p:txBody>
      </p:sp>
    </p:spTree>
    <p:extLst>
      <p:ext uri="{BB962C8B-B14F-4D97-AF65-F5344CB8AC3E}">
        <p14:creationId xmlns:p14="http://schemas.microsoft.com/office/powerpoint/2010/main" val="16021235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 rot="16200000">
            <a:off x="2799315" y="579613"/>
            <a:ext cx="279959" cy="3965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6108422" y="2962879"/>
            <a:ext cx="1458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Upward bend</a:t>
            </a:r>
          </a:p>
        </p:txBody>
      </p:sp>
      <p:sp>
        <p:nvSpPr>
          <p:cNvPr id="60" name="Freeform 59"/>
          <p:cNvSpPr/>
          <p:nvPr/>
        </p:nvSpPr>
        <p:spPr>
          <a:xfrm flipH="1">
            <a:off x="4114693" y="1456219"/>
            <a:ext cx="540596" cy="699187"/>
          </a:xfrm>
          <a:custGeom>
            <a:avLst/>
            <a:gdLst>
              <a:gd name="connsiteX0" fmla="*/ 204536 w 445168"/>
              <a:gd name="connsiteY0" fmla="*/ 699187 h 699187"/>
              <a:gd name="connsiteX1" fmla="*/ 144379 w 445168"/>
              <a:gd name="connsiteY1" fmla="*/ 675124 h 699187"/>
              <a:gd name="connsiteX2" fmla="*/ 108284 w 445168"/>
              <a:gd name="connsiteY2" fmla="*/ 663092 h 699187"/>
              <a:gd name="connsiteX3" fmla="*/ 96252 w 445168"/>
              <a:gd name="connsiteY3" fmla="*/ 626998 h 699187"/>
              <a:gd name="connsiteX4" fmla="*/ 24063 w 445168"/>
              <a:gd name="connsiteY4" fmla="*/ 578871 h 699187"/>
              <a:gd name="connsiteX5" fmla="*/ 12031 w 445168"/>
              <a:gd name="connsiteY5" fmla="*/ 518713 h 699187"/>
              <a:gd name="connsiteX6" fmla="*/ 0 w 445168"/>
              <a:gd name="connsiteY6" fmla="*/ 470587 h 699187"/>
              <a:gd name="connsiteX7" fmla="*/ 12031 w 445168"/>
              <a:gd name="connsiteY7" fmla="*/ 254019 h 699187"/>
              <a:gd name="connsiteX8" fmla="*/ 48126 w 445168"/>
              <a:gd name="connsiteY8" fmla="*/ 133703 h 699187"/>
              <a:gd name="connsiteX9" fmla="*/ 60157 w 445168"/>
              <a:gd name="connsiteY9" fmla="*/ 97608 h 699187"/>
              <a:gd name="connsiteX10" fmla="*/ 84221 w 445168"/>
              <a:gd name="connsiteY10" fmla="*/ 73545 h 699187"/>
              <a:gd name="connsiteX11" fmla="*/ 192505 w 445168"/>
              <a:gd name="connsiteY11" fmla="*/ 13387 h 699187"/>
              <a:gd name="connsiteX12" fmla="*/ 252663 w 445168"/>
              <a:gd name="connsiteY12" fmla="*/ 1356 h 699187"/>
              <a:gd name="connsiteX13" fmla="*/ 445168 w 445168"/>
              <a:gd name="connsiteY13" fmla="*/ 1356 h 699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45168" h="699187">
                <a:moveTo>
                  <a:pt x="204536" y="699187"/>
                </a:moveTo>
                <a:cubicBezTo>
                  <a:pt x="184484" y="691166"/>
                  <a:pt x="164601" y="682707"/>
                  <a:pt x="144379" y="675124"/>
                </a:cubicBezTo>
                <a:cubicBezTo>
                  <a:pt x="132504" y="670671"/>
                  <a:pt x="117252" y="672060"/>
                  <a:pt x="108284" y="663092"/>
                </a:cubicBezTo>
                <a:cubicBezTo>
                  <a:pt x="99316" y="654124"/>
                  <a:pt x="102777" y="637873"/>
                  <a:pt x="96252" y="626998"/>
                </a:cubicBezTo>
                <a:cubicBezTo>
                  <a:pt x="80503" y="600749"/>
                  <a:pt x="49139" y="591409"/>
                  <a:pt x="24063" y="578871"/>
                </a:cubicBezTo>
                <a:cubicBezTo>
                  <a:pt x="20052" y="558818"/>
                  <a:pt x="16467" y="538676"/>
                  <a:pt x="12031" y="518713"/>
                </a:cubicBezTo>
                <a:cubicBezTo>
                  <a:pt x="8444" y="502571"/>
                  <a:pt x="0" y="487123"/>
                  <a:pt x="0" y="470587"/>
                </a:cubicBezTo>
                <a:cubicBezTo>
                  <a:pt x="0" y="398286"/>
                  <a:pt x="5485" y="326023"/>
                  <a:pt x="12031" y="254019"/>
                </a:cubicBezTo>
                <a:cubicBezTo>
                  <a:pt x="14304" y="229018"/>
                  <a:pt x="43240" y="148362"/>
                  <a:pt x="48126" y="133703"/>
                </a:cubicBezTo>
                <a:cubicBezTo>
                  <a:pt x="52136" y="121671"/>
                  <a:pt x="51189" y="106576"/>
                  <a:pt x="60157" y="97608"/>
                </a:cubicBezTo>
                <a:cubicBezTo>
                  <a:pt x="68178" y="89587"/>
                  <a:pt x="75146" y="80351"/>
                  <a:pt x="84221" y="73545"/>
                </a:cubicBezTo>
                <a:cubicBezTo>
                  <a:pt x="129025" y="39943"/>
                  <a:pt x="145611" y="25110"/>
                  <a:pt x="192505" y="13387"/>
                </a:cubicBezTo>
                <a:cubicBezTo>
                  <a:pt x="212344" y="8427"/>
                  <a:pt x="232236" y="2329"/>
                  <a:pt x="252663" y="1356"/>
                </a:cubicBezTo>
                <a:cubicBezTo>
                  <a:pt x="316759" y="-1696"/>
                  <a:pt x="381000" y="1356"/>
                  <a:pt x="445168" y="1356"/>
                </a:cubicBezTo>
              </a:path>
            </a:pathLst>
          </a:custGeom>
          <a:noFill/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9" name="Group 68"/>
          <p:cNvGrpSpPr/>
          <p:nvPr/>
        </p:nvGrpSpPr>
        <p:grpSpPr>
          <a:xfrm rot="5400000">
            <a:off x="2246415" y="715972"/>
            <a:ext cx="708952" cy="3026035"/>
            <a:chOff x="5385924" y="1562172"/>
            <a:chExt cx="708952" cy="3026035"/>
          </a:xfrm>
        </p:grpSpPr>
        <p:sp>
          <p:nvSpPr>
            <p:cNvPr id="70" name="Flowchart: Direct Access Storage 69"/>
            <p:cNvSpPr/>
            <p:nvPr/>
          </p:nvSpPr>
          <p:spPr>
            <a:xfrm rot="5400000">
              <a:off x="4245891" y="2743666"/>
              <a:ext cx="2813887" cy="450900"/>
            </a:xfrm>
            <a:prstGeom prst="flowChartMagneticDrum">
              <a:avLst/>
            </a:prstGeom>
            <a:solidFill>
              <a:srgbClr val="F9E3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1" name="Straight Connector 6"/>
            <p:cNvCxnSpPr/>
            <p:nvPr/>
          </p:nvCxnSpPr>
          <p:spPr>
            <a:xfrm rot="5400000">
              <a:off x="5459401" y="1800057"/>
              <a:ext cx="518885" cy="43115"/>
            </a:xfrm>
            <a:prstGeom prst="curvedConnector3">
              <a:avLst>
                <a:gd name="adj1" fmla="val 50000"/>
              </a:avLst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6"/>
            <p:cNvCxnSpPr/>
            <p:nvPr/>
          </p:nvCxnSpPr>
          <p:spPr>
            <a:xfrm rot="16200000" flipH="1">
              <a:off x="5362405" y="1790700"/>
              <a:ext cx="518957" cy="61902"/>
            </a:xfrm>
            <a:prstGeom prst="curvedConnector3">
              <a:avLst>
                <a:gd name="adj1" fmla="val 50000"/>
              </a:avLst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Flowchart: Direct Access Storage 12"/>
            <p:cNvSpPr/>
            <p:nvPr/>
          </p:nvSpPr>
          <p:spPr>
            <a:xfrm rot="6271058">
              <a:off x="5341915" y="4204338"/>
              <a:ext cx="412997" cy="108784"/>
            </a:xfrm>
            <a:custGeom>
              <a:avLst/>
              <a:gdLst>
                <a:gd name="connsiteX0" fmla="*/ 1667 w 10000"/>
                <a:gd name="connsiteY0" fmla="*/ 0 h 10000"/>
                <a:gd name="connsiteX1" fmla="*/ 8333 w 10000"/>
                <a:gd name="connsiteY1" fmla="*/ 0 h 10000"/>
                <a:gd name="connsiteX2" fmla="*/ 10000 w 10000"/>
                <a:gd name="connsiteY2" fmla="*/ 5000 h 10000"/>
                <a:gd name="connsiteX3" fmla="*/ 8333 w 10000"/>
                <a:gd name="connsiteY3" fmla="*/ 10000 h 10000"/>
                <a:gd name="connsiteX4" fmla="*/ 1667 w 10000"/>
                <a:gd name="connsiteY4" fmla="*/ 10000 h 10000"/>
                <a:gd name="connsiteX5" fmla="*/ 0 w 10000"/>
                <a:gd name="connsiteY5" fmla="*/ 5000 h 10000"/>
                <a:gd name="connsiteX6" fmla="*/ 1667 w 10000"/>
                <a:gd name="connsiteY6" fmla="*/ 0 h 10000"/>
                <a:gd name="connsiteX0" fmla="*/ 8333 w 10000"/>
                <a:gd name="connsiteY0" fmla="*/ 10000 h 10000"/>
                <a:gd name="connsiteX1" fmla="*/ 6666 w 10000"/>
                <a:gd name="connsiteY1" fmla="*/ 5000 h 10000"/>
                <a:gd name="connsiteX2" fmla="*/ 8333 w 10000"/>
                <a:gd name="connsiteY2" fmla="*/ 0 h 10000"/>
                <a:gd name="connsiteX0" fmla="*/ 1667 w 10000"/>
                <a:gd name="connsiteY0" fmla="*/ 0 h 10000"/>
                <a:gd name="connsiteX1" fmla="*/ 8333 w 10000"/>
                <a:gd name="connsiteY1" fmla="*/ 0 h 10000"/>
                <a:gd name="connsiteX2" fmla="*/ 10000 w 10000"/>
                <a:gd name="connsiteY2" fmla="*/ 5000 h 10000"/>
                <a:gd name="connsiteX3" fmla="*/ 8333 w 10000"/>
                <a:gd name="connsiteY3" fmla="*/ 10000 h 10000"/>
                <a:gd name="connsiteX4" fmla="*/ 1667 w 10000"/>
                <a:gd name="connsiteY4" fmla="*/ 10000 h 10000"/>
                <a:gd name="connsiteX5" fmla="*/ 0 w 10000"/>
                <a:gd name="connsiteY5" fmla="*/ 5000 h 10000"/>
                <a:gd name="connsiteX6" fmla="*/ 1667 w 10000"/>
                <a:gd name="connsiteY6" fmla="*/ 0 h 10000"/>
                <a:gd name="connsiteX0" fmla="*/ 1668 w 10001"/>
                <a:gd name="connsiteY0" fmla="*/ 0 h 10000"/>
                <a:gd name="connsiteX1" fmla="*/ 8334 w 10001"/>
                <a:gd name="connsiteY1" fmla="*/ 0 h 10000"/>
                <a:gd name="connsiteX2" fmla="*/ 10001 w 10001"/>
                <a:gd name="connsiteY2" fmla="*/ 5000 h 10000"/>
                <a:gd name="connsiteX3" fmla="*/ 8334 w 10001"/>
                <a:gd name="connsiteY3" fmla="*/ 10000 h 10000"/>
                <a:gd name="connsiteX4" fmla="*/ 1668 w 10001"/>
                <a:gd name="connsiteY4" fmla="*/ 10000 h 10000"/>
                <a:gd name="connsiteX5" fmla="*/ 1 w 10001"/>
                <a:gd name="connsiteY5" fmla="*/ 5000 h 10000"/>
                <a:gd name="connsiteX6" fmla="*/ 1668 w 10001"/>
                <a:gd name="connsiteY6" fmla="*/ 0 h 10000"/>
                <a:gd name="connsiteX0" fmla="*/ 8334 w 10001"/>
                <a:gd name="connsiteY0" fmla="*/ 10000 h 10000"/>
                <a:gd name="connsiteX1" fmla="*/ 6667 w 10001"/>
                <a:gd name="connsiteY1" fmla="*/ 5000 h 10000"/>
                <a:gd name="connsiteX2" fmla="*/ 8334 w 10001"/>
                <a:gd name="connsiteY2" fmla="*/ 0 h 10000"/>
                <a:gd name="connsiteX0" fmla="*/ 1894 w 10001"/>
                <a:gd name="connsiteY0" fmla="*/ 2341 h 10000"/>
                <a:gd name="connsiteX1" fmla="*/ 8334 w 10001"/>
                <a:gd name="connsiteY1" fmla="*/ 0 h 10000"/>
                <a:gd name="connsiteX2" fmla="*/ 10001 w 10001"/>
                <a:gd name="connsiteY2" fmla="*/ 5000 h 10000"/>
                <a:gd name="connsiteX3" fmla="*/ 8334 w 10001"/>
                <a:gd name="connsiteY3" fmla="*/ 10000 h 10000"/>
                <a:gd name="connsiteX4" fmla="*/ 1668 w 10001"/>
                <a:gd name="connsiteY4" fmla="*/ 10000 h 10000"/>
                <a:gd name="connsiteX5" fmla="*/ 1 w 10001"/>
                <a:gd name="connsiteY5" fmla="*/ 5000 h 10000"/>
                <a:gd name="connsiteX6" fmla="*/ 1894 w 10001"/>
                <a:gd name="connsiteY6" fmla="*/ 2341 h 10000"/>
                <a:gd name="connsiteX0" fmla="*/ 1672 w 10005"/>
                <a:gd name="connsiteY0" fmla="*/ 0 h 10000"/>
                <a:gd name="connsiteX1" fmla="*/ 8338 w 10005"/>
                <a:gd name="connsiteY1" fmla="*/ 0 h 10000"/>
                <a:gd name="connsiteX2" fmla="*/ 10005 w 10005"/>
                <a:gd name="connsiteY2" fmla="*/ 5000 h 10000"/>
                <a:gd name="connsiteX3" fmla="*/ 8338 w 10005"/>
                <a:gd name="connsiteY3" fmla="*/ 10000 h 10000"/>
                <a:gd name="connsiteX4" fmla="*/ 1672 w 10005"/>
                <a:gd name="connsiteY4" fmla="*/ 10000 h 10000"/>
                <a:gd name="connsiteX5" fmla="*/ 5 w 10005"/>
                <a:gd name="connsiteY5" fmla="*/ 5000 h 10000"/>
                <a:gd name="connsiteX6" fmla="*/ 1672 w 10005"/>
                <a:gd name="connsiteY6" fmla="*/ 0 h 10000"/>
                <a:gd name="connsiteX0" fmla="*/ 8338 w 10005"/>
                <a:gd name="connsiteY0" fmla="*/ 10000 h 10000"/>
                <a:gd name="connsiteX1" fmla="*/ 6671 w 10005"/>
                <a:gd name="connsiteY1" fmla="*/ 5000 h 10000"/>
                <a:gd name="connsiteX2" fmla="*/ 8338 w 10005"/>
                <a:gd name="connsiteY2" fmla="*/ 0 h 10000"/>
                <a:gd name="connsiteX0" fmla="*/ 1898 w 10005"/>
                <a:gd name="connsiteY0" fmla="*/ 2341 h 10000"/>
                <a:gd name="connsiteX1" fmla="*/ 8338 w 10005"/>
                <a:gd name="connsiteY1" fmla="*/ 0 h 10000"/>
                <a:gd name="connsiteX2" fmla="*/ 10005 w 10005"/>
                <a:gd name="connsiteY2" fmla="*/ 5000 h 10000"/>
                <a:gd name="connsiteX3" fmla="*/ 8338 w 10005"/>
                <a:gd name="connsiteY3" fmla="*/ 10000 h 10000"/>
                <a:gd name="connsiteX4" fmla="*/ 1479 w 10005"/>
                <a:gd name="connsiteY4" fmla="*/ 3277 h 10000"/>
                <a:gd name="connsiteX5" fmla="*/ 5 w 10005"/>
                <a:gd name="connsiteY5" fmla="*/ 5000 h 10000"/>
                <a:gd name="connsiteX6" fmla="*/ 1898 w 10005"/>
                <a:gd name="connsiteY6" fmla="*/ 2341 h 10000"/>
                <a:gd name="connsiteX0" fmla="*/ 1672 w 10005"/>
                <a:gd name="connsiteY0" fmla="*/ 0 h 15378"/>
                <a:gd name="connsiteX1" fmla="*/ 8338 w 10005"/>
                <a:gd name="connsiteY1" fmla="*/ 0 h 15378"/>
                <a:gd name="connsiteX2" fmla="*/ 10005 w 10005"/>
                <a:gd name="connsiteY2" fmla="*/ 5000 h 15378"/>
                <a:gd name="connsiteX3" fmla="*/ 8338 w 10005"/>
                <a:gd name="connsiteY3" fmla="*/ 10000 h 15378"/>
                <a:gd name="connsiteX4" fmla="*/ 1672 w 10005"/>
                <a:gd name="connsiteY4" fmla="*/ 10000 h 15378"/>
                <a:gd name="connsiteX5" fmla="*/ 5 w 10005"/>
                <a:gd name="connsiteY5" fmla="*/ 5000 h 15378"/>
                <a:gd name="connsiteX6" fmla="*/ 1672 w 10005"/>
                <a:gd name="connsiteY6" fmla="*/ 0 h 15378"/>
                <a:gd name="connsiteX0" fmla="*/ 8338 w 10005"/>
                <a:gd name="connsiteY0" fmla="*/ 10000 h 15378"/>
                <a:gd name="connsiteX1" fmla="*/ 6671 w 10005"/>
                <a:gd name="connsiteY1" fmla="*/ 5000 h 15378"/>
                <a:gd name="connsiteX2" fmla="*/ 8338 w 10005"/>
                <a:gd name="connsiteY2" fmla="*/ 0 h 15378"/>
                <a:gd name="connsiteX0" fmla="*/ 1898 w 10005"/>
                <a:gd name="connsiteY0" fmla="*/ 2341 h 15378"/>
                <a:gd name="connsiteX1" fmla="*/ 8338 w 10005"/>
                <a:gd name="connsiteY1" fmla="*/ 0 h 15378"/>
                <a:gd name="connsiteX2" fmla="*/ 10005 w 10005"/>
                <a:gd name="connsiteY2" fmla="*/ 5000 h 15378"/>
                <a:gd name="connsiteX3" fmla="*/ 8492 w 10005"/>
                <a:gd name="connsiteY3" fmla="*/ 15378 h 15378"/>
                <a:gd name="connsiteX4" fmla="*/ 1479 w 10005"/>
                <a:gd name="connsiteY4" fmla="*/ 3277 h 15378"/>
                <a:gd name="connsiteX5" fmla="*/ 5 w 10005"/>
                <a:gd name="connsiteY5" fmla="*/ 5000 h 15378"/>
                <a:gd name="connsiteX6" fmla="*/ 1898 w 10005"/>
                <a:gd name="connsiteY6" fmla="*/ 2341 h 15378"/>
                <a:gd name="connsiteX0" fmla="*/ 1672 w 10006"/>
                <a:gd name="connsiteY0" fmla="*/ 8416 h 23794"/>
                <a:gd name="connsiteX1" fmla="*/ 8338 w 10006"/>
                <a:gd name="connsiteY1" fmla="*/ 8416 h 23794"/>
                <a:gd name="connsiteX2" fmla="*/ 10005 w 10006"/>
                <a:gd name="connsiteY2" fmla="*/ 13416 h 23794"/>
                <a:gd name="connsiteX3" fmla="*/ 8338 w 10006"/>
                <a:gd name="connsiteY3" fmla="*/ 18416 h 23794"/>
                <a:gd name="connsiteX4" fmla="*/ 1672 w 10006"/>
                <a:gd name="connsiteY4" fmla="*/ 18416 h 23794"/>
                <a:gd name="connsiteX5" fmla="*/ 5 w 10006"/>
                <a:gd name="connsiteY5" fmla="*/ 13416 h 23794"/>
                <a:gd name="connsiteX6" fmla="*/ 1672 w 10006"/>
                <a:gd name="connsiteY6" fmla="*/ 8416 h 23794"/>
                <a:gd name="connsiteX0" fmla="*/ 8338 w 10006"/>
                <a:gd name="connsiteY0" fmla="*/ 18416 h 23794"/>
                <a:gd name="connsiteX1" fmla="*/ 6671 w 10006"/>
                <a:gd name="connsiteY1" fmla="*/ 13416 h 23794"/>
                <a:gd name="connsiteX2" fmla="*/ 8338 w 10006"/>
                <a:gd name="connsiteY2" fmla="*/ 8416 h 23794"/>
                <a:gd name="connsiteX0" fmla="*/ 1898 w 10006"/>
                <a:gd name="connsiteY0" fmla="*/ 10757 h 23794"/>
                <a:gd name="connsiteX1" fmla="*/ 8256 w 10006"/>
                <a:gd name="connsiteY1" fmla="*/ 0 h 23794"/>
                <a:gd name="connsiteX2" fmla="*/ 10005 w 10006"/>
                <a:gd name="connsiteY2" fmla="*/ 13416 h 23794"/>
                <a:gd name="connsiteX3" fmla="*/ 8492 w 10006"/>
                <a:gd name="connsiteY3" fmla="*/ 23794 h 23794"/>
                <a:gd name="connsiteX4" fmla="*/ 1479 w 10006"/>
                <a:gd name="connsiteY4" fmla="*/ 11693 h 23794"/>
                <a:gd name="connsiteX5" fmla="*/ 5 w 10006"/>
                <a:gd name="connsiteY5" fmla="*/ 13416 h 23794"/>
                <a:gd name="connsiteX6" fmla="*/ 1898 w 10006"/>
                <a:gd name="connsiteY6" fmla="*/ 10757 h 23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06" h="23794" stroke="0" extrusionOk="0">
                  <a:moveTo>
                    <a:pt x="1672" y="8416"/>
                  </a:moveTo>
                  <a:lnTo>
                    <a:pt x="8338" y="8416"/>
                  </a:lnTo>
                  <a:cubicBezTo>
                    <a:pt x="9259" y="8416"/>
                    <a:pt x="10005" y="10655"/>
                    <a:pt x="10005" y="13416"/>
                  </a:cubicBezTo>
                  <a:cubicBezTo>
                    <a:pt x="10005" y="16177"/>
                    <a:pt x="9259" y="18416"/>
                    <a:pt x="8338" y="18416"/>
                  </a:cubicBezTo>
                  <a:lnTo>
                    <a:pt x="1672" y="18416"/>
                  </a:lnTo>
                  <a:cubicBezTo>
                    <a:pt x="751" y="18416"/>
                    <a:pt x="5" y="16177"/>
                    <a:pt x="5" y="13416"/>
                  </a:cubicBezTo>
                  <a:cubicBezTo>
                    <a:pt x="5" y="10655"/>
                    <a:pt x="751" y="8416"/>
                    <a:pt x="1672" y="8416"/>
                  </a:cubicBezTo>
                  <a:close/>
                </a:path>
                <a:path w="10006" h="23794" fill="none" extrusionOk="0">
                  <a:moveTo>
                    <a:pt x="8338" y="18416"/>
                  </a:moveTo>
                  <a:cubicBezTo>
                    <a:pt x="7417" y="18416"/>
                    <a:pt x="6671" y="16177"/>
                    <a:pt x="6671" y="13416"/>
                  </a:cubicBezTo>
                  <a:cubicBezTo>
                    <a:pt x="6671" y="10655"/>
                    <a:pt x="7417" y="8416"/>
                    <a:pt x="8338" y="8416"/>
                  </a:cubicBezTo>
                </a:path>
                <a:path w="10006" h="23794" fill="none">
                  <a:moveTo>
                    <a:pt x="1898" y="10757"/>
                  </a:moveTo>
                  <a:cubicBezTo>
                    <a:pt x="4120" y="10757"/>
                    <a:pt x="6034" y="0"/>
                    <a:pt x="8256" y="0"/>
                  </a:cubicBezTo>
                  <a:cubicBezTo>
                    <a:pt x="9177" y="0"/>
                    <a:pt x="9966" y="9450"/>
                    <a:pt x="10005" y="13416"/>
                  </a:cubicBezTo>
                  <a:cubicBezTo>
                    <a:pt x="10044" y="17382"/>
                    <a:pt x="9413" y="23794"/>
                    <a:pt x="8492" y="23794"/>
                  </a:cubicBezTo>
                  <a:lnTo>
                    <a:pt x="1479" y="11693"/>
                  </a:lnTo>
                  <a:cubicBezTo>
                    <a:pt x="558" y="11693"/>
                    <a:pt x="-65" y="13572"/>
                    <a:pt x="5" y="13416"/>
                  </a:cubicBezTo>
                  <a:cubicBezTo>
                    <a:pt x="75" y="13260"/>
                    <a:pt x="977" y="10757"/>
                    <a:pt x="1898" y="10757"/>
                  </a:cubicBezTo>
                  <a:close/>
                </a:path>
              </a:pathLst>
            </a:custGeom>
            <a:solidFill>
              <a:srgbClr val="F1BD3B"/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4" name="Flowchart: Direct Access Storage 12"/>
            <p:cNvSpPr/>
            <p:nvPr/>
          </p:nvSpPr>
          <p:spPr>
            <a:xfrm rot="4583470">
              <a:off x="5533903" y="4204379"/>
              <a:ext cx="412997" cy="108784"/>
            </a:xfrm>
            <a:custGeom>
              <a:avLst/>
              <a:gdLst>
                <a:gd name="connsiteX0" fmla="*/ 1667 w 10000"/>
                <a:gd name="connsiteY0" fmla="*/ 0 h 10000"/>
                <a:gd name="connsiteX1" fmla="*/ 8333 w 10000"/>
                <a:gd name="connsiteY1" fmla="*/ 0 h 10000"/>
                <a:gd name="connsiteX2" fmla="*/ 10000 w 10000"/>
                <a:gd name="connsiteY2" fmla="*/ 5000 h 10000"/>
                <a:gd name="connsiteX3" fmla="*/ 8333 w 10000"/>
                <a:gd name="connsiteY3" fmla="*/ 10000 h 10000"/>
                <a:gd name="connsiteX4" fmla="*/ 1667 w 10000"/>
                <a:gd name="connsiteY4" fmla="*/ 10000 h 10000"/>
                <a:gd name="connsiteX5" fmla="*/ 0 w 10000"/>
                <a:gd name="connsiteY5" fmla="*/ 5000 h 10000"/>
                <a:gd name="connsiteX6" fmla="*/ 1667 w 10000"/>
                <a:gd name="connsiteY6" fmla="*/ 0 h 10000"/>
                <a:gd name="connsiteX0" fmla="*/ 8333 w 10000"/>
                <a:gd name="connsiteY0" fmla="*/ 10000 h 10000"/>
                <a:gd name="connsiteX1" fmla="*/ 6666 w 10000"/>
                <a:gd name="connsiteY1" fmla="*/ 5000 h 10000"/>
                <a:gd name="connsiteX2" fmla="*/ 8333 w 10000"/>
                <a:gd name="connsiteY2" fmla="*/ 0 h 10000"/>
                <a:gd name="connsiteX0" fmla="*/ 1667 w 10000"/>
                <a:gd name="connsiteY0" fmla="*/ 0 h 10000"/>
                <a:gd name="connsiteX1" fmla="*/ 8333 w 10000"/>
                <a:gd name="connsiteY1" fmla="*/ 0 h 10000"/>
                <a:gd name="connsiteX2" fmla="*/ 10000 w 10000"/>
                <a:gd name="connsiteY2" fmla="*/ 5000 h 10000"/>
                <a:gd name="connsiteX3" fmla="*/ 8333 w 10000"/>
                <a:gd name="connsiteY3" fmla="*/ 10000 h 10000"/>
                <a:gd name="connsiteX4" fmla="*/ 1667 w 10000"/>
                <a:gd name="connsiteY4" fmla="*/ 10000 h 10000"/>
                <a:gd name="connsiteX5" fmla="*/ 0 w 10000"/>
                <a:gd name="connsiteY5" fmla="*/ 5000 h 10000"/>
                <a:gd name="connsiteX6" fmla="*/ 1667 w 10000"/>
                <a:gd name="connsiteY6" fmla="*/ 0 h 10000"/>
                <a:gd name="connsiteX0" fmla="*/ 1668 w 10001"/>
                <a:gd name="connsiteY0" fmla="*/ 0 h 10000"/>
                <a:gd name="connsiteX1" fmla="*/ 8334 w 10001"/>
                <a:gd name="connsiteY1" fmla="*/ 0 h 10000"/>
                <a:gd name="connsiteX2" fmla="*/ 10001 w 10001"/>
                <a:gd name="connsiteY2" fmla="*/ 5000 h 10000"/>
                <a:gd name="connsiteX3" fmla="*/ 8334 w 10001"/>
                <a:gd name="connsiteY3" fmla="*/ 10000 h 10000"/>
                <a:gd name="connsiteX4" fmla="*/ 1668 w 10001"/>
                <a:gd name="connsiteY4" fmla="*/ 10000 h 10000"/>
                <a:gd name="connsiteX5" fmla="*/ 1 w 10001"/>
                <a:gd name="connsiteY5" fmla="*/ 5000 h 10000"/>
                <a:gd name="connsiteX6" fmla="*/ 1668 w 10001"/>
                <a:gd name="connsiteY6" fmla="*/ 0 h 10000"/>
                <a:gd name="connsiteX0" fmla="*/ 8334 w 10001"/>
                <a:gd name="connsiteY0" fmla="*/ 10000 h 10000"/>
                <a:gd name="connsiteX1" fmla="*/ 6667 w 10001"/>
                <a:gd name="connsiteY1" fmla="*/ 5000 h 10000"/>
                <a:gd name="connsiteX2" fmla="*/ 8334 w 10001"/>
                <a:gd name="connsiteY2" fmla="*/ 0 h 10000"/>
                <a:gd name="connsiteX0" fmla="*/ 1894 w 10001"/>
                <a:gd name="connsiteY0" fmla="*/ 2341 h 10000"/>
                <a:gd name="connsiteX1" fmla="*/ 8334 w 10001"/>
                <a:gd name="connsiteY1" fmla="*/ 0 h 10000"/>
                <a:gd name="connsiteX2" fmla="*/ 10001 w 10001"/>
                <a:gd name="connsiteY2" fmla="*/ 5000 h 10000"/>
                <a:gd name="connsiteX3" fmla="*/ 8334 w 10001"/>
                <a:gd name="connsiteY3" fmla="*/ 10000 h 10000"/>
                <a:gd name="connsiteX4" fmla="*/ 1668 w 10001"/>
                <a:gd name="connsiteY4" fmla="*/ 10000 h 10000"/>
                <a:gd name="connsiteX5" fmla="*/ 1 w 10001"/>
                <a:gd name="connsiteY5" fmla="*/ 5000 h 10000"/>
                <a:gd name="connsiteX6" fmla="*/ 1894 w 10001"/>
                <a:gd name="connsiteY6" fmla="*/ 2341 h 10000"/>
                <a:gd name="connsiteX0" fmla="*/ 1672 w 10005"/>
                <a:gd name="connsiteY0" fmla="*/ 0 h 10000"/>
                <a:gd name="connsiteX1" fmla="*/ 8338 w 10005"/>
                <a:gd name="connsiteY1" fmla="*/ 0 h 10000"/>
                <a:gd name="connsiteX2" fmla="*/ 10005 w 10005"/>
                <a:gd name="connsiteY2" fmla="*/ 5000 h 10000"/>
                <a:gd name="connsiteX3" fmla="*/ 8338 w 10005"/>
                <a:gd name="connsiteY3" fmla="*/ 10000 h 10000"/>
                <a:gd name="connsiteX4" fmla="*/ 1672 w 10005"/>
                <a:gd name="connsiteY4" fmla="*/ 10000 h 10000"/>
                <a:gd name="connsiteX5" fmla="*/ 5 w 10005"/>
                <a:gd name="connsiteY5" fmla="*/ 5000 h 10000"/>
                <a:gd name="connsiteX6" fmla="*/ 1672 w 10005"/>
                <a:gd name="connsiteY6" fmla="*/ 0 h 10000"/>
                <a:gd name="connsiteX0" fmla="*/ 8338 w 10005"/>
                <a:gd name="connsiteY0" fmla="*/ 10000 h 10000"/>
                <a:gd name="connsiteX1" fmla="*/ 6671 w 10005"/>
                <a:gd name="connsiteY1" fmla="*/ 5000 h 10000"/>
                <a:gd name="connsiteX2" fmla="*/ 8338 w 10005"/>
                <a:gd name="connsiteY2" fmla="*/ 0 h 10000"/>
                <a:gd name="connsiteX0" fmla="*/ 1898 w 10005"/>
                <a:gd name="connsiteY0" fmla="*/ 2341 h 10000"/>
                <a:gd name="connsiteX1" fmla="*/ 8338 w 10005"/>
                <a:gd name="connsiteY1" fmla="*/ 0 h 10000"/>
                <a:gd name="connsiteX2" fmla="*/ 10005 w 10005"/>
                <a:gd name="connsiteY2" fmla="*/ 5000 h 10000"/>
                <a:gd name="connsiteX3" fmla="*/ 8338 w 10005"/>
                <a:gd name="connsiteY3" fmla="*/ 10000 h 10000"/>
                <a:gd name="connsiteX4" fmla="*/ 1479 w 10005"/>
                <a:gd name="connsiteY4" fmla="*/ 3277 h 10000"/>
                <a:gd name="connsiteX5" fmla="*/ 5 w 10005"/>
                <a:gd name="connsiteY5" fmla="*/ 5000 h 10000"/>
                <a:gd name="connsiteX6" fmla="*/ 1898 w 10005"/>
                <a:gd name="connsiteY6" fmla="*/ 2341 h 10000"/>
                <a:gd name="connsiteX0" fmla="*/ 1672 w 10005"/>
                <a:gd name="connsiteY0" fmla="*/ 0 h 15378"/>
                <a:gd name="connsiteX1" fmla="*/ 8338 w 10005"/>
                <a:gd name="connsiteY1" fmla="*/ 0 h 15378"/>
                <a:gd name="connsiteX2" fmla="*/ 10005 w 10005"/>
                <a:gd name="connsiteY2" fmla="*/ 5000 h 15378"/>
                <a:gd name="connsiteX3" fmla="*/ 8338 w 10005"/>
                <a:gd name="connsiteY3" fmla="*/ 10000 h 15378"/>
                <a:gd name="connsiteX4" fmla="*/ 1672 w 10005"/>
                <a:gd name="connsiteY4" fmla="*/ 10000 h 15378"/>
                <a:gd name="connsiteX5" fmla="*/ 5 w 10005"/>
                <a:gd name="connsiteY5" fmla="*/ 5000 h 15378"/>
                <a:gd name="connsiteX6" fmla="*/ 1672 w 10005"/>
                <a:gd name="connsiteY6" fmla="*/ 0 h 15378"/>
                <a:gd name="connsiteX0" fmla="*/ 8338 w 10005"/>
                <a:gd name="connsiteY0" fmla="*/ 10000 h 15378"/>
                <a:gd name="connsiteX1" fmla="*/ 6671 w 10005"/>
                <a:gd name="connsiteY1" fmla="*/ 5000 h 15378"/>
                <a:gd name="connsiteX2" fmla="*/ 8338 w 10005"/>
                <a:gd name="connsiteY2" fmla="*/ 0 h 15378"/>
                <a:gd name="connsiteX0" fmla="*/ 1898 w 10005"/>
                <a:gd name="connsiteY0" fmla="*/ 2341 h 15378"/>
                <a:gd name="connsiteX1" fmla="*/ 8338 w 10005"/>
                <a:gd name="connsiteY1" fmla="*/ 0 h 15378"/>
                <a:gd name="connsiteX2" fmla="*/ 10005 w 10005"/>
                <a:gd name="connsiteY2" fmla="*/ 5000 h 15378"/>
                <a:gd name="connsiteX3" fmla="*/ 8492 w 10005"/>
                <a:gd name="connsiteY3" fmla="*/ 15378 h 15378"/>
                <a:gd name="connsiteX4" fmla="*/ 1479 w 10005"/>
                <a:gd name="connsiteY4" fmla="*/ 3277 h 15378"/>
                <a:gd name="connsiteX5" fmla="*/ 5 w 10005"/>
                <a:gd name="connsiteY5" fmla="*/ 5000 h 15378"/>
                <a:gd name="connsiteX6" fmla="*/ 1898 w 10005"/>
                <a:gd name="connsiteY6" fmla="*/ 2341 h 15378"/>
                <a:gd name="connsiteX0" fmla="*/ 1672 w 10006"/>
                <a:gd name="connsiteY0" fmla="*/ 8416 h 23794"/>
                <a:gd name="connsiteX1" fmla="*/ 8338 w 10006"/>
                <a:gd name="connsiteY1" fmla="*/ 8416 h 23794"/>
                <a:gd name="connsiteX2" fmla="*/ 10005 w 10006"/>
                <a:gd name="connsiteY2" fmla="*/ 13416 h 23794"/>
                <a:gd name="connsiteX3" fmla="*/ 8338 w 10006"/>
                <a:gd name="connsiteY3" fmla="*/ 18416 h 23794"/>
                <a:gd name="connsiteX4" fmla="*/ 1672 w 10006"/>
                <a:gd name="connsiteY4" fmla="*/ 18416 h 23794"/>
                <a:gd name="connsiteX5" fmla="*/ 5 w 10006"/>
                <a:gd name="connsiteY5" fmla="*/ 13416 h 23794"/>
                <a:gd name="connsiteX6" fmla="*/ 1672 w 10006"/>
                <a:gd name="connsiteY6" fmla="*/ 8416 h 23794"/>
                <a:gd name="connsiteX0" fmla="*/ 8338 w 10006"/>
                <a:gd name="connsiteY0" fmla="*/ 18416 h 23794"/>
                <a:gd name="connsiteX1" fmla="*/ 6671 w 10006"/>
                <a:gd name="connsiteY1" fmla="*/ 13416 h 23794"/>
                <a:gd name="connsiteX2" fmla="*/ 8338 w 10006"/>
                <a:gd name="connsiteY2" fmla="*/ 8416 h 23794"/>
                <a:gd name="connsiteX0" fmla="*/ 1898 w 10006"/>
                <a:gd name="connsiteY0" fmla="*/ 10757 h 23794"/>
                <a:gd name="connsiteX1" fmla="*/ 8256 w 10006"/>
                <a:gd name="connsiteY1" fmla="*/ 0 h 23794"/>
                <a:gd name="connsiteX2" fmla="*/ 10005 w 10006"/>
                <a:gd name="connsiteY2" fmla="*/ 13416 h 23794"/>
                <a:gd name="connsiteX3" fmla="*/ 8492 w 10006"/>
                <a:gd name="connsiteY3" fmla="*/ 23794 h 23794"/>
                <a:gd name="connsiteX4" fmla="*/ 1479 w 10006"/>
                <a:gd name="connsiteY4" fmla="*/ 11693 h 23794"/>
                <a:gd name="connsiteX5" fmla="*/ 5 w 10006"/>
                <a:gd name="connsiteY5" fmla="*/ 13416 h 23794"/>
                <a:gd name="connsiteX6" fmla="*/ 1898 w 10006"/>
                <a:gd name="connsiteY6" fmla="*/ 10757 h 23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06" h="23794" stroke="0" extrusionOk="0">
                  <a:moveTo>
                    <a:pt x="1672" y="8416"/>
                  </a:moveTo>
                  <a:lnTo>
                    <a:pt x="8338" y="8416"/>
                  </a:lnTo>
                  <a:cubicBezTo>
                    <a:pt x="9259" y="8416"/>
                    <a:pt x="10005" y="10655"/>
                    <a:pt x="10005" y="13416"/>
                  </a:cubicBezTo>
                  <a:cubicBezTo>
                    <a:pt x="10005" y="16177"/>
                    <a:pt x="9259" y="18416"/>
                    <a:pt x="8338" y="18416"/>
                  </a:cubicBezTo>
                  <a:lnTo>
                    <a:pt x="1672" y="18416"/>
                  </a:lnTo>
                  <a:cubicBezTo>
                    <a:pt x="751" y="18416"/>
                    <a:pt x="5" y="16177"/>
                    <a:pt x="5" y="13416"/>
                  </a:cubicBezTo>
                  <a:cubicBezTo>
                    <a:pt x="5" y="10655"/>
                    <a:pt x="751" y="8416"/>
                    <a:pt x="1672" y="8416"/>
                  </a:cubicBezTo>
                  <a:close/>
                </a:path>
                <a:path w="10006" h="23794" fill="none" extrusionOk="0">
                  <a:moveTo>
                    <a:pt x="8338" y="18416"/>
                  </a:moveTo>
                  <a:cubicBezTo>
                    <a:pt x="7417" y="18416"/>
                    <a:pt x="6671" y="16177"/>
                    <a:pt x="6671" y="13416"/>
                  </a:cubicBezTo>
                  <a:cubicBezTo>
                    <a:pt x="6671" y="10655"/>
                    <a:pt x="7417" y="8416"/>
                    <a:pt x="8338" y="8416"/>
                  </a:cubicBezTo>
                </a:path>
                <a:path w="10006" h="23794" fill="none">
                  <a:moveTo>
                    <a:pt x="1898" y="10757"/>
                  </a:moveTo>
                  <a:cubicBezTo>
                    <a:pt x="4120" y="10757"/>
                    <a:pt x="6034" y="0"/>
                    <a:pt x="8256" y="0"/>
                  </a:cubicBezTo>
                  <a:cubicBezTo>
                    <a:pt x="9177" y="0"/>
                    <a:pt x="9966" y="9450"/>
                    <a:pt x="10005" y="13416"/>
                  </a:cubicBezTo>
                  <a:cubicBezTo>
                    <a:pt x="10044" y="17382"/>
                    <a:pt x="9413" y="23794"/>
                    <a:pt x="8492" y="23794"/>
                  </a:cubicBezTo>
                  <a:lnTo>
                    <a:pt x="1479" y="11693"/>
                  </a:lnTo>
                  <a:cubicBezTo>
                    <a:pt x="558" y="11693"/>
                    <a:pt x="-65" y="13572"/>
                    <a:pt x="5" y="13416"/>
                  </a:cubicBezTo>
                  <a:cubicBezTo>
                    <a:pt x="75" y="13260"/>
                    <a:pt x="977" y="10757"/>
                    <a:pt x="1898" y="10757"/>
                  </a:cubicBezTo>
                  <a:close/>
                </a:path>
              </a:pathLst>
            </a:custGeom>
            <a:solidFill>
              <a:srgbClr val="F1BD3B"/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cxnSp>
          <p:nvCxnSpPr>
            <p:cNvPr id="75" name="Straight Connector 74"/>
            <p:cNvCxnSpPr>
              <a:endCxn id="73" idx="5"/>
            </p:cNvCxnSpPr>
            <p:nvPr/>
          </p:nvCxnSpPr>
          <p:spPr>
            <a:xfrm flipH="1">
              <a:off x="5593403" y="2081057"/>
              <a:ext cx="45547" cy="1976226"/>
            </a:xfrm>
            <a:prstGeom prst="line">
              <a:avLst/>
            </a:prstGeom>
            <a:ln w="28575">
              <a:solidFill>
                <a:srgbClr val="EEAF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flipH="1">
              <a:off x="5674283" y="2080996"/>
              <a:ext cx="45547" cy="1976226"/>
            </a:xfrm>
            <a:prstGeom prst="line">
              <a:avLst/>
            </a:prstGeom>
            <a:ln w="28575">
              <a:solidFill>
                <a:srgbClr val="EEAF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Arc 76"/>
            <p:cNvSpPr/>
            <p:nvPr/>
          </p:nvSpPr>
          <p:spPr>
            <a:xfrm rot="17989235">
              <a:off x="5432815" y="1824747"/>
              <a:ext cx="590903" cy="684678"/>
            </a:xfrm>
            <a:prstGeom prst="arc">
              <a:avLst/>
            </a:prstGeom>
            <a:ln w="19050">
              <a:solidFill>
                <a:srgbClr val="D59D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Arc 77"/>
            <p:cNvSpPr/>
            <p:nvPr/>
          </p:nvSpPr>
          <p:spPr>
            <a:xfrm rot="17989235">
              <a:off x="5444950" y="2123904"/>
              <a:ext cx="590903" cy="684678"/>
            </a:xfrm>
            <a:prstGeom prst="arc">
              <a:avLst/>
            </a:prstGeom>
            <a:ln w="19050">
              <a:solidFill>
                <a:srgbClr val="D59D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Arc 78"/>
            <p:cNvSpPr/>
            <p:nvPr/>
          </p:nvSpPr>
          <p:spPr>
            <a:xfrm rot="17989235">
              <a:off x="5457085" y="2400896"/>
              <a:ext cx="590903" cy="684678"/>
            </a:xfrm>
            <a:prstGeom prst="arc">
              <a:avLst/>
            </a:prstGeom>
            <a:ln w="19050">
              <a:solidFill>
                <a:srgbClr val="D59D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Arc 79"/>
            <p:cNvSpPr/>
            <p:nvPr/>
          </p:nvSpPr>
          <p:spPr>
            <a:xfrm rot="17989235">
              <a:off x="5444949" y="2726770"/>
              <a:ext cx="590903" cy="684678"/>
            </a:xfrm>
            <a:prstGeom prst="arc">
              <a:avLst/>
            </a:prstGeom>
            <a:ln w="19050">
              <a:solidFill>
                <a:srgbClr val="D59D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Arc 80"/>
            <p:cNvSpPr/>
            <p:nvPr/>
          </p:nvSpPr>
          <p:spPr>
            <a:xfrm rot="17989235">
              <a:off x="5432812" y="3063002"/>
              <a:ext cx="590903" cy="684678"/>
            </a:xfrm>
            <a:prstGeom prst="arc">
              <a:avLst/>
            </a:prstGeom>
            <a:ln w="19050">
              <a:solidFill>
                <a:srgbClr val="D59D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Arc 81"/>
            <p:cNvSpPr/>
            <p:nvPr/>
          </p:nvSpPr>
          <p:spPr>
            <a:xfrm rot="17989235">
              <a:off x="5457084" y="3335317"/>
              <a:ext cx="590903" cy="684678"/>
            </a:xfrm>
            <a:prstGeom prst="arc">
              <a:avLst/>
            </a:prstGeom>
            <a:ln w="19050">
              <a:solidFill>
                <a:srgbClr val="D59D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Arc 82"/>
            <p:cNvSpPr/>
            <p:nvPr/>
          </p:nvSpPr>
          <p:spPr>
            <a:xfrm rot="17989235">
              <a:off x="5432811" y="3688430"/>
              <a:ext cx="590903" cy="684678"/>
            </a:xfrm>
            <a:prstGeom prst="arc">
              <a:avLst/>
            </a:prstGeom>
            <a:ln w="19050">
              <a:solidFill>
                <a:srgbClr val="D59D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Arc 83"/>
            <p:cNvSpPr/>
            <p:nvPr/>
          </p:nvSpPr>
          <p:spPr>
            <a:xfrm rot="17989235">
              <a:off x="5444948" y="3950417"/>
              <a:ext cx="590903" cy="684678"/>
            </a:xfrm>
            <a:prstGeom prst="arc">
              <a:avLst/>
            </a:prstGeom>
            <a:ln w="19050">
              <a:solidFill>
                <a:srgbClr val="D59D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" name="Group 5"/>
          <p:cNvGrpSpPr/>
          <p:nvPr/>
        </p:nvGrpSpPr>
        <p:grpSpPr>
          <a:xfrm rot="18308047">
            <a:off x="2786119" y="1540434"/>
            <a:ext cx="1476514" cy="735690"/>
            <a:chOff x="2542779" y="2839471"/>
            <a:chExt cx="1476514" cy="735690"/>
          </a:xfrm>
        </p:grpSpPr>
        <p:sp>
          <p:nvSpPr>
            <p:cNvPr id="36" name="Flowchart: Direct Access Storage 35"/>
            <p:cNvSpPr/>
            <p:nvPr/>
          </p:nvSpPr>
          <p:spPr>
            <a:xfrm rot="10800000">
              <a:off x="2800103" y="2907670"/>
              <a:ext cx="1219188" cy="450900"/>
            </a:xfrm>
            <a:prstGeom prst="flowChartMagneticDrum">
              <a:avLst/>
            </a:prstGeom>
            <a:solidFill>
              <a:srgbClr val="F9E3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1" name="Straight Connector 6"/>
            <p:cNvCxnSpPr/>
            <p:nvPr/>
          </p:nvCxnSpPr>
          <p:spPr>
            <a:xfrm rot="10800000">
              <a:off x="3500408" y="3177571"/>
              <a:ext cx="518885" cy="43115"/>
            </a:xfrm>
            <a:prstGeom prst="curvedConnector3">
              <a:avLst>
                <a:gd name="adj1" fmla="val 50000"/>
              </a:avLst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6"/>
            <p:cNvCxnSpPr/>
            <p:nvPr/>
          </p:nvCxnSpPr>
          <p:spPr>
            <a:xfrm flipH="1">
              <a:off x="3500336" y="3071218"/>
              <a:ext cx="518957" cy="61902"/>
            </a:xfrm>
            <a:prstGeom prst="curvedConnector3">
              <a:avLst>
                <a:gd name="adj1" fmla="val 50000"/>
              </a:avLst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3291953" flipH="1">
              <a:off x="2965587" y="2841621"/>
              <a:ext cx="448401" cy="444102"/>
            </a:xfrm>
            <a:prstGeom prst="line">
              <a:avLst/>
            </a:prstGeom>
            <a:ln w="28575">
              <a:solidFill>
                <a:srgbClr val="EEAF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>
              <a:endCxn id="36" idx="4"/>
            </p:cNvCxnSpPr>
            <p:nvPr/>
          </p:nvCxnSpPr>
          <p:spPr>
            <a:xfrm rot="3291953" flipH="1">
              <a:off x="2921363" y="2899514"/>
              <a:ext cx="457847" cy="534208"/>
            </a:xfrm>
            <a:prstGeom prst="line">
              <a:avLst/>
            </a:prstGeom>
            <a:ln w="28575">
              <a:solidFill>
                <a:srgbClr val="EEAF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Arc 60"/>
            <p:cNvSpPr/>
            <p:nvPr/>
          </p:nvSpPr>
          <p:spPr>
            <a:xfrm rot="1789235">
              <a:off x="3118928" y="2866213"/>
              <a:ext cx="590903" cy="684678"/>
            </a:xfrm>
            <a:prstGeom prst="arc">
              <a:avLst/>
            </a:prstGeom>
            <a:ln w="19050">
              <a:solidFill>
                <a:srgbClr val="D59D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Arc 61"/>
            <p:cNvSpPr/>
            <p:nvPr/>
          </p:nvSpPr>
          <p:spPr>
            <a:xfrm rot="1789235">
              <a:off x="2819771" y="2878348"/>
              <a:ext cx="590903" cy="684678"/>
            </a:xfrm>
            <a:prstGeom prst="arc">
              <a:avLst/>
            </a:prstGeom>
            <a:ln w="19050">
              <a:solidFill>
                <a:srgbClr val="D59D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Arc 62"/>
            <p:cNvSpPr/>
            <p:nvPr/>
          </p:nvSpPr>
          <p:spPr>
            <a:xfrm rot="1789235">
              <a:off x="2542779" y="2890483"/>
              <a:ext cx="590903" cy="684678"/>
            </a:xfrm>
            <a:prstGeom prst="arc">
              <a:avLst/>
            </a:prstGeom>
            <a:ln w="19050">
              <a:solidFill>
                <a:srgbClr val="D59D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1982729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2702881" y="4460383"/>
            <a:ext cx="708952" cy="1731699"/>
            <a:chOff x="5385924" y="1562172"/>
            <a:chExt cx="708952" cy="3026035"/>
          </a:xfrm>
        </p:grpSpPr>
        <p:sp>
          <p:nvSpPr>
            <p:cNvPr id="5" name="Flowchart: Direct Access Storage 4"/>
            <p:cNvSpPr/>
            <p:nvPr/>
          </p:nvSpPr>
          <p:spPr>
            <a:xfrm rot="5400000">
              <a:off x="4245891" y="2743666"/>
              <a:ext cx="2813887" cy="450900"/>
            </a:xfrm>
            <a:prstGeom prst="flowChartMagneticDrum">
              <a:avLst/>
            </a:prstGeom>
            <a:solidFill>
              <a:srgbClr val="F9E3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" name="Straight Connector 6"/>
            <p:cNvCxnSpPr/>
            <p:nvPr/>
          </p:nvCxnSpPr>
          <p:spPr>
            <a:xfrm rot="5400000">
              <a:off x="5459401" y="1800057"/>
              <a:ext cx="518885" cy="43115"/>
            </a:xfrm>
            <a:prstGeom prst="curvedConnector3">
              <a:avLst>
                <a:gd name="adj1" fmla="val 50000"/>
              </a:avLst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6"/>
            <p:cNvCxnSpPr/>
            <p:nvPr/>
          </p:nvCxnSpPr>
          <p:spPr>
            <a:xfrm rot="16200000" flipH="1">
              <a:off x="5362405" y="1790700"/>
              <a:ext cx="518957" cy="61902"/>
            </a:xfrm>
            <a:prstGeom prst="curvedConnector3">
              <a:avLst>
                <a:gd name="adj1" fmla="val 50000"/>
              </a:avLst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Flowchart: Direct Access Storage 12"/>
            <p:cNvSpPr/>
            <p:nvPr/>
          </p:nvSpPr>
          <p:spPr>
            <a:xfrm rot="6271058">
              <a:off x="5341915" y="4204338"/>
              <a:ext cx="412997" cy="108784"/>
            </a:xfrm>
            <a:custGeom>
              <a:avLst/>
              <a:gdLst>
                <a:gd name="connsiteX0" fmla="*/ 1667 w 10000"/>
                <a:gd name="connsiteY0" fmla="*/ 0 h 10000"/>
                <a:gd name="connsiteX1" fmla="*/ 8333 w 10000"/>
                <a:gd name="connsiteY1" fmla="*/ 0 h 10000"/>
                <a:gd name="connsiteX2" fmla="*/ 10000 w 10000"/>
                <a:gd name="connsiteY2" fmla="*/ 5000 h 10000"/>
                <a:gd name="connsiteX3" fmla="*/ 8333 w 10000"/>
                <a:gd name="connsiteY3" fmla="*/ 10000 h 10000"/>
                <a:gd name="connsiteX4" fmla="*/ 1667 w 10000"/>
                <a:gd name="connsiteY4" fmla="*/ 10000 h 10000"/>
                <a:gd name="connsiteX5" fmla="*/ 0 w 10000"/>
                <a:gd name="connsiteY5" fmla="*/ 5000 h 10000"/>
                <a:gd name="connsiteX6" fmla="*/ 1667 w 10000"/>
                <a:gd name="connsiteY6" fmla="*/ 0 h 10000"/>
                <a:gd name="connsiteX0" fmla="*/ 8333 w 10000"/>
                <a:gd name="connsiteY0" fmla="*/ 10000 h 10000"/>
                <a:gd name="connsiteX1" fmla="*/ 6666 w 10000"/>
                <a:gd name="connsiteY1" fmla="*/ 5000 h 10000"/>
                <a:gd name="connsiteX2" fmla="*/ 8333 w 10000"/>
                <a:gd name="connsiteY2" fmla="*/ 0 h 10000"/>
                <a:gd name="connsiteX0" fmla="*/ 1667 w 10000"/>
                <a:gd name="connsiteY0" fmla="*/ 0 h 10000"/>
                <a:gd name="connsiteX1" fmla="*/ 8333 w 10000"/>
                <a:gd name="connsiteY1" fmla="*/ 0 h 10000"/>
                <a:gd name="connsiteX2" fmla="*/ 10000 w 10000"/>
                <a:gd name="connsiteY2" fmla="*/ 5000 h 10000"/>
                <a:gd name="connsiteX3" fmla="*/ 8333 w 10000"/>
                <a:gd name="connsiteY3" fmla="*/ 10000 h 10000"/>
                <a:gd name="connsiteX4" fmla="*/ 1667 w 10000"/>
                <a:gd name="connsiteY4" fmla="*/ 10000 h 10000"/>
                <a:gd name="connsiteX5" fmla="*/ 0 w 10000"/>
                <a:gd name="connsiteY5" fmla="*/ 5000 h 10000"/>
                <a:gd name="connsiteX6" fmla="*/ 1667 w 10000"/>
                <a:gd name="connsiteY6" fmla="*/ 0 h 10000"/>
                <a:gd name="connsiteX0" fmla="*/ 1668 w 10001"/>
                <a:gd name="connsiteY0" fmla="*/ 0 h 10000"/>
                <a:gd name="connsiteX1" fmla="*/ 8334 w 10001"/>
                <a:gd name="connsiteY1" fmla="*/ 0 h 10000"/>
                <a:gd name="connsiteX2" fmla="*/ 10001 w 10001"/>
                <a:gd name="connsiteY2" fmla="*/ 5000 h 10000"/>
                <a:gd name="connsiteX3" fmla="*/ 8334 w 10001"/>
                <a:gd name="connsiteY3" fmla="*/ 10000 h 10000"/>
                <a:gd name="connsiteX4" fmla="*/ 1668 w 10001"/>
                <a:gd name="connsiteY4" fmla="*/ 10000 h 10000"/>
                <a:gd name="connsiteX5" fmla="*/ 1 w 10001"/>
                <a:gd name="connsiteY5" fmla="*/ 5000 h 10000"/>
                <a:gd name="connsiteX6" fmla="*/ 1668 w 10001"/>
                <a:gd name="connsiteY6" fmla="*/ 0 h 10000"/>
                <a:gd name="connsiteX0" fmla="*/ 8334 w 10001"/>
                <a:gd name="connsiteY0" fmla="*/ 10000 h 10000"/>
                <a:gd name="connsiteX1" fmla="*/ 6667 w 10001"/>
                <a:gd name="connsiteY1" fmla="*/ 5000 h 10000"/>
                <a:gd name="connsiteX2" fmla="*/ 8334 w 10001"/>
                <a:gd name="connsiteY2" fmla="*/ 0 h 10000"/>
                <a:gd name="connsiteX0" fmla="*/ 1894 w 10001"/>
                <a:gd name="connsiteY0" fmla="*/ 2341 h 10000"/>
                <a:gd name="connsiteX1" fmla="*/ 8334 w 10001"/>
                <a:gd name="connsiteY1" fmla="*/ 0 h 10000"/>
                <a:gd name="connsiteX2" fmla="*/ 10001 w 10001"/>
                <a:gd name="connsiteY2" fmla="*/ 5000 h 10000"/>
                <a:gd name="connsiteX3" fmla="*/ 8334 w 10001"/>
                <a:gd name="connsiteY3" fmla="*/ 10000 h 10000"/>
                <a:gd name="connsiteX4" fmla="*/ 1668 w 10001"/>
                <a:gd name="connsiteY4" fmla="*/ 10000 h 10000"/>
                <a:gd name="connsiteX5" fmla="*/ 1 w 10001"/>
                <a:gd name="connsiteY5" fmla="*/ 5000 h 10000"/>
                <a:gd name="connsiteX6" fmla="*/ 1894 w 10001"/>
                <a:gd name="connsiteY6" fmla="*/ 2341 h 10000"/>
                <a:gd name="connsiteX0" fmla="*/ 1672 w 10005"/>
                <a:gd name="connsiteY0" fmla="*/ 0 h 10000"/>
                <a:gd name="connsiteX1" fmla="*/ 8338 w 10005"/>
                <a:gd name="connsiteY1" fmla="*/ 0 h 10000"/>
                <a:gd name="connsiteX2" fmla="*/ 10005 w 10005"/>
                <a:gd name="connsiteY2" fmla="*/ 5000 h 10000"/>
                <a:gd name="connsiteX3" fmla="*/ 8338 w 10005"/>
                <a:gd name="connsiteY3" fmla="*/ 10000 h 10000"/>
                <a:gd name="connsiteX4" fmla="*/ 1672 w 10005"/>
                <a:gd name="connsiteY4" fmla="*/ 10000 h 10000"/>
                <a:gd name="connsiteX5" fmla="*/ 5 w 10005"/>
                <a:gd name="connsiteY5" fmla="*/ 5000 h 10000"/>
                <a:gd name="connsiteX6" fmla="*/ 1672 w 10005"/>
                <a:gd name="connsiteY6" fmla="*/ 0 h 10000"/>
                <a:gd name="connsiteX0" fmla="*/ 8338 w 10005"/>
                <a:gd name="connsiteY0" fmla="*/ 10000 h 10000"/>
                <a:gd name="connsiteX1" fmla="*/ 6671 w 10005"/>
                <a:gd name="connsiteY1" fmla="*/ 5000 h 10000"/>
                <a:gd name="connsiteX2" fmla="*/ 8338 w 10005"/>
                <a:gd name="connsiteY2" fmla="*/ 0 h 10000"/>
                <a:gd name="connsiteX0" fmla="*/ 1898 w 10005"/>
                <a:gd name="connsiteY0" fmla="*/ 2341 h 10000"/>
                <a:gd name="connsiteX1" fmla="*/ 8338 w 10005"/>
                <a:gd name="connsiteY1" fmla="*/ 0 h 10000"/>
                <a:gd name="connsiteX2" fmla="*/ 10005 w 10005"/>
                <a:gd name="connsiteY2" fmla="*/ 5000 h 10000"/>
                <a:gd name="connsiteX3" fmla="*/ 8338 w 10005"/>
                <a:gd name="connsiteY3" fmla="*/ 10000 h 10000"/>
                <a:gd name="connsiteX4" fmla="*/ 1479 w 10005"/>
                <a:gd name="connsiteY4" fmla="*/ 3277 h 10000"/>
                <a:gd name="connsiteX5" fmla="*/ 5 w 10005"/>
                <a:gd name="connsiteY5" fmla="*/ 5000 h 10000"/>
                <a:gd name="connsiteX6" fmla="*/ 1898 w 10005"/>
                <a:gd name="connsiteY6" fmla="*/ 2341 h 10000"/>
                <a:gd name="connsiteX0" fmla="*/ 1672 w 10005"/>
                <a:gd name="connsiteY0" fmla="*/ 0 h 15378"/>
                <a:gd name="connsiteX1" fmla="*/ 8338 w 10005"/>
                <a:gd name="connsiteY1" fmla="*/ 0 h 15378"/>
                <a:gd name="connsiteX2" fmla="*/ 10005 w 10005"/>
                <a:gd name="connsiteY2" fmla="*/ 5000 h 15378"/>
                <a:gd name="connsiteX3" fmla="*/ 8338 w 10005"/>
                <a:gd name="connsiteY3" fmla="*/ 10000 h 15378"/>
                <a:gd name="connsiteX4" fmla="*/ 1672 w 10005"/>
                <a:gd name="connsiteY4" fmla="*/ 10000 h 15378"/>
                <a:gd name="connsiteX5" fmla="*/ 5 w 10005"/>
                <a:gd name="connsiteY5" fmla="*/ 5000 h 15378"/>
                <a:gd name="connsiteX6" fmla="*/ 1672 w 10005"/>
                <a:gd name="connsiteY6" fmla="*/ 0 h 15378"/>
                <a:gd name="connsiteX0" fmla="*/ 8338 w 10005"/>
                <a:gd name="connsiteY0" fmla="*/ 10000 h 15378"/>
                <a:gd name="connsiteX1" fmla="*/ 6671 w 10005"/>
                <a:gd name="connsiteY1" fmla="*/ 5000 h 15378"/>
                <a:gd name="connsiteX2" fmla="*/ 8338 w 10005"/>
                <a:gd name="connsiteY2" fmla="*/ 0 h 15378"/>
                <a:gd name="connsiteX0" fmla="*/ 1898 w 10005"/>
                <a:gd name="connsiteY0" fmla="*/ 2341 h 15378"/>
                <a:gd name="connsiteX1" fmla="*/ 8338 w 10005"/>
                <a:gd name="connsiteY1" fmla="*/ 0 h 15378"/>
                <a:gd name="connsiteX2" fmla="*/ 10005 w 10005"/>
                <a:gd name="connsiteY2" fmla="*/ 5000 h 15378"/>
                <a:gd name="connsiteX3" fmla="*/ 8492 w 10005"/>
                <a:gd name="connsiteY3" fmla="*/ 15378 h 15378"/>
                <a:gd name="connsiteX4" fmla="*/ 1479 w 10005"/>
                <a:gd name="connsiteY4" fmla="*/ 3277 h 15378"/>
                <a:gd name="connsiteX5" fmla="*/ 5 w 10005"/>
                <a:gd name="connsiteY5" fmla="*/ 5000 h 15378"/>
                <a:gd name="connsiteX6" fmla="*/ 1898 w 10005"/>
                <a:gd name="connsiteY6" fmla="*/ 2341 h 15378"/>
                <a:gd name="connsiteX0" fmla="*/ 1672 w 10006"/>
                <a:gd name="connsiteY0" fmla="*/ 8416 h 23794"/>
                <a:gd name="connsiteX1" fmla="*/ 8338 w 10006"/>
                <a:gd name="connsiteY1" fmla="*/ 8416 h 23794"/>
                <a:gd name="connsiteX2" fmla="*/ 10005 w 10006"/>
                <a:gd name="connsiteY2" fmla="*/ 13416 h 23794"/>
                <a:gd name="connsiteX3" fmla="*/ 8338 w 10006"/>
                <a:gd name="connsiteY3" fmla="*/ 18416 h 23794"/>
                <a:gd name="connsiteX4" fmla="*/ 1672 w 10006"/>
                <a:gd name="connsiteY4" fmla="*/ 18416 h 23794"/>
                <a:gd name="connsiteX5" fmla="*/ 5 w 10006"/>
                <a:gd name="connsiteY5" fmla="*/ 13416 h 23794"/>
                <a:gd name="connsiteX6" fmla="*/ 1672 w 10006"/>
                <a:gd name="connsiteY6" fmla="*/ 8416 h 23794"/>
                <a:gd name="connsiteX0" fmla="*/ 8338 w 10006"/>
                <a:gd name="connsiteY0" fmla="*/ 18416 h 23794"/>
                <a:gd name="connsiteX1" fmla="*/ 6671 w 10006"/>
                <a:gd name="connsiteY1" fmla="*/ 13416 h 23794"/>
                <a:gd name="connsiteX2" fmla="*/ 8338 w 10006"/>
                <a:gd name="connsiteY2" fmla="*/ 8416 h 23794"/>
                <a:gd name="connsiteX0" fmla="*/ 1898 w 10006"/>
                <a:gd name="connsiteY0" fmla="*/ 10757 h 23794"/>
                <a:gd name="connsiteX1" fmla="*/ 8256 w 10006"/>
                <a:gd name="connsiteY1" fmla="*/ 0 h 23794"/>
                <a:gd name="connsiteX2" fmla="*/ 10005 w 10006"/>
                <a:gd name="connsiteY2" fmla="*/ 13416 h 23794"/>
                <a:gd name="connsiteX3" fmla="*/ 8492 w 10006"/>
                <a:gd name="connsiteY3" fmla="*/ 23794 h 23794"/>
                <a:gd name="connsiteX4" fmla="*/ 1479 w 10006"/>
                <a:gd name="connsiteY4" fmla="*/ 11693 h 23794"/>
                <a:gd name="connsiteX5" fmla="*/ 5 w 10006"/>
                <a:gd name="connsiteY5" fmla="*/ 13416 h 23794"/>
                <a:gd name="connsiteX6" fmla="*/ 1898 w 10006"/>
                <a:gd name="connsiteY6" fmla="*/ 10757 h 23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06" h="23794" stroke="0" extrusionOk="0">
                  <a:moveTo>
                    <a:pt x="1672" y="8416"/>
                  </a:moveTo>
                  <a:lnTo>
                    <a:pt x="8338" y="8416"/>
                  </a:lnTo>
                  <a:cubicBezTo>
                    <a:pt x="9259" y="8416"/>
                    <a:pt x="10005" y="10655"/>
                    <a:pt x="10005" y="13416"/>
                  </a:cubicBezTo>
                  <a:cubicBezTo>
                    <a:pt x="10005" y="16177"/>
                    <a:pt x="9259" y="18416"/>
                    <a:pt x="8338" y="18416"/>
                  </a:cubicBezTo>
                  <a:lnTo>
                    <a:pt x="1672" y="18416"/>
                  </a:lnTo>
                  <a:cubicBezTo>
                    <a:pt x="751" y="18416"/>
                    <a:pt x="5" y="16177"/>
                    <a:pt x="5" y="13416"/>
                  </a:cubicBezTo>
                  <a:cubicBezTo>
                    <a:pt x="5" y="10655"/>
                    <a:pt x="751" y="8416"/>
                    <a:pt x="1672" y="8416"/>
                  </a:cubicBezTo>
                  <a:close/>
                </a:path>
                <a:path w="10006" h="23794" fill="none" extrusionOk="0">
                  <a:moveTo>
                    <a:pt x="8338" y="18416"/>
                  </a:moveTo>
                  <a:cubicBezTo>
                    <a:pt x="7417" y="18416"/>
                    <a:pt x="6671" y="16177"/>
                    <a:pt x="6671" y="13416"/>
                  </a:cubicBezTo>
                  <a:cubicBezTo>
                    <a:pt x="6671" y="10655"/>
                    <a:pt x="7417" y="8416"/>
                    <a:pt x="8338" y="8416"/>
                  </a:cubicBezTo>
                </a:path>
                <a:path w="10006" h="23794" fill="none">
                  <a:moveTo>
                    <a:pt x="1898" y="10757"/>
                  </a:moveTo>
                  <a:cubicBezTo>
                    <a:pt x="4120" y="10757"/>
                    <a:pt x="6034" y="0"/>
                    <a:pt x="8256" y="0"/>
                  </a:cubicBezTo>
                  <a:cubicBezTo>
                    <a:pt x="9177" y="0"/>
                    <a:pt x="9966" y="9450"/>
                    <a:pt x="10005" y="13416"/>
                  </a:cubicBezTo>
                  <a:cubicBezTo>
                    <a:pt x="10044" y="17382"/>
                    <a:pt x="9413" y="23794"/>
                    <a:pt x="8492" y="23794"/>
                  </a:cubicBezTo>
                  <a:lnTo>
                    <a:pt x="1479" y="11693"/>
                  </a:lnTo>
                  <a:cubicBezTo>
                    <a:pt x="558" y="11693"/>
                    <a:pt x="-65" y="13572"/>
                    <a:pt x="5" y="13416"/>
                  </a:cubicBezTo>
                  <a:cubicBezTo>
                    <a:pt x="75" y="13260"/>
                    <a:pt x="977" y="10757"/>
                    <a:pt x="1898" y="10757"/>
                  </a:cubicBezTo>
                  <a:close/>
                </a:path>
              </a:pathLst>
            </a:custGeom>
            <a:solidFill>
              <a:srgbClr val="F1BD3B"/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4" name="Flowchart: Direct Access Storage 12"/>
            <p:cNvSpPr/>
            <p:nvPr/>
          </p:nvSpPr>
          <p:spPr>
            <a:xfrm rot="4583470">
              <a:off x="5533903" y="4204379"/>
              <a:ext cx="412997" cy="108784"/>
            </a:xfrm>
            <a:custGeom>
              <a:avLst/>
              <a:gdLst>
                <a:gd name="connsiteX0" fmla="*/ 1667 w 10000"/>
                <a:gd name="connsiteY0" fmla="*/ 0 h 10000"/>
                <a:gd name="connsiteX1" fmla="*/ 8333 w 10000"/>
                <a:gd name="connsiteY1" fmla="*/ 0 h 10000"/>
                <a:gd name="connsiteX2" fmla="*/ 10000 w 10000"/>
                <a:gd name="connsiteY2" fmla="*/ 5000 h 10000"/>
                <a:gd name="connsiteX3" fmla="*/ 8333 w 10000"/>
                <a:gd name="connsiteY3" fmla="*/ 10000 h 10000"/>
                <a:gd name="connsiteX4" fmla="*/ 1667 w 10000"/>
                <a:gd name="connsiteY4" fmla="*/ 10000 h 10000"/>
                <a:gd name="connsiteX5" fmla="*/ 0 w 10000"/>
                <a:gd name="connsiteY5" fmla="*/ 5000 h 10000"/>
                <a:gd name="connsiteX6" fmla="*/ 1667 w 10000"/>
                <a:gd name="connsiteY6" fmla="*/ 0 h 10000"/>
                <a:gd name="connsiteX0" fmla="*/ 8333 w 10000"/>
                <a:gd name="connsiteY0" fmla="*/ 10000 h 10000"/>
                <a:gd name="connsiteX1" fmla="*/ 6666 w 10000"/>
                <a:gd name="connsiteY1" fmla="*/ 5000 h 10000"/>
                <a:gd name="connsiteX2" fmla="*/ 8333 w 10000"/>
                <a:gd name="connsiteY2" fmla="*/ 0 h 10000"/>
                <a:gd name="connsiteX0" fmla="*/ 1667 w 10000"/>
                <a:gd name="connsiteY0" fmla="*/ 0 h 10000"/>
                <a:gd name="connsiteX1" fmla="*/ 8333 w 10000"/>
                <a:gd name="connsiteY1" fmla="*/ 0 h 10000"/>
                <a:gd name="connsiteX2" fmla="*/ 10000 w 10000"/>
                <a:gd name="connsiteY2" fmla="*/ 5000 h 10000"/>
                <a:gd name="connsiteX3" fmla="*/ 8333 w 10000"/>
                <a:gd name="connsiteY3" fmla="*/ 10000 h 10000"/>
                <a:gd name="connsiteX4" fmla="*/ 1667 w 10000"/>
                <a:gd name="connsiteY4" fmla="*/ 10000 h 10000"/>
                <a:gd name="connsiteX5" fmla="*/ 0 w 10000"/>
                <a:gd name="connsiteY5" fmla="*/ 5000 h 10000"/>
                <a:gd name="connsiteX6" fmla="*/ 1667 w 10000"/>
                <a:gd name="connsiteY6" fmla="*/ 0 h 10000"/>
                <a:gd name="connsiteX0" fmla="*/ 1668 w 10001"/>
                <a:gd name="connsiteY0" fmla="*/ 0 h 10000"/>
                <a:gd name="connsiteX1" fmla="*/ 8334 w 10001"/>
                <a:gd name="connsiteY1" fmla="*/ 0 h 10000"/>
                <a:gd name="connsiteX2" fmla="*/ 10001 w 10001"/>
                <a:gd name="connsiteY2" fmla="*/ 5000 h 10000"/>
                <a:gd name="connsiteX3" fmla="*/ 8334 w 10001"/>
                <a:gd name="connsiteY3" fmla="*/ 10000 h 10000"/>
                <a:gd name="connsiteX4" fmla="*/ 1668 w 10001"/>
                <a:gd name="connsiteY4" fmla="*/ 10000 h 10000"/>
                <a:gd name="connsiteX5" fmla="*/ 1 w 10001"/>
                <a:gd name="connsiteY5" fmla="*/ 5000 h 10000"/>
                <a:gd name="connsiteX6" fmla="*/ 1668 w 10001"/>
                <a:gd name="connsiteY6" fmla="*/ 0 h 10000"/>
                <a:gd name="connsiteX0" fmla="*/ 8334 w 10001"/>
                <a:gd name="connsiteY0" fmla="*/ 10000 h 10000"/>
                <a:gd name="connsiteX1" fmla="*/ 6667 w 10001"/>
                <a:gd name="connsiteY1" fmla="*/ 5000 h 10000"/>
                <a:gd name="connsiteX2" fmla="*/ 8334 w 10001"/>
                <a:gd name="connsiteY2" fmla="*/ 0 h 10000"/>
                <a:gd name="connsiteX0" fmla="*/ 1894 w 10001"/>
                <a:gd name="connsiteY0" fmla="*/ 2341 h 10000"/>
                <a:gd name="connsiteX1" fmla="*/ 8334 w 10001"/>
                <a:gd name="connsiteY1" fmla="*/ 0 h 10000"/>
                <a:gd name="connsiteX2" fmla="*/ 10001 w 10001"/>
                <a:gd name="connsiteY2" fmla="*/ 5000 h 10000"/>
                <a:gd name="connsiteX3" fmla="*/ 8334 w 10001"/>
                <a:gd name="connsiteY3" fmla="*/ 10000 h 10000"/>
                <a:gd name="connsiteX4" fmla="*/ 1668 w 10001"/>
                <a:gd name="connsiteY4" fmla="*/ 10000 h 10000"/>
                <a:gd name="connsiteX5" fmla="*/ 1 w 10001"/>
                <a:gd name="connsiteY5" fmla="*/ 5000 h 10000"/>
                <a:gd name="connsiteX6" fmla="*/ 1894 w 10001"/>
                <a:gd name="connsiteY6" fmla="*/ 2341 h 10000"/>
                <a:gd name="connsiteX0" fmla="*/ 1672 w 10005"/>
                <a:gd name="connsiteY0" fmla="*/ 0 h 10000"/>
                <a:gd name="connsiteX1" fmla="*/ 8338 w 10005"/>
                <a:gd name="connsiteY1" fmla="*/ 0 h 10000"/>
                <a:gd name="connsiteX2" fmla="*/ 10005 w 10005"/>
                <a:gd name="connsiteY2" fmla="*/ 5000 h 10000"/>
                <a:gd name="connsiteX3" fmla="*/ 8338 w 10005"/>
                <a:gd name="connsiteY3" fmla="*/ 10000 h 10000"/>
                <a:gd name="connsiteX4" fmla="*/ 1672 w 10005"/>
                <a:gd name="connsiteY4" fmla="*/ 10000 h 10000"/>
                <a:gd name="connsiteX5" fmla="*/ 5 w 10005"/>
                <a:gd name="connsiteY5" fmla="*/ 5000 h 10000"/>
                <a:gd name="connsiteX6" fmla="*/ 1672 w 10005"/>
                <a:gd name="connsiteY6" fmla="*/ 0 h 10000"/>
                <a:gd name="connsiteX0" fmla="*/ 8338 w 10005"/>
                <a:gd name="connsiteY0" fmla="*/ 10000 h 10000"/>
                <a:gd name="connsiteX1" fmla="*/ 6671 w 10005"/>
                <a:gd name="connsiteY1" fmla="*/ 5000 h 10000"/>
                <a:gd name="connsiteX2" fmla="*/ 8338 w 10005"/>
                <a:gd name="connsiteY2" fmla="*/ 0 h 10000"/>
                <a:gd name="connsiteX0" fmla="*/ 1898 w 10005"/>
                <a:gd name="connsiteY0" fmla="*/ 2341 h 10000"/>
                <a:gd name="connsiteX1" fmla="*/ 8338 w 10005"/>
                <a:gd name="connsiteY1" fmla="*/ 0 h 10000"/>
                <a:gd name="connsiteX2" fmla="*/ 10005 w 10005"/>
                <a:gd name="connsiteY2" fmla="*/ 5000 h 10000"/>
                <a:gd name="connsiteX3" fmla="*/ 8338 w 10005"/>
                <a:gd name="connsiteY3" fmla="*/ 10000 h 10000"/>
                <a:gd name="connsiteX4" fmla="*/ 1479 w 10005"/>
                <a:gd name="connsiteY4" fmla="*/ 3277 h 10000"/>
                <a:gd name="connsiteX5" fmla="*/ 5 w 10005"/>
                <a:gd name="connsiteY5" fmla="*/ 5000 h 10000"/>
                <a:gd name="connsiteX6" fmla="*/ 1898 w 10005"/>
                <a:gd name="connsiteY6" fmla="*/ 2341 h 10000"/>
                <a:gd name="connsiteX0" fmla="*/ 1672 w 10005"/>
                <a:gd name="connsiteY0" fmla="*/ 0 h 15378"/>
                <a:gd name="connsiteX1" fmla="*/ 8338 w 10005"/>
                <a:gd name="connsiteY1" fmla="*/ 0 h 15378"/>
                <a:gd name="connsiteX2" fmla="*/ 10005 w 10005"/>
                <a:gd name="connsiteY2" fmla="*/ 5000 h 15378"/>
                <a:gd name="connsiteX3" fmla="*/ 8338 w 10005"/>
                <a:gd name="connsiteY3" fmla="*/ 10000 h 15378"/>
                <a:gd name="connsiteX4" fmla="*/ 1672 w 10005"/>
                <a:gd name="connsiteY4" fmla="*/ 10000 h 15378"/>
                <a:gd name="connsiteX5" fmla="*/ 5 w 10005"/>
                <a:gd name="connsiteY5" fmla="*/ 5000 h 15378"/>
                <a:gd name="connsiteX6" fmla="*/ 1672 w 10005"/>
                <a:gd name="connsiteY6" fmla="*/ 0 h 15378"/>
                <a:gd name="connsiteX0" fmla="*/ 8338 w 10005"/>
                <a:gd name="connsiteY0" fmla="*/ 10000 h 15378"/>
                <a:gd name="connsiteX1" fmla="*/ 6671 w 10005"/>
                <a:gd name="connsiteY1" fmla="*/ 5000 h 15378"/>
                <a:gd name="connsiteX2" fmla="*/ 8338 w 10005"/>
                <a:gd name="connsiteY2" fmla="*/ 0 h 15378"/>
                <a:gd name="connsiteX0" fmla="*/ 1898 w 10005"/>
                <a:gd name="connsiteY0" fmla="*/ 2341 h 15378"/>
                <a:gd name="connsiteX1" fmla="*/ 8338 w 10005"/>
                <a:gd name="connsiteY1" fmla="*/ 0 h 15378"/>
                <a:gd name="connsiteX2" fmla="*/ 10005 w 10005"/>
                <a:gd name="connsiteY2" fmla="*/ 5000 h 15378"/>
                <a:gd name="connsiteX3" fmla="*/ 8492 w 10005"/>
                <a:gd name="connsiteY3" fmla="*/ 15378 h 15378"/>
                <a:gd name="connsiteX4" fmla="*/ 1479 w 10005"/>
                <a:gd name="connsiteY4" fmla="*/ 3277 h 15378"/>
                <a:gd name="connsiteX5" fmla="*/ 5 w 10005"/>
                <a:gd name="connsiteY5" fmla="*/ 5000 h 15378"/>
                <a:gd name="connsiteX6" fmla="*/ 1898 w 10005"/>
                <a:gd name="connsiteY6" fmla="*/ 2341 h 15378"/>
                <a:gd name="connsiteX0" fmla="*/ 1672 w 10006"/>
                <a:gd name="connsiteY0" fmla="*/ 8416 h 23794"/>
                <a:gd name="connsiteX1" fmla="*/ 8338 w 10006"/>
                <a:gd name="connsiteY1" fmla="*/ 8416 h 23794"/>
                <a:gd name="connsiteX2" fmla="*/ 10005 w 10006"/>
                <a:gd name="connsiteY2" fmla="*/ 13416 h 23794"/>
                <a:gd name="connsiteX3" fmla="*/ 8338 w 10006"/>
                <a:gd name="connsiteY3" fmla="*/ 18416 h 23794"/>
                <a:gd name="connsiteX4" fmla="*/ 1672 w 10006"/>
                <a:gd name="connsiteY4" fmla="*/ 18416 h 23794"/>
                <a:gd name="connsiteX5" fmla="*/ 5 w 10006"/>
                <a:gd name="connsiteY5" fmla="*/ 13416 h 23794"/>
                <a:gd name="connsiteX6" fmla="*/ 1672 w 10006"/>
                <a:gd name="connsiteY6" fmla="*/ 8416 h 23794"/>
                <a:gd name="connsiteX0" fmla="*/ 8338 w 10006"/>
                <a:gd name="connsiteY0" fmla="*/ 18416 h 23794"/>
                <a:gd name="connsiteX1" fmla="*/ 6671 w 10006"/>
                <a:gd name="connsiteY1" fmla="*/ 13416 h 23794"/>
                <a:gd name="connsiteX2" fmla="*/ 8338 w 10006"/>
                <a:gd name="connsiteY2" fmla="*/ 8416 h 23794"/>
                <a:gd name="connsiteX0" fmla="*/ 1898 w 10006"/>
                <a:gd name="connsiteY0" fmla="*/ 10757 h 23794"/>
                <a:gd name="connsiteX1" fmla="*/ 8256 w 10006"/>
                <a:gd name="connsiteY1" fmla="*/ 0 h 23794"/>
                <a:gd name="connsiteX2" fmla="*/ 10005 w 10006"/>
                <a:gd name="connsiteY2" fmla="*/ 13416 h 23794"/>
                <a:gd name="connsiteX3" fmla="*/ 8492 w 10006"/>
                <a:gd name="connsiteY3" fmla="*/ 23794 h 23794"/>
                <a:gd name="connsiteX4" fmla="*/ 1479 w 10006"/>
                <a:gd name="connsiteY4" fmla="*/ 11693 h 23794"/>
                <a:gd name="connsiteX5" fmla="*/ 5 w 10006"/>
                <a:gd name="connsiteY5" fmla="*/ 13416 h 23794"/>
                <a:gd name="connsiteX6" fmla="*/ 1898 w 10006"/>
                <a:gd name="connsiteY6" fmla="*/ 10757 h 23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06" h="23794" stroke="0" extrusionOk="0">
                  <a:moveTo>
                    <a:pt x="1672" y="8416"/>
                  </a:moveTo>
                  <a:lnTo>
                    <a:pt x="8338" y="8416"/>
                  </a:lnTo>
                  <a:cubicBezTo>
                    <a:pt x="9259" y="8416"/>
                    <a:pt x="10005" y="10655"/>
                    <a:pt x="10005" y="13416"/>
                  </a:cubicBezTo>
                  <a:cubicBezTo>
                    <a:pt x="10005" y="16177"/>
                    <a:pt x="9259" y="18416"/>
                    <a:pt x="8338" y="18416"/>
                  </a:cubicBezTo>
                  <a:lnTo>
                    <a:pt x="1672" y="18416"/>
                  </a:lnTo>
                  <a:cubicBezTo>
                    <a:pt x="751" y="18416"/>
                    <a:pt x="5" y="16177"/>
                    <a:pt x="5" y="13416"/>
                  </a:cubicBezTo>
                  <a:cubicBezTo>
                    <a:pt x="5" y="10655"/>
                    <a:pt x="751" y="8416"/>
                    <a:pt x="1672" y="8416"/>
                  </a:cubicBezTo>
                  <a:close/>
                </a:path>
                <a:path w="10006" h="23794" fill="none" extrusionOk="0">
                  <a:moveTo>
                    <a:pt x="8338" y="18416"/>
                  </a:moveTo>
                  <a:cubicBezTo>
                    <a:pt x="7417" y="18416"/>
                    <a:pt x="6671" y="16177"/>
                    <a:pt x="6671" y="13416"/>
                  </a:cubicBezTo>
                  <a:cubicBezTo>
                    <a:pt x="6671" y="10655"/>
                    <a:pt x="7417" y="8416"/>
                    <a:pt x="8338" y="8416"/>
                  </a:cubicBezTo>
                </a:path>
                <a:path w="10006" h="23794" fill="none">
                  <a:moveTo>
                    <a:pt x="1898" y="10757"/>
                  </a:moveTo>
                  <a:cubicBezTo>
                    <a:pt x="4120" y="10757"/>
                    <a:pt x="6034" y="0"/>
                    <a:pt x="8256" y="0"/>
                  </a:cubicBezTo>
                  <a:cubicBezTo>
                    <a:pt x="9177" y="0"/>
                    <a:pt x="9966" y="9450"/>
                    <a:pt x="10005" y="13416"/>
                  </a:cubicBezTo>
                  <a:cubicBezTo>
                    <a:pt x="10044" y="17382"/>
                    <a:pt x="9413" y="23794"/>
                    <a:pt x="8492" y="23794"/>
                  </a:cubicBezTo>
                  <a:lnTo>
                    <a:pt x="1479" y="11693"/>
                  </a:lnTo>
                  <a:cubicBezTo>
                    <a:pt x="558" y="11693"/>
                    <a:pt x="-65" y="13572"/>
                    <a:pt x="5" y="13416"/>
                  </a:cubicBezTo>
                  <a:cubicBezTo>
                    <a:pt x="75" y="13260"/>
                    <a:pt x="977" y="10757"/>
                    <a:pt x="1898" y="10757"/>
                  </a:cubicBezTo>
                  <a:close/>
                </a:path>
              </a:pathLst>
            </a:custGeom>
            <a:solidFill>
              <a:srgbClr val="F1BD3B"/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cxnSp>
          <p:nvCxnSpPr>
            <p:cNvPr id="16" name="Straight Connector 15"/>
            <p:cNvCxnSpPr>
              <a:endCxn id="13" idx="5"/>
            </p:cNvCxnSpPr>
            <p:nvPr/>
          </p:nvCxnSpPr>
          <p:spPr>
            <a:xfrm flipH="1">
              <a:off x="5593403" y="2081057"/>
              <a:ext cx="45547" cy="1976226"/>
            </a:xfrm>
            <a:prstGeom prst="line">
              <a:avLst/>
            </a:prstGeom>
            <a:ln w="28575">
              <a:solidFill>
                <a:srgbClr val="EEAF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H="1">
              <a:off x="5674283" y="2080996"/>
              <a:ext cx="45547" cy="1976226"/>
            </a:xfrm>
            <a:prstGeom prst="line">
              <a:avLst/>
            </a:prstGeom>
            <a:ln w="28575">
              <a:solidFill>
                <a:srgbClr val="EEAF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Arc 20"/>
            <p:cNvSpPr/>
            <p:nvPr/>
          </p:nvSpPr>
          <p:spPr>
            <a:xfrm rot="17989235">
              <a:off x="5432815" y="1824747"/>
              <a:ext cx="590903" cy="684678"/>
            </a:xfrm>
            <a:prstGeom prst="arc">
              <a:avLst/>
            </a:prstGeom>
            <a:ln w="19050">
              <a:solidFill>
                <a:srgbClr val="D59D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Arc 21"/>
            <p:cNvSpPr/>
            <p:nvPr/>
          </p:nvSpPr>
          <p:spPr>
            <a:xfrm rot="17989235">
              <a:off x="5444950" y="2123904"/>
              <a:ext cx="590903" cy="684678"/>
            </a:xfrm>
            <a:prstGeom prst="arc">
              <a:avLst/>
            </a:prstGeom>
            <a:ln w="19050">
              <a:solidFill>
                <a:srgbClr val="D59D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Arc 22"/>
            <p:cNvSpPr/>
            <p:nvPr/>
          </p:nvSpPr>
          <p:spPr>
            <a:xfrm rot="17989235">
              <a:off x="5457085" y="2400896"/>
              <a:ext cx="590903" cy="684678"/>
            </a:xfrm>
            <a:prstGeom prst="arc">
              <a:avLst/>
            </a:prstGeom>
            <a:ln w="19050">
              <a:solidFill>
                <a:srgbClr val="D59D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Arc 23"/>
            <p:cNvSpPr/>
            <p:nvPr/>
          </p:nvSpPr>
          <p:spPr>
            <a:xfrm rot="17989235">
              <a:off x="5444949" y="2726770"/>
              <a:ext cx="590903" cy="684678"/>
            </a:xfrm>
            <a:prstGeom prst="arc">
              <a:avLst/>
            </a:prstGeom>
            <a:ln w="19050">
              <a:solidFill>
                <a:srgbClr val="D59D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Arc 24"/>
            <p:cNvSpPr/>
            <p:nvPr/>
          </p:nvSpPr>
          <p:spPr>
            <a:xfrm rot="17989235">
              <a:off x="5432812" y="3063002"/>
              <a:ext cx="590903" cy="684678"/>
            </a:xfrm>
            <a:prstGeom prst="arc">
              <a:avLst/>
            </a:prstGeom>
            <a:ln w="19050">
              <a:solidFill>
                <a:srgbClr val="D59D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Arc 25"/>
            <p:cNvSpPr/>
            <p:nvPr/>
          </p:nvSpPr>
          <p:spPr>
            <a:xfrm rot="17989235">
              <a:off x="5457084" y="3335317"/>
              <a:ext cx="590903" cy="684678"/>
            </a:xfrm>
            <a:prstGeom prst="arc">
              <a:avLst/>
            </a:prstGeom>
            <a:ln w="19050">
              <a:solidFill>
                <a:srgbClr val="D59D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Arc 26"/>
            <p:cNvSpPr/>
            <p:nvPr/>
          </p:nvSpPr>
          <p:spPr>
            <a:xfrm rot="17989235">
              <a:off x="5432811" y="3688430"/>
              <a:ext cx="590903" cy="684678"/>
            </a:xfrm>
            <a:prstGeom prst="arc">
              <a:avLst/>
            </a:prstGeom>
            <a:ln w="19050">
              <a:solidFill>
                <a:srgbClr val="D59D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Arc 27"/>
            <p:cNvSpPr/>
            <p:nvPr/>
          </p:nvSpPr>
          <p:spPr>
            <a:xfrm rot="17989235">
              <a:off x="5444948" y="3950417"/>
              <a:ext cx="590903" cy="684678"/>
            </a:xfrm>
            <a:prstGeom prst="arc">
              <a:avLst/>
            </a:prstGeom>
            <a:ln w="19050">
              <a:solidFill>
                <a:srgbClr val="D59D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4492917" y="2842883"/>
            <a:ext cx="2785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Slight contraction backward</a:t>
            </a:r>
          </a:p>
        </p:txBody>
      </p:sp>
      <p:grpSp>
        <p:nvGrpSpPr>
          <p:cNvPr id="34" name="Group 33"/>
          <p:cNvGrpSpPr/>
          <p:nvPr/>
        </p:nvGrpSpPr>
        <p:grpSpPr>
          <a:xfrm>
            <a:off x="2729493" y="2024769"/>
            <a:ext cx="708952" cy="2390104"/>
            <a:chOff x="5385924" y="1562172"/>
            <a:chExt cx="708952" cy="3026035"/>
          </a:xfrm>
        </p:grpSpPr>
        <p:sp>
          <p:nvSpPr>
            <p:cNvPr id="35" name="Flowchart: Direct Access Storage 34"/>
            <p:cNvSpPr/>
            <p:nvPr/>
          </p:nvSpPr>
          <p:spPr>
            <a:xfrm rot="5400000">
              <a:off x="4245891" y="2743666"/>
              <a:ext cx="2813887" cy="450900"/>
            </a:xfrm>
            <a:prstGeom prst="flowChartMagneticDrum">
              <a:avLst/>
            </a:prstGeom>
            <a:solidFill>
              <a:srgbClr val="F9E3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6" name="Straight Connector 6"/>
            <p:cNvCxnSpPr/>
            <p:nvPr/>
          </p:nvCxnSpPr>
          <p:spPr>
            <a:xfrm rot="5400000">
              <a:off x="5459401" y="1800057"/>
              <a:ext cx="518885" cy="43115"/>
            </a:xfrm>
            <a:prstGeom prst="curvedConnector3">
              <a:avLst>
                <a:gd name="adj1" fmla="val 50000"/>
              </a:avLst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6"/>
            <p:cNvCxnSpPr/>
            <p:nvPr/>
          </p:nvCxnSpPr>
          <p:spPr>
            <a:xfrm rot="16200000" flipH="1">
              <a:off x="5362405" y="1790700"/>
              <a:ext cx="518957" cy="61902"/>
            </a:xfrm>
            <a:prstGeom prst="curvedConnector3">
              <a:avLst>
                <a:gd name="adj1" fmla="val 50000"/>
              </a:avLst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Flowchart: Direct Access Storage 12"/>
            <p:cNvSpPr/>
            <p:nvPr/>
          </p:nvSpPr>
          <p:spPr>
            <a:xfrm rot="6271058">
              <a:off x="5341915" y="4204338"/>
              <a:ext cx="412997" cy="108784"/>
            </a:xfrm>
            <a:custGeom>
              <a:avLst/>
              <a:gdLst>
                <a:gd name="connsiteX0" fmla="*/ 1667 w 10000"/>
                <a:gd name="connsiteY0" fmla="*/ 0 h 10000"/>
                <a:gd name="connsiteX1" fmla="*/ 8333 w 10000"/>
                <a:gd name="connsiteY1" fmla="*/ 0 h 10000"/>
                <a:gd name="connsiteX2" fmla="*/ 10000 w 10000"/>
                <a:gd name="connsiteY2" fmla="*/ 5000 h 10000"/>
                <a:gd name="connsiteX3" fmla="*/ 8333 w 10000"/>
                <a:gd name="connsiteY3" fmla="*/ 10000 h 10000"/>
                <a:gd name="connsiteX4" fmla="*/ 1667 w 10000"/>
                <a:gd name="connsiteY4" fmla="*/ 10000 h 10000"/>
                <a:gd name="connsiteX5" fmla="*/ 0 w 10000"/>
                <a:gd name="connsiteY5" fmla="*/ 5000 h 10000"/>
                <a:gd name="connsiteX6" fmla="*/ 1667 w 10000"/>
                <a:gd name="connsiteY6" fmla="*/ 0 h 10000"/>
                <a:gd name="connsiteX0" fmla="*/ 8333 w 10000"/>
                <a:gd name="connsiteY0" fmla="*/ 10000 h 10000"/>
                <a:gd name="connsiteX1" fmla="*/ 6666 w 10000"/>
                <a:gd name="connsiteY1" fmla="*/ 5000 h 10000"/>
                <a:gd name="connsiteX2" fmla="*/ 8333 w 10000"/>
                <a:gd name="connsiteY2" fmla="*/ 0 h 10000"/>
                <a:gd name="connsiteX0" fmla="*/ 1667 w 10000"/>
                <a:gd name="connsiteY0" fmla="*/ 0 h 10000"/>
                <a:gd name="connsiteX1" fmla="*/ 8333 w 10000"/>
                <a:gd name="connsiteY1" fmla="*/ 0 h 10000"/>
                <a:gd name="connsiteX2" fmla="*/ 10000 w 10000"/>
                <a:gd name="connsiteY2" fmla="*/ 5000 h 10000"/>
                <a:gd name="connsiteX3" fmla="*/ 8333 w 10000"/>
                <a:gd name="connsiteY3" fmla="*/ 10000 h 10000"/>
                <a:gd name="connsiteX4" fmla="*/ 1667 w 10000"/>
                <a:gd name="connsiteY4" fmla="*/ 10000 h 10000"/>
                <a:gd name="connsiteX5" fmla="*/ 0 w 10000"/>
                <a:gd name="connsiteY5" fmla="*/ 5000 h 10000"/>
                <a:gd name="connsiteX6" fmla="*/ 1667 w 10000"/>
                <a:gd name="connsiteY6" fmla="*/ 0 h 10000"/>
                <a:gd name="connsiteX0" fmla="*/ 1668 w 10001"/>
                <a:gd name="connsiteY0" fmla="*/ 0 h 10000"/>
                <a:gd name="connsiteX1" fmla="*/ 8334 w 10001"/>
                <a:gd name="connsiteY1" fmla="*/ 0 h 10000"/>
                <a:gd name="connsiteX2" fmla="*/ 10001 w 10001"/>
                <a:gd name="connsiteY2" fmla="*/ 5000 h 10000"/>
                <a:gd name="connsiteX3" fmla="*/ 8334 w 10001"/>
                <a:gd name="connsiteY3" fmla="*/ 10000 h 10000"/>
                <a:gd name="connsiteX4" fmla="*/ 1668 w 10001"/>
                <a:gd name="connsiteY4" fmla="*/ 10000 h 10000"/>
                <a:gd name="connsiteX5" fmla="*/ 1 w 10001"/>
                <a:gd name="connsiteY5" fmla="*/ 5000 h 10000"/>
                <a:gd name="connsiteX6" fmla="*/ 1668 w 10001"/>
                <a:gd name="connsiteY6" fmla="*/ 0 h 10000"/>
                <a:gd name="connsiteX0" fmla="*/ 8334 w 10001"/>
                <a:gd name="connsiteY0" fmla="*/ 10000 h 10000"/>
                <a:gd name="connsiteX1" fmla="*/ 6667 w 10001"/>
                <a:gd name="connsiteY1" fmla="*/ 5000 h 10000"/>
                <a:gd name="connsiteX2" fmla="*/ 8334 w 10001"/>
                <a:gd name="connsiteY2" fmla="*/ 0 h 10000"/>
                <a:gd name="connsiteX0" fmla="*/ 1894 w 10001"/>
                <a:gd name="connsiteY0" fmla="*/ 2341 h 10000"/>
                <a:gd name="connsiteX1" fmla="*/ 8334 w 10001"/>
                <a:gd name="connsiteY1" fmla="*/ 0 h 10000"/>
                <a:gd name="connsiteX2" fmla="*/ 10001 w 10001"/>
                <a:gd name="connsiteY2" fmla="*/ 5000 h 10000"/>
                <a:gd name="connsiteX3" fmla="*/ 8334 w 10001"/>
                <a:gd name="connsiteY3" fmla="*/ 10000 h 10000"/>
                <a:gd name="connsiteX4" fmla="*/ 1668 w 10001"/>
                <a:gd name="connsiteY4" fmla="*/ 10000 h 10000"/>
                <a:gd name="connsiteX5" fmla="*/ 1 w 10001"/>
                <a:gd name="connsiteY5" fmla="*/ 5000 h 10000"/>
                <a:gd name="connsiteX6" fmla="*/ 1894 w 10001"/>
                <a:gd name="connsiteY6" fmla="*/ 2341 h 10000"/>
                <a:gd name="connsiteX0" fmla="*/ 1672 w 10005"/>
                <a:gd name="connsiteY0" fmla="*/ 0 h 10000"/>
                <a:gd name="connsiteX1" fmla="*/ 8338 w 10005"/>
                <a:gd name="connsiteY1" fmla="*/ 0 h 10000"/>
                <a:gd name="connsiteX2" fmla="*/ 10005 w 10005"/>
                <a:gd name="connsiteY2" fmla="*/ 5000 h 10000"/>
                <a:gd name="connsiteX3" fmla="*/ 8338 w 10005"/>
                <a:gd name="connsiteY3" fmla="*/ 10000 h 10000"/>
                <a:gd name="connsiteX4" fmla="*/ 1672 w 10005"/>
                <a:gd name="connsiteY4" fmla="*/ 10000 h 10000"/>
                <a:gd name="connsiteX5" fmla="*/ 5 w 10005"/>
                <a:gd name="connsiteY5" fmla="*/ 5000 h 10000"/>
                <a:gd name="connsiteX6" fmla="*/ 1672 w 10005"/>
                <a:gd name="connsiteY6" fmla="*/ 0 h 10000"/>
                <a:gd name="connsiteX0" fmla="*/ 8338 w 10005"/>
                <a:gd name="connsiteY0" fmla="*/ 10000 h 10000"/>
                <a:gd name="connsiteX1" fmla="*/ 6671 w 10005"/>
                <a:gd name="connsiteY1" fmla="*/ 5000 h 10000"/>
                <a:gd name="connsiteX2" fmla="*/ 8338 w 10005"/>
                <a:gd name="connsiteY2" fmla="*/ 0 h 10000"/>
                <a:gd name="connsiteX0" fmla="*/ 1898 w 10005"/>
                <a:gd name="connsiteY0" fmla="*/ 2341 h 10000"/>
                <a:gd name="connsiteX1" fmla="*/ 8338 w 10005"/>
                <a:gd name="connsiteY1" fmla="*/ 0 h 10000"/>
                <a:gd name="connsiteX2" fmla="*/ 10005 w 10005"/>
                <a:gd name="connsiteY2" fmla="*/ 5000 h 10000"/>
                <a:gd name="connsiteX3" fmla="*/ 8338 w 10005"/>
                <a:gd name="connsiteY3" fmla="*/ 10000 h 10000"/>
                <a:gd name="connsiteX4" fmla="*/ 1479 w 10005"/>
                <a:gd name="connsiteY4" fmla="*/ 3277 h 10000"/>
                <a:gd name="connsiteX5" fmla="*/ 5 w 10005"/>
                <a:gd name="connsiteY5" fmla="*/ 5000 h 10000"/>
                <a:gd name="connsiteX6" fmla="*/ 1898 w 10005"/>
                <a:gd name="connsiteY6" fmla="*/ 2341 h 10000"/>
                <a:gd name="connsiteX0" fmla="*/ 1672 w 10005"/>
                <a:gd name="connsiteY0" fmla="*/ 0 h 15378"/>
                <a:gd name="connsiteX1" fmla="*/ 8338 w 10005"/>
                <a:gd name="connsiteY1" fmla="*/ 0 h 15378"/>
                <a:gd name="connsiteX2" fmla="*/ 10005 w 10005"/>
                <a:gd name="connsiteY2" fmla="*/ 5000 h 15378"/>
                <a:gd name="connsiteX3" fmla="*/ 8338 w 10005"/>
                <a:gd name="connsiteY3" fmla="*/ 10000 h 15378"/>
                <a:gd name="connsiteX4" fmla="*/ 1672 w 10005"/>
                <a:gd name="connsiteY4" fmla="*/ 10000 h 15378"/>
                <a:gd name="connsiteX5" fmla="*/ 5 w 10005"/>
                <a:gd name="connsiteY5" fmla="*/ 5000 h 15378"/>
                <a:gd name="connsiteX6" fmla="*/ 1672 w 10005"/>
                <a:gd name="connsiteY6" fmla="*/ 0 h 15378"/>
                <a:gd name="connsiteX0" fmla="*/ 8338 w 10005"/>
                <a:gd name="connsiteY0" fmla="*/ 10000 h 15378"/>
                <a:gd name="connsiteX1" fmla="*/ 6671 w 10005"/>
                <a:gd name="connsiteY1" fmla="*/ 5000 h 15378"/>
                <a:gd name="connsiteX2" fmla="*/ 8338 w 10005"/>
                <a:gd name="connsiteY2" fmla="*/ 0 h 15378"/>
                <a:gd name="connsiteX0" fmla="*/ 1898 w 10005"/>
                <a:gd name="connsiteY0" fmla="*/ 2341 h 15378"/>
                <a:gd name="connsiteX1" fmla="*/ 8338 w 10005"/>
                <a:gd name="connsiteY1" fmla="*/ 0 h 15378"/>
                <a:gd name="connsiteX2" fmla="*/ 10005 w 10005"/>
                <a:gd name="connsiteY2" fmla="*/ 5000 h 15378"/>
                <a:gd name="connsiteX3" fmla="*/ 8492 w 10005"/>
                <a:gd name="connsiteY3" fmla="*/ 15378 h 15378"/>
                <a:gd name="connsiteX4" fmla="*/ 1479 w 10005"/>
                <a:gd name="connsiteY4" fmla="*/ 3277 h 15378"/>
                <a:gd name="connsiteX5" fmla="*/ 5 w 10005"/>
                <a:gd name="connsiteY5" fmla="*/ 5000 h 15378"/>
                <a:gd name="connsiteX6" fmla="*/ 1898 w 10005"/>
                <a:gd name="connsiteY6" fmla="*/ 2341 h 15378"/>
                <a:gd name="connsiteX0" fmla="*/ 1672 w 10006"/>
                <a:gd name="connsiteY0" fmla="*/ 8416 h 23794"/>
                <a:gd name="connsiteX1" fmla="*/ 8338 w 10006"/>
                <a:gd name="connsiteY1" fmla="*/ 8416 h 23794"/>
                <a:gd name="connsiteX2" fmla="*/ 10005 w 10006"/>
                <a:gd name="connsiteY2" fmla="*/ 13416 h 23794"/>
                <a:gd name="connsiteX3" fmla="*/ 8338 w 10006"/>
                <a:gd name="connsiteY3" fmla="*/ 18416 h 23794"/>
                <a:gd name="connsiteX4" fmla="*/ 1672 w 10006"/>
                <a:gd name="connsiteY4" fmla="*/ 18416 h 23794"/>
                <a:gd name="connsiteX5" fmla="*/ 5 w 10006"/>
                <a:gd name="connsiteY5" fmla="*/ 13416 h 23794"/>
                <a:gd name="connsiteX6" fmla="*/ 1672 w 10006"/>
                <a:gd name="connsiteY6" fmla="*/ 8416 h 23794"/>
                <a:gd name="connsiteX0" fmla="*/ 8338 w 10006"/>
                <a:gd name="connsiteY0" fmla="*/ 18416 h 23794"/>
                <a:gd name="connsiteX1" fmla="*/ 6671 w 10006"/>
                <a:gd name="connsiteY1" fmla="*/ 13416 h 23794"/>
                <a:gd name="connsiteX2" fmla="*/ 8338 w 10006"/>
                <a:gd name="connsiteY2" fmla="*/ 8416 h 23794"/>
                <a:gd name="connsiteX0" fmla="*/ 1898 w 10006"/>
                <a:gd name="connsiteY0" fmla="*/ 10757 h 23794"/>
                <a:gd name="connsiteX1" fmla="*/ 8256 w 10006"/>
                <a:gd name="connsiteY1" fmla="*/ 0 h 23794"/>
                <a:gd name="connsiteX2" fmla="*/ 10005 w 10006"/>
                <a:gd name="connsiteY2" fmla="*/ 13416 h 23794"/>
                <a:gd name="connsiteX3" fmla="*/ 8492 w 10006"/>
                <a:gd name="connsiteY3" fmla="*/ 23794 h 23794"/>
                <a:gd name="connsiteX4" fmla="*/ 1479 w 10006"/>
                <a:gd name="connsiteY4" fmla="*/ 11693 h 23794"/>
                <a:gd name="connsiteX5" fmla="*/ 5 w 10006"/>
                <a:gd name="connsiteY5" fmla="*/ 13416 h 23794"/>
                <a:gd name="connsiteX6" fmla="*/ 1898 w 10006"/>
                <a:gd name="connsiteY6" fmla="*/ 10757 h 23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06" h="23794" stroke="0" extrusionOk="0">
                  <a:moveTo>
                    <a:pt x="1672" y="8416"/>
                  </a:moveTo>
                  <a:lnTo>
                    <a:pt x="8338" y="8416"/>
                  </a:lnTo>
                  <a:cubicBezTo>
                    <a:pt x="9259" y="8416"/>
                    <a:pt x="10005" y="10655"/>
                    <a:pt x="10005" y="13416"/>
                  </a:cubicBezTo>
                  <a:cubicBezTo>
                    <a:pt x="10005" y="16177"/>
                    <a:pt x="9259" y="18416"/>
                    <a:pt x="8338" y="18416"/>
                  </a:cubicBezTo>
                  <a:lnTo>
                    <a:pt x="1672" y="18416"/>
                  </a:lnTo>
                  <a:cubicBezTo>
                    <a:pt x="751" y="18416"/>
                    <a:pt x="5" y="16177"/>
                    <a:pt x="5" y="13416"/>
                  </a:cubicBezTo>
                  <a:cubicBezTo>
                    <a:pt x="5" y="10655"/>
                    <a:pt x="751" y="8416"/>
                    <a:pt x="1672" y="8416"/>
                  </a:cubicBezTo>
                  <a:close/>
                </a:path>
                <a:path w="10006" h="23794" fill="none" extrusionOk="0">
                  <a:moveTo>
                    <a:pt x="8338" y="18416"/>
                  </a:moveTo>
                  <a:cubicBezTo>
                    <a:pt x="7417" y="18416"/>
                    <a:pt x="6671" y="16177"/>
                    <a:pt x="6671" y="13416"/>
                  </a:cubicBezTo>
                  <a:cubicBezTo>
                    <a:pt x="6671" y="10655"/>
                    <a:pt x="7417" y="8416"/>
                    <a:pt x="8338" y="8416"/>
                  </a:cubicBezTo>
                </a:path>
                <a:path w="10006" h="23794" fill="none">
                  <a:moveTo>
                    <a:pt x="1898" y="10757"/>
                  </a:moveTo>
                  <a:cubicBezTo>
                    <a:pt x="4120" y="10757"/>
                    <a:pt x="6034" y="0"/>
                    <a:pt x="8256" y="0"/>
                  </a:cubicBezTo>
                  <a:cubicBezTo>
                    <a:pt x="9177" y="0"/>
                    <a:pt x="9966" y="9450"/>
                    <a:pt x="10005" y="13416"/>
                  </a:cubicBezTo>
                  <a:cubicBezTo>
                    <a:pt x="10044" y="17382"/>
                    <a:pt x="9413" y="23794"/>
                    <a:pt x="8492" y="23794"/>
                  </a:cubicBezTo>
                  <a:lnTo>
                    <a:pt x="1479" y="11693"/>
                  </a:lnTo>
                  <a:cubicBezTo>
                    <a:pt x="558" y="11693"/>
                    <a:pt x="-65" y="13572"/>
                    <a:pt x="5" y="13416"/>
                  </a:cubicBezTo>
                  <a:cubicBezTo>
                    <a:pt x="75" y="13260"/>
                    <a:pt x="977" y="10757"/>
                    <a:pt x="1898" y="10757"/>
                  </a:cubicBezTo>
                  <a:close/>
                </a:path>
              </a:pathLst>
            </a:custGeom>
            <a:solidFill>
              <a:srgbClr val="F1BD3B"/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9" name="Flowchart: Direct Access Storage 12"/>
            <p:cNvSpPr/>
            <p:nvPr/>
          </p:nvSpPr>
          <p:spPr>
            <a:xfrm rot="4583470">
              <a:off x="5533903" y="4204379"/>
              <a:ext cx="412997" cy="108784"/>
            </a:xfrm>
            <a:custGeom>
              <a:avLst/>
              <a:gdLst>
                <a:gd name="connsiteX0" fmla="*/ 1667 w 10000"/>
                <a:gd name="connsiteY0" fmla="*/ 0 h 10000"/>
                <a:gd name="connsiteX1" fmla="*/ 8333 w 10000"/>
                <a:gd name="connsiteY1" fmla="*/ 0 h 10000"/>
                <a:gd name="connsiteX2" fmla="*/ 10000 w 10000"/>
                <a:gd name="connsiteY2" fmla="*/ 5000 h 10000"/>
                <a:gd name="connsiteX3" fmla="*/ 8333 w 10000"/>
                <a:gd name="connsiteY3" fmla="*/ 10000 h 10000"/>
                <a:gd name="connsiteX4" fmla="*/ 1667 w 10000"/>
                <a:gd name="connsiteY4" fmla="*/ 10000 h 10000"/>
                <a:gd name="connsiteX5" fmla="*/ 0 w 10000"/>
                <a:gd name="connsiteY5" fmla="*/ 5000 h 10000"/>
                <a:gd name="connsiteX6" fmla="*/ 1667 w 10000"/>
                <a:gd name="connsiteY6" fmla="*/ 0 h 10000"/>
                <a:gd name="connsiteX0" fmla="*/ 8333 w 10000"/>
                <a:gd name="connsiteY0" fmla="*/ 10000 h 10000"/>
                <a:gd name="connsiteX1" fmla="*/ 6666 w 10000"/>
                <a:gd name="connsiteY1" fmla="*/ 5000 h 10000"/>
                <a:gd name="connsiteX2" fmla="*/ 8333 w 10000"/>
                <a:gd name="connsiteY2" fmla="*/ 0 h 10000"/>
                <a:gd name="connsiteX0" fmla="*/ 1667 w 10000"/>
                <a:gd name="connsiteY0" fmla="*/ 0 h 10000"/>
                <a:gd name="connsiteX1" fmla="*/ 8333 w 10000"/>
                <a:gd name="connsiteY1" fmla="*/ 0 h 10000"/>
                <a:gd name="connsiteX2" fmla="*/ 10000 w 10000"/>
                <a:gd name="connsiteY2" fmla="*/ 5000 h 10000"/>
                <a:gd name="connsiteX3" fmla="*/ 8333 w 10000"/>
                <a:gd name="connsiteY3" fmla="*/ 10000 h 10000"/>
                <a:gd name="connsiteX4" fmla="*/ 1667 w 10000"/>
                <a:gd name="connsiteY4" fmla="*/ 10000 h 10000"/>
                <a:gd name="connsiteX5" fmla="*/ 0 w 10000"/>
                <a:gd name="connsiteY5" fmla="*/ 5000 h 10000"/>
                <a:gd name="connsiteX6" fmla="*/ 1667 w 10000"/>
                <a:gd name="connsiteY6" fmla="*/ 0 h 10000"/>
                <a:gd name="connsiteX0" fmla="*/ 1668 w 10001"/>
                <a:gd name="connsiteY0" fmla="*/ 0 h 10000"/>
                <a:gd name="connsiteX1" fmla="*/ 8334 w 10001"/>
                <a:gd name="connsiteY1" fmla="*/ 0 h 10000"/>
                <a:gd name="connsiteX2" fmla="*/ 10001 w 10001"/>
                <a:gd name="connsiteY2" fmla="*/ 5000 h 10000"/>
                <a:gd name="connsiteX3" fmla="*/ 8334 w 10001"/>
                <a:gd name="connsiteY3" fmla="*/ 10000 h 10000"/>
                <a:gd name="connsiteX4" fmla="*/ 1668 w 10001"/>
                <a:gd name="connsiteY4" fmla="*/ 10000 h 10000"/>
                <a:gd name="connsiteX5" fmla="*/ 1 w 10001"/>
                <a:gd name="connsiteY5" fmla="*/ 5000 h 10000"/>
                <a:gd name="connsiteX6" fmla="*/ 1668 w 10001"/>
                <a:gd name="connsiteY6" fmla="*/ 0 h 10000"/>
                <a:gd name="connsiteX0" fmla="*/ 8334 w 10001"/>
                <a:gd name="connsiteY0" fmla="*/ 10000 h 10000"/>
                <a:gd name="connsiteX1" fmla="*/ 6667 w 10001"/>
                <a:gd name="connsiteY1" fmla="*/ 5000 h 10000"/>
                <a:gd name="connsiteX2" fmla="*/ 8334 w 10001"/>
                <a:gd name="connsiteY2" fmla="*/ 0 h 10000"/>
                <a:gd name="connsiteX0" fmla="*/ 1894 w 10001"/>
                <a:gd name="connsiteY0" fmla="*/ 2341 h 10000"/>
                <a:gd name="connsiteX1" fmla="*/ 8334 w 10001"/>
                <a:gd name="connsiteY1" fmla="*/ 0 h 10000"/>
                <a:gd name="connsiteX2" fmla="*/ 10001 w 10001"/>
                <a:gd name="connsiteY2" fmla="*/ 5000 h 10000"/>
                <a:gd name="connsiteX3" fmla="*/ 8334 w 10001"/>
                <a:gd name="connsiteY3" fmla="*/ 10000 h 10000"/>
                <a:gd name="connsiteX4" fmla="*/ 1668 w 10001"/>
                <a:gd name="connsiteY4" fmla="*/ 10000 h 10000"/>
                <a:gd name="connsiteX5" fmla="*/ 1 w 10001"/>
                <a:gd name="connsiteY5" fmla="*/ 5000 h 10000"/>
                <a:gd name="connsiteX6" fmla="*/ 1894 w 10001"/>
                <a:gd name="connsiteY6" fmla="*/ 2341 h 10000"/>
                <a:gd name="connsiteX0" fmla="*/ 1672 w 10005"/>
                <a:gd name="connsiteY0" fmla="*/ 0 h 10000"/>
                <a:gd name="connsiteX1" fmla="*/ 8338 w 10005"/>
                <a:gd name="connsiteY1" fmla="*/ 0 h 10000"/>
                <a:gd name="connsiteX2" fmla="*/ 10005 w 10005"/>
                <a:gd name="connsiteY2" fmla="*/ 5000 h 10000"/>
                <a:gd name="connsiteX3" fmla="*/ 8338 w 10005"/>
                <a:gd name="connsiteY3" fmla="*/ 10000 h 10000"/>
                <a:gd name="connsiteX4" fmla="*/ 1672 w 10005"/>
                <a:gd name="connsiteY4" fmla="*/ 10000 h 10000"/>
                <a:gd name="connsiteX5" fmla="*/ 5 w 10005"/>
                <a:gd name="connsiteY5" fmla="*/ 5000 h 10000"/>
                <a:gd name="connsiteX6" fmla="*/ 1672 w 10005"/>
                <a:gd name="connsiteY6" fmla="*/ 0 h 10000"/>
                <a:gd name="connsiteX0" fmla="*/ 8338 w 10005"/>
                <a:gd name="connsiteY0" fmla="*/ 10000 h 10000"/>
                <a:gd name="connsiteX1" fmla="*/ 6671 w 10005"/>
                <a:gd name="connsiteY1" fmla="*/ 5000 h 10000"/>
                <a:gd name="connsiteX2" fmla="*/ 8338 w 10005"/>
                <a:gd name="connsiteY2" fmla="*/ 0 h 10000"/>
                <a:gd name="connsiteX0" fmla="*/ 1898 w 10005"/>
                <a:gd name="connsiteY0" fmla="*/ 2341 h 10000"/>
                <a:gd name="connsiteX1" fmla="*/ 8338 w 10005"/>
                <a:gd name="connsiteY1" fmla="*/ 0 h 10000"/>
                <a:gd name="connsiteX2" fmla="*/ 10005 w 10005"/>
                <a:gd name="connsiteY2" fmla="*/ 5000 h 10000"/>
                <a:gd name="connsiteX3" fmla="*/ 8338 w 10005"/>
                <a:gd name="connsiteY3" fmla="*/ 10000 h 10000"/>
                <a:gd name="connsiteX4" fmla="*/ 1479 w 10005"/>
                <a:gd name="connsiteY4" fmla="*/ 3277 h 10000"/>
                <a:gd name="connsiteX5" fmla="*/ 5 w 10005"/>
                <a:gd name="connsiteY5" fmla="*/ 5000 h 10000"/>
                <a:gd name="connsiteX6" fmla="*/ 1898 w 10005"/>
                <a:gd name="connsiteY6" fmla="*/ 2341 h 10000"/>
                <a:gd name="connsiteX0" fmla="*/ 1672 w 10005"/>
                <a:gd name="connsiteY0" fmla="*/ 0 h 15378"/>
                <a:gd name="connsiteX1" fmla="*/ 8338 w 10005"/>
                <a:gd name="connsiteY1" fmla="*/ 0 h 15378"/>
                <a:gd name="connsiteX2" fmla="*/ 10005 w 10005"/>
                <a:gd name="connsiteY2" fmla="*/ 5000 h 15378"/>
                <a:gd name="connsiteX3" fmla="*/ 8338 w 10005"/>
                <a:gd name="connsiteY3" fmla="*/ 10000 h 15378"/>
                <a:gd name="connsiteX4" fmla="*/ 1672 w 10005"/>
                <a:gd name="connsiteY4" fmla="*/ 10000 h 15378"/>
                <a:gd name="connsiteX5" fmla="*/ 5 w 10005"/>
                <a:gd name="connsiteY5" fmla="*/ 5000 h 15378"/>
                <a:gd name="connsiteX6" fmla="*/ 1672 w 10005"/>
                <a:gd name="connsiteY6" fmla="*/ 0 h 15378"/>
                <a:gd name="connsiteX0" fmla="*/ 8338 w 10005"/>
                <a:gd name="connsiteY0" fmla="*/ 10000 h 15378"/>
                <a:gd name="connsiteX1" fmla="*/ 6671 w 10005"/>
                <a:gd name="connsiteY1" fmla="*/ 5000 h 15378"/>
                <a:gd name="connsiteX2" fmla="*/ 8338 w 10005"/>
                <a:gd name="connsiteY2" fmla="*/ 0 h 15378"/>
                <a:gd name="connsiteX0" fmla="*/ 1898 w 10005"/>
                <a:gd name="connsiteY0" fmla="*/ 2341 h 15378"/>
                <a:gd name="connsiteX1" fmla="*/ 8338 w 10005"/>
                <a:gd name="connsiteY1" fmla="*/ 0 h 15378"/>
                <a:gd name="connsiteX2" fmla="*/ 10005 w 10005"/>
                <a:gd name="connsiteY2" fmla="*/ 5000 h 15378"/>
                <a:gd name="connsiteX3" fmla="*/ 8492 w 10005"/>
                <a:gd name="connsiteY3" fmla="*/ 15378 h 15378"/>
                <a:gd name="connsiteX4" fmla="*/ 1479 w 10005"/>
                <a:gd name="connsiteY4" fmla="*/ 3277 h 15378"/>
                <a:gd name="connsiteX5" fmla="*/ 5 w 10005"/>
                <a:gd name="connsiteY5" fmla="*/ 5000 h 15378"/>
                <a:gd name="connsiteX6" fmla="*/ 1898 w 10005"/>
                <a:gd name="connsiteY6" fmla="*/ 2341 h 15378"/>
                <a:gd name="connsiteX0" fmla="*/ 1672 w 10006"/>
                <a:gd name="connsiteY0" fmla="*/ 8416 h 23794"/>
                <a:gd name="connsiteX1" fmla="*/ 8338 w 10006"/>
                <a:gd name="connsiteY1" fmla="*/ 8416 h 23794"/>
                <a:gd name="connsiteX2" fmla="*/ 10005 w 10006"/>
                <a:gd name="connsiteY2" fmla="*/ 13416 h 23794"/>
                <a:gd name="connsiteX3" fmla="*/ 8338 w 10006"/>
                <a:gd name="connsiteY3" fmla="*/ 18416 h 23794"/>
                <a:gd name="connsiteX4" fmla="*/ 1672 w 10006"/>
                <a:gd name="connsiteY4" fmla="*/ 18416 h 23794"/>
                <a:gd name="connsiteX5" fmla="*/ 5 w 10006"/>
                <a:gd name="connsiteY5" fmla="*/ 13416 h 23794"/>
                <a:gd name="connsiteX6" fmla="*/ 1672 w 10006"/>
                <a:gd name="connsiteY6" fmla="*/ 8416 h 23794"/>
                <a:gd name="connsiteX0" fmla="*/ 8338 w 10006"/>
                <a:gd name="connsiteY0" fmla="*/ 18416 h 23794"/>
                <a:gd name="connsiteX1" fmla="*/ 6671 w 10006"/>
                <a:gd name="connsiteY1" fmla="*/ 13416 h 23794"/>
                <a:gd name="connsiteX2" fmla="*/ 8338 w 10006"/>
                <a:gd name="connsiteY2" fmla="*/ 8416 h 23794"/>
                <a:gd name="connsiteX0" fmla="*/ 1898 w 10006"/>
                <a:gd name="connsiteY0" fmla="*/ 10757 h 23794"/>
                <a:gd name="connsiteX1" fmla="*/ 8256 w 10006"/>
                <a:gd name="connsiteY1" fmla="*/ 0 h 23794"/>
                <a:gd name="connsiteX2" fmla="*/ 10005 w 10006"/>
                <a:gd name="connsiteY2" fmla="*/ 13416 h 23794"/>
                <a:gd name="connsiteX3" fmla="*/ 8492 w 10006"/>
                <a:gd name="connsiteY3" fmla="*/ 23794 h 23794"/>
                <a:gd name="connsiteX4" fmla="*/ 1479 w 10006"/>
                <a:gd name="connsiteY4" fmla="*/ 11693 h 23794"/>
                <a:gd name="connsiteX5" fmla="*/ 5 w 10006"/>
                <a:gd name="connsiteY5" fmla="*/ 13416 h 23794"/>
                <a:gd name="connsiteX6" fmla="*/ 1898 w 10006"/>
                <a:gd name="connsiteY6" fmla="*/ 10757 h 23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06" h="23794" stroke="0" extrusionOk="0">
                  <a:moveTo>
                    <a:pt x="1672" y="8416"/>
                  </a:moveTo>
                  <a:lnTo>
                    <a:pt x="8338" y="8416"/>
                  </a:lnTo>
                  <a:cubicBezTo>
                    <a:pt x="9259" y="8416"/>
                    <a:pt x="10005" y="10655"/>
                    <a:pt x="10005" y="13416"/>
                  </a:cubicBezTo>
                  <a:cubicBezTo>
                    <a:pt x="10005" y="16177"/>
                    <a:pt x="9259" y="18416"/>
                    <a:pt x="8338" y="18416"/>
                  </a:cubicBezTo>
                  <a:lnTo>
                    <a:pt x="1672" y="18416"/>
                  </a:lnTo>
                  <a:cubicBezTo>
                    <a:pt x="751" y="18416"/>
                    <a:pt x="5" y="16177"/>
                    <a:pt x="5" y="13416"/>
                  </a:cubicBezTo>
                  <a:cubicBezTo>
                    <a:pt x="5" y="10655"/>
                    <a:pt x="751" y="8416"/>
                    <a:pt x="1672" y="8416"/>
                  </a:cubicBezTo>
                  <a:close/>
                </a:path>
                <a:path w="10006" h="23794" fill="none" extrusionOk="0">
                  <a:moveTo>
                    <a:pt x="8338" y="18416"/>
                  </a:moveTo>
                  <a:cubicBezTo>
                    <a:pt x="7417" y="18416"/>
                    <a:pt x="6671" y="16177"/>
                    <a:pt x="6671" y="13416"/>
                  </a:cubicBezTo>
                  <a:cubicBezTo>
                    <a:pt x="6671" y="10655"/>
                    <a:pt x="7417" y="8416"/>
                    <a:pt x="8338" y="8416"/>
                  </a:cubicBezTo>
                </a:path>
                <a:path w="10006" h="23794" fill="none">
                  <a:moveTo>
                    <a:pt x="1898" y="10757"/>
                  </a:moveTo>
                  <a:cubicBezTo>
                    <a:pt x="4120" y="10757"/>
                    <a:pt x="6034" y="0"/>
                    <a:pt x="8256" y="0"/>
                  </a:cubicBezTo>
                  <a:cubicBezTo>
                    <a:pt x="9177" y="0"/>
                    <a:pt x="9966" y="9450"/>
                    <a:pt x="10005" y="13416"/>
                  </a:cubicBezTo>
                  <a:cubicBezTo>
                    <a:pt x="10044" y="17382"/>
                    <a:pt x="9413" y="23794"/>
                    <a:pt x="8492" y="23794"/>
                  </a:cubicBezTo>
                  <a:lnTo>
                    <a:pt x="1479" y="11693"/>
                  </a:lnTo>
                  <a:cubicBezTo>
                    <a:pt x="558" y="11693"/>
                    <a:pt x="-65" y="13572"/>
                    <a:pt x="5" y="13416"/>
                  </a:cubicBezTo>
                  <a:cubicBezTo>
                    <a:pt x="75" y="13260"/>
                    <a:pt x="977" y="10757"/>
                    <a:pt x="1898" y="10757"/>
                  </a:cubicBezTo>
                  <a:close/>
                </a:path>
              </a:pathLst>
            </a:custGeom>
            <a:solidFill>
              <a:srgbClr val="F1BD3B"/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cxnSp>
          <p:nvCxnSpPr>
            <p:cNvPr id="40" name="Straight Connector 39"/>
            <p:cNvCxnSpPr>
              <a:endCxn id="38" idx="5"/>
            </p:cNvCxnSpPr>
            <p:nvPr/>
          </p:nvCxnSpPr>
          <p:spPr>
            <a:xfrm flipH="1">
              <a:off x="5593403" y="2081057"/>
              <a:ext cx="45547" cy="1976226"/>
            </a:xfrm>
            <a:prstGeom prst="line">
              <a:avLst/>
            </a:prstGeom>
            <a:ln w="28575">
              <a:solidFill>
                <a:srgbClr val="EEAF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flipH="1">
              <a:off x="5674283" y="2080996"/>
              <a:ext cx="45547" cy="1976226"/>
            </a:xfrm>
            <a:prstGeom prst="line">
              <a:avLst/>
            </a:prstGeom>
            <a:ln w="28575">
              <a:solidFill>
                <a:srgbClr val="EEAF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Arc 41"/>
            <p:cNvSpPr/>
            <p:nvPr/>
          </p:nvSpPr>
          <p:spPr>
            <a:xfrm rot="17989235">
              <a:off x="5432815" y="1824747"/>
              <a:ext cx="590903" cy="684678"/>
            </a:xfrm>
            <a:prstGeom prst="arc">
              <a:avLst/>
            </a:prstGeom>
            <a:ln w="19050">
              <a:solidFill>
                <a:srgbClr val="D59D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Arc 42"/>
            <p:cNvSpPr/>
            <p:nvPr/>
          </p:nvSpPr>
          <p:spPr>
            <a:xfrm rot="17989235">
              <a:off x="5444950" y="2123904"/>
              <a:ext cx="590903" cy="684678"/>
            </a:xfrm>
            <a:prstGeom prst="arc">
              <a:avLst/>
            </a:prstGeom>
            <a:ln w="19050">
              <a:solidFill>
                <a:srgbClr val="D59D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Arc 43"/>
            <p:cNvSpPr/>
            <p:nvPr/>
          </p:nvSpPr>
          <p:spPr>
            <a:xfrm rot="17989235">
              <a:off x="5457085" y="2400896"/>
              <a:ext cx="590903" cy="684678"/>
            </a:xfrm>
            <a:prstGeom prst="arc">
              <a:avLst/>
            </a:prstGeom>
            <a:ln w="19050">
              <a:solidFill>
                <a:srgbClr val="D59D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Arc 44"/>
            <p:cNvSpPr/>
            <p:nvPr/>
          </p:nvSpPr>
          <p:spPr>
            <a:xfrm rot="17989235">
              <a:off x="5444949" y="2726770"/>
              <a:ext cx="590903" cy="684678"/>
            </a:xfrm>
            <a:prstGeom prst="arc">
              <a:avLst/>
            </a:prstGeom>
            <a:ln w="19050">
              <a:solidFill>
                <a:srgbClr val="D59D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Arc 45"/>
            <p:cNvSpPr/>
            <p:nvPr/>
          </p:nvSpPr>
          <p:spPr>
            <a:xfrm rot="17989235">
              <a:off x="5432812" y="3063002"/>
              <a:ext cx="590903" cy="684678"/>
            </a:xfrm>
            <a:prstGeom prst="arc">
              <a:avLst/>
            </a:prstGeom>
            <a:ln w="19050">
              <a:solidFill>
                <a:srgbClr val="D59D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Arc 46"/>
            <p:cNvSpPr/>
            <p:nvPr/>
          </p:nvSpPr>
          <p:spPr>
            <a:xfrm rot="17989235">
              <a:off x="5457084" y="3335317"/>
              <a:ext cx="590903" cy="684678"/>
            </a:xfrm>
            <a:prstGeom prst="arc">
              <a:avLst/>
            </a:prstGeom>
            <a:ln w="19050">
              <a:solidFill>
                <a:srgbClr val="D59D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Arc 47"/>
            <p:cNvSpPr/>
            <p:nvPr/>
          </p:nvSpPr>
          <p:spPr>
            <a:xfrm rot="17989235">
              <a:off x="5432811" y="3688430"/>
              <a:ext cx="590903" cy="684678"/>
            </a:xfrm>
            <a:prstGeom prst="arc">
              <a:avLst/>
            </a:prstGeom>
            <a:ln w="19050">
              <a:solidFill>
                <a:srgbClr val="D59D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Arc 48"/>
            <p:cNvSpPr/>
            <p:nvPr/>
          </p:nvSpPr>
          <p:spPr>
            <a:xfrm rot="17989235">
              <a:off x="5444948" y="3950417"/>
              <a:ext cx="590903" cy="684678"/>
            </a:xfrm>
            <a:prstGeom prst="arc">
              <a:avLst/>
            </a:prstGeom>
            <a:ln w="19050">
              <a:solidFill>
                <a:srgbClr val="D59D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2744342" y="114035"/>
            <a:ext cx="708952" cy="1731699"/>
            <a:chOff x="5385924" y="1562172"/>
            <a:chExt cx="708952" cy="3026035"/>
          </a:xfrm>
        </p:grpSpPr>
        <p:sp>
          <p:nvSpPr>
            <p:cNvPr id="51" name="Flowchart: Direct Access Storage 50"/>
            <p:cNvSpPr/>
            <p:nvPr/>
          </p:nvSpPr>
          <p:spPr>
            <a:xfrm rot="5400000">
              <a:off x="4245891" y="2743666"/>
              <a:ext cx="2813887" cy="450900"/>
            </a:xfrm>
            <a:prstGeom prst="flowChartMagneticDrum">
              <a:avLst/>
            </a:prstGeom>
            <a:solidFill>
              <a:srgbClr val="F9E3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2" name="Straight Connector 6"/>
            <p:cNvCxnSpPr/>
            <p:nvPr/>
          </p:nvCxnSpPr>
          <p:spPr>
            <a:xfrm rot="5400000">
              <a:off x="5459401" y="1800057"/>
              <a:ext cx="518885" cy="43115"/>
            </a:xfrm>
            <a:prstGeom prst="curvedConnector3">
              <a:avLst>
                <a:gd name="adj1" fmla="val 50000"/>
              </a:avLst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6"/>
            <p:cNvCxnSpPr/>
            <p:nvPr/>
          </p:nvCxnSpPr>
          <p:spPr>
            <a:xfrm rot="16200000" flipH="1">
              <a:off x="5362405" y="1790700"/>
              <a:ext cx="518957" cy="61902"/>
            </a:xfrm>
            <a:prstGeom prst="curvedConnector3">
              <a:avLst>
                <a:gd name="adj1" fmla="val 50000"/>
              </a:avLst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Flowchart: Direct Access Storage 12"/>
            <p:cNvSpPr/>
            <p:nvPr/>
          </p:nvSpPr>
          <p:spPr>
            <a:xfrm rot="6271058">
              <a:off x="5341915" y="4204338"/>
              <a:ext cx="412997" cy="108784"/>
            </a:xfrm>
            <a:custGeom>
              <a:avLst/>
              <a:gdLst>
                <a:gd name="connsiteX0" fmla="*/ 1667 w 10000"/>
                <a:gd name="connsiteY0" fmla="*/ 0 h 10000"/>
                <a:gd name="connsiteX1" fmla="*/ 8333 w 10000"/>
                <a:gd name="connsiteY1" fmla="*/ 0 h 10000"/>
                <a:gd name="connsiteX2" fmla="*/ 10000 w 10000"/>
                <a:gd name="connsiteY2" fmla="*/ 5000 h 10000"/>
                <a:gd name="connsiteX3" fmla="*/ 8333 w 10000"/>
                <a:gd name="connsiteY3" fmla="*/ 10000 h 10000"/>
                <a:gd name="connsiteX4" fmla="*/ 1667 w 10000"/>
                <a:gd name="connsiteY4" fmla="*/ 10000 h 10000"/>
                <a:gd name="connsiteX5" fmla="*/ 0 w 10000"/>
                <a:gd name="connsiteY5" fmla="*/ 5000 h 10000"/>
                <a:gd name="connsiteX6" fmla="*/ 1667 w 10000"/>
                <a:gd name="connsiteY6" fmla="*/ 0 h 10000"/>
                <a:gd name="connsiteX0" fmla="*/ 8333 w 10000"/>
                <a:gd name="connsiteY0" fmla="*/ 10000 h 10000"/>
                <a:gd name="connsiteX1" fmla="*/ 6666 w 10000"/>
                <a:gd name="connsiteY1" fmla="*/ 5000 h 10000"/>
                <a:gd name="connsiteX2" fmla="*/ 8333 w 10000"/>
                <a:gd name="connsiteY2" fmla="*/ 0 h 10000"/>
                <a:gd name="connsiteX0" fmla="*/ 1667 w 10000"/>
                <a:gd name="connsiteY0" fmla="*/ 0 h 10000"/>
                <a:gd name="connsiteX1" fmla="*/ 8333 w 10000"/>
                <a:gd name="connsiteY1" fmla="*/ 0 h 10000"/>
                <a:gd name="connsiteX2" fmla="*/ 10000 w 10000"/>
                <a:gd name="connsiteY2" fmla="*/ 5000 h 10000"/>
                <a:gd name="connsiteX3" fmla="*/ 8333 w 10000"/>
                <a:gd name="connsiteY3" fmla="*/ 10000 h 10000"/>
                <a:gd name="connsiteX4" fmla="*/ 1667 w 10000"/>
                <a:gd name="connsiteY4" fmla="*/ 10000 h 10000"/>
                <a:gd name="connsiteX5" fmla="*/ 0 w 10000"/>
                <a:gd name="connsiteY5" fmla="*/ 5000 h 10000"/>
                <a:gd name="connsiteX6" fmla="*/ 1667 w 10000"/>
                <a:gd name="connsiteY6" fmla="*/ 0 h 10000"/>
                <a:gd name="connsiteX0" fmla="*/ 1668 w 10001"/>
                <a:gd name="connsiteY0" fmla="*/ 0 h 10000"/>
                <a:gd name="connsiteX1" fmla="*/ 8334 w 10001"/>
                <a:gd name="connsiteY1" fmla="*/ 0 h 10000"/>
                <a:gd name="connsiteX2" fmla="*/ 10001 w 10001"/>
                <a:gd name="connsiteY2" fmla="*/ 5000 h 10000"/>
                <a:gd name="connsiteX3" fmla="*/ 8334 w 10001"/>
                <a:gd name="connsiteY3" fmla="*/ 10000 h 10000"/>
                <a:gd name="connsiteX4" fmla="*/ 1668 w 10001"/>
                <a:gd name="connsiteY4" fmla="*/ 10000 h 10000"/>
                <a:gd name="connsiteX5" fmla="*/ 1 w 10001"/>
                <a:gd name="connsiteY5" fmla="*/ 5000 h 10000"/>
                <a:gd name="connsiteX6" fmla="*/ 1668 w 10001"/>
                <a:gd name="connsiteY6" fmla="*/ 0 h 10000"/>
                <a:gd name="connsiteX0" fmla="*/ 8334 w 10001"/>
                <a:gd name="connsiteY0" fmla="*/ 10000 h 10000"/>
                <a:gd name="connsiteX1" fmla="*/ 6667 w 10001"/>
                <a:gd name="connsiteY1" fmla="*/ 5000 h 10000"/>
                <a:gd name="connsiteX2" fmla="*/ 8334 w 10001"/>
                <a:gd name="connsiteY2" fmla="*/ 0 h 10000"/>
                <a:gd name="connsiteX0" fmla="*/ 1894 w 10001"/>
                <a:gd name="connsiteY0" fmla="*/ 2341 h 10000"/>
                <a:gd name="connsiteX1" fmla="*/ 8334 w 10001"/>
                <a:gd name="connsiteY1" fmla="*/ 0 h 10000"/>
                <a:gd name="connsiteX2" fmla="*/ 10001 w 10001"/>
                <a:gd name="connsiteY2" fmla="*/ 5000 h 10000"/>
                <a:gd name="connsiteX3" fmla="*/ 8334 w 10001"/>
                <a:gd name="connsiteY3" fmla="*/ 10000 h 10000"/>
                <a:gd name="connsiteX4" fmla="*/ 1668 w 10001"/>
                <a:gd name="connsiteY4" fmla="*/ 10000 h 10000"/>
                <a:gd name="connsiteX5" fmla="*/ 1 w 10001"/>
                <a:gd name="connsiteY5" fmla="*/ 5000 h 10000"/>
                <a:gd name="connsiteX6" fmla="*/ 1894 w 10001"/>
                <a:gd name="connsiteY6" fmla="*/ 2341 h 10000"/>
                <a:gd name="connsiteX0" fmla="*/ 1672 w 10005"/>
                <a:gd name="connsiteY0" fmla="*/ 0 h 10000"/>
                <a:gd name="connsiteX1" fmla="*/ 8338 w 10005"/>
                <a:gd name="connsiteY1" fmla="*/ 0 h 10000"/>
                <a:gd name="connsiteX2" fmla="*/ 10005 w 10005"/>
                <a:gd name="connsiteY2" fmla="*/ 5000 h 10000"/>
                <a:gd name="connsiteX3" fmla="*/ 8338 w 10005"/>
                <a:gd name="connsiteY3" fmla="*/ 10000 h 10000"/>
                <a:gd name="connsiteX4" fmla="*/ 1672 w 10005"/>
                <a:gd name="connsiteY4" fmla="*/ 10000 h 10000"/>
                <a:gd name="connsiteX5" fmla="*/ 5 w 10005"/>
                <a:gd name="connsiteY5" fmla="*/ 5000 h 10000"/>
                <a:gd name="connsiteX6" fmla="*/ 1672 w 10005"/>
                <a:gd name="connsiteY6" fmla="*/ 0 h 10000"/>
                <a:gd name="connsiteX0" fmla="*/ 8338 w 10005"/>
                <a:gd name="connsiteY0" fmla="*/ 10000 h 10000"/>
                <a:gd name="connsiteX1" fmla="*/ 6671 w 10005"/>
                <a:gd name="connsiteY1" fmla="*/ 5000 h 10000"/>
                <a:gd name="connsiteX2" fmla="*/ 8338 w 10005"/>
                <a:gd name="connsiteY2" fmla="*/ 0 h 10000"/>
                <a:gd name="connsiteX0" fmla="*/ 1898 w 10005"/>
                <a:gd name="connsiteY0" fmla="*/ 2341 h 10000"/>
                <a:gd name="connsiteX1" fmla="*/ 8338 w 10005"/>
                <a:gd name="connsiteY1" fmla="*/ 0 h 10000"/>
                <a:gd name="connsiteX2" fmla="*/ 10005 w 10005"/>
                <a:gd name="connsiteY2" fmla="*/ 5000 h 10000"/>
                <a:gd name="connsiteX3" fmla="*/ 8338 w 10005"/>
                <a:gd name="connsiteY3" fmla="*/ 10000 h 10000"/>
                <a:gd name="connsiteX4" fmla="*/ 1479 w 10005"/>
                <a:gd name="connsiteY4" fmla="*/ 3277 h 10000"/>
                <a:gd name="connsiteX5" fmla="*/ 5 w 10005"/>
                <a:gd name="connsiteY5" fmla="*/ 5000 h 10000"/>
                <a:gd name="connsiteX6" fmla="*/ 1898 w 10005"/>
                <a:gd name="connsiteY6" fmla="*/ 2341 h 10000"/>
                <a:gd name="connsiteX0" fmla="*/ 1672 w 10005"/>
                <a:gd name="connsiteY0" fmla="*/ 0 h 15378"/>
                <a:gd name="connsiteX1" fmla="*/ 8338 w 10005"/>
                <a:gd name="connsiteY1" fmla="*/ 0 h 15378"/>
                <a:gd name="connsiteX2" fmla="*/ 10005 w 10005"/>
                <a:gd name="connsiteY2" fmla="*/ 5000 h 15378"/>
                <a:gd name="connsiteX3" fmla="*/ 8338 w 10005"/>
                <a:gd name="connsiteY3" fmla="*/ 10000 h 15378"/>
                <a:gd name="connsiteX4" fmla="*/ 1672 w 10005"/>
                <a:gd name="connsiteY4" fmla="*/ 10000 h 15378"/>
                <a:gd name="connsiteX5" fmla="*/ 5 w 10005"/>
                <a:gd name="connsiteY5" fmla="*/ 5000 h 15378"/>
                <a:gd name="connsiteX6" fmla="*/ 1672 w 10005"/>
                <a:gd name="connsiteY6" fmla="*/ 0 h 15378"/>
                <a:gd name="connsiteX0" fmla="*/ 8338 w 10005"/>
                <a:gd name="connsiteY0" fmla="*/ 10000 h 15378"/>
                <a:gd name="connsiteX1" fmla="*/ 6671 w 10005"/>
                <a:gd name="connsiteY1" fmla="*/ 5000 h 15378"/>
                <a:gd name="connsiteX2" fmla="*/ 8338 w 10005"/>
                <a:gd name="connsiteY2" fmla="*/ 0 h 15378"/>
                <a:gd name="connsiteX0" fmla="*/ 1898 w 10005"/>
                <a:gd name="connsiteY0" fmla="*/ 2341 h 15378"/>
                <a:gd name="connsiteX1" fmla="*/ 8338 w 10005"/>
                <a:gd name="connsiteY1" fmla="*/ 0 h 15378"/>
                <a:gd name="connsiteX2" fmla="*/ 10005 w 10005"/>
                <a:gd name="connsiteY2" fmla="*/ 5000 h 15378"/>
                <a:gd name="connsiteX3" fmla="*/ 8492 w 10005"/>
                <a:gd name="connsiteY3" fmla="*/ 15378 h 15378"/>
                <a:gd name="connsiteX4" fmla="*/ 1479 w 10005"/>
                <a:gd name="connsiteY4" fmla="*/ 3277 h 15378"/>
                <a:gd name="connsiteX5" fmla="*/ 5 w 10005"/>
                <a:gd name="connsiteY5" fmla="*/ 5000 h 15378"/>
                <a:gd name="connsiteX6" fmla="*/ 1898 w 10005"/>
                <a:gd name="connsiteY6" fmla="*/ 2341 h 15378"/>
                <a:gd name="connsiteX0" fmla="*/ 1672 w 10006"/>
                <a:gd name="connsiteY0" fmla="*/ 8416 h 23794"/>
                <a:gd name="connsiteX1" fmla="*/ 8338 w 10006"/>
                <a:gd name="connsiteY1" fmla="*/ 8416 h 23794"/>
                <a:gd name="connsiteX2" fmla="*/ 10005 w 10006"/>
                <a:gd name="connsiteY2" fmla="*/ 13416 h 23794"/>
                <a:gd name="connsiteX3" fmla="*/ 8338 w 10006"/>
                <a:gd name="connsiteY3" fmla="*/ 18416 h 23794"/>
                <a:gd name="connsiteX4" fmla="*/ 1672 w 10006"/>
                <a:gd name="connsiteY4" fmla="*/ 18416 h 23794"/>
                <a:gd name="connsiteX5" fmla="*/ 5 w 10006"/>
                <a:gd name="connsiteY5" fmla="*/ 13416 h 23794"/>
                <a:gd name="connsiteX6" fmla="*/ 1672 w 10006"/>
                <a:gd name="connsiteY6" fmla="*/ 8416 h 23794"/>
                <a:gd name="connsiteX0" fmla="*/ 8338 w 10006"/>
                <a:gd name="connsiteY0" fmla="*/ 18416 h 23794"/>
                <a:gd name="connsiteX1" fmla="*/ 6671 w 10006"/>
                <a:gd name="connsiteY1" fmla="*/ 13416 h 23794"/>
                <a:gd name="connsiteX2" fmla="*/ 8338 w 10006"/>
                <a:gd name="connsiteY2" fmla="*/ 8416 h 23794"/>
                <a:gd name="connsiteX0" fmla="*/ 1898 w 10006"/>
                <a:gd name="connsiteY0" fmla="*/ 10757 h 23794"/>
                <a:gd name="connsiteX1" fmla="*/ 8256 w 10006"/>
                <a:gd name="connsiteY1" fmla="*/ 0 h 23794"/>
                <a:gd name="connsiteX2" fmla="*/ 10005 w 10006"/>
                <a:gd name="connsiteY2" fmla="*/ 13416 h 23794"/>
                <a:gd name="connsiteX3" fmla="*/ 8492 w 10006"/>
                <a:gd name="connsiteY3" fmla="*/ 23794 h 23794"/>
                <a:gd name="connsiteX4" fmla="*/ 1479 w 10006"/>
                <a:gd name="connsiteY4" fmla="*/ 11693 h 23794"/>
                <a:gd name="connsiteX5" fmla="*/ 5 w 10006"/>
                <a:gd name="connsiteY5" fmla="*/ 13416 h 23794"/>
                <a:gd name="connsiteX6" fmla="*/ 1898 w 10006"/>
                <a:gd name="connsiteY6" fmla="*/ 10757 h 23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06" h="23794" stroke="0" extrusionOk="0">
                  <a:moveTo>
                    <a:pt x="1672" y="8416"/>
                  </a:moveTo>
                  <a:lnTo>
                    <a:pt x="8338" y="8416"/>
                  </a:lnTo>
                  <a:cubicBezTo>
                    <a:pt x="9259" y="8416"/>
                    <a:pt x="10005" y="10655"/>
                    <a:pt x="10005" y="13416"/>
                  </a:cubicBezTo>
                  <a:cubicBezTo>
                    <a:pt x="10005" y="16177"/>
                    <a:pt x="9259" y="18416"/>
                    <a:pt x="8338" y="18416"/>
                  </a:cubicBezTo>
                  <a:lnTo>
                    <a:pt x="1672" y="18416"/>
                  </a:lnTo>
                  <a:cubicBezTo>
                    <a:pt x="751" y="18416"/>
                    <a:pt x="5" y="16177"/>
                    <a:pt x="5" y="13416"/>
                  </a:cubicBezTo>
                  <a:cubicBezTo>
                    <a:pt x="5" y="10655"/>
                    <a:pt x="751" y="8416"/>
                    <a:pt x="1672" y="8416"/>
                  </a:cubicBezTo>
                  <a:close/>
                </a:path>
                <a:path w="10006" h="23794" fill="none" extrusionOk="0">
                  <a:moveTo>
                    <a:pt x="8338" y="18416"/>
                  </a:moveTo>
                  <a:cubicBezTo>
                    <a:pt x="7417" y="18416"/>
                    <a:pt x="6671" y="16177"/>
                    <a:pt x="6671" y="13416"/>
                  </a:cubicBezTo>
                  <a:cubicBezTo>
                    <a:pt x="6671" y="10655"/>
                    <a:pt x="7417" y="8416"/>
                    <a:pt x="8338" y="8416"/>
                  </a:cubicBezTo>
                </a:path>
                <a:path w="10006" h="23794" fill="none">
                  <a:moveTo>
                    <a:pt x="1898" y="10757"/>
                  </a:moveTo>
                  <a:cubicBezTo>
                    <a:pt x="4120" y="10757"/>
                    <a:pt x="6034" y="0"/>
                    <a:pt x="8256" y="0"/>
                  </a:cubicBezTo>
                  <a:cubicBezTo>
                    <a:pt x="9177" y="0"/>
                    <a:pt x="9966" y="9450"/>
                    <a:pt x="10005" y="13416"/>
                  </a:cubicBezTo>
                  <a:cubicBezTo>
                    <a:pt x="10044" y="17382"/>
                    <a:pt x="9413" y="23794"/>
                    <a:pt x="8492" y="23794"/>
                  </a:cubicBezTo>
                  <a:lnTo>
                    <a:pt x="1479" y="11693"/>
                  </a:lnTo>
                  <a:cubicBezTo>
                    <a:pt x="558" y="11693"/>
                    <a:pt x="-65" y="13572"/>
                    <a:pt x="5" y="13416"/>
                  </a:cubicBezTo>
                  <a:cubicBezTo>
                    <a:pt x="75" y="13260"/>
                    <a:pt x="977" y="10757"/>
                    <a:pt x="1898" y="10757"/>
                  </a:cubicBezTo>
                  <a:close/>
                </a:path>
              </a:pathLst>
            </a:custGeom>
            <a:solidFill>
              <a:srgbClr val="F1BD3B"/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55" name="Flowchart: Direct Access Storage 12"/>
            <p:cNvSpPr/>
            <p:nvPr/>
          </p:nvSpPr>
          <p:spPr>
            <a:xfrm rot="4583470">
              <a:off x="5533903" y="4204379"/>
              <a:ext cx="412997" cy="108784"/>
            </a:xfrm>
            <a:custGeom>
              <a:avLst/>
              <a:gdLst>
                <a:gd name="connsiteX0" fmla="*/ 1667 w 10000"/>
                <a:gd name="connsiteY0" fmla="*/ 0 h 10000"/>
                <a:gd name="connsiteX1" fmla="*/ 8333 w 10000"/>
                <a:gd name="connsiteY1" fmla="*/ 0 h 10000"/>
                <a:gd name="connsiteX2" fmla="*/ 10000 w 10000"/>
                <a:gd name="connsiteY2" fmla="*/ 5000 h 10000"/>
                <a:gd name="connsiteX3" fmla="*/ 8333 w 10000"/>
                <a:gd name="connsiteY3" fmla="*/ 10000 h 10000"/>
                <a:gd name="connsiteX4" fmla="*/ 1667 w 10000"/>
                <a:gd name="connsiteY4" fmla="*/ 10000 h 10000"/>
                <a:gd name="connsiteX5" fmla="*/ 0 w 10000"/>
                <a:gd name="connsiteY5" fmla="*/ 5000 h 10000"/>
                <a:gd name="connsiteX6" fmla="*/ 1667 w 10000"/>
                <a:gd name="connsiteY6" fmla="*/ 0 h 10000"/>
                <a:gd name="connsiteX0" fmla="*/ 8333 w 10000"/>
                <a:gd name="connsiteY0" fmla="*/ 10000 h 10000"/>
                <a:gd name="connsiteX1" fmla="*/ 6666 w 10000"/>
                <a:gd name="connsiteY1" fmla="*/ 5000 h 10000"/>
                <a:gd name="connsiteX2" fmla="*/ 8333 w 10000"/>
                <a:gd name="connsiteY2" fmla="*/ 0 h 10000"/>
                <a:gd name="connsiteX0" fmla="*/ 1667 w 10000"/>
                <a:gd name="connsiteY0" fmla="*/ 0 h 10000"/>
                <a:gd name="connsiteX1" fmla="*/ 8333 w 10000"/>
                <a:gd name="connsiteY1" fmla="*/ 0 h 10000"/>
                <a:gd name="connsiteX2" fmla="*/ 10000 w 10000"/>
                <a:gd name="connsiteY2" fmla="*/ 5000 h 10000"/>
                <a:gd name="connsiteX3" fmla="*/ 8333 w 10000"/>
                <a:gd name="connsiteY3" fmla="*/ 10000 h 10000"/>
                <a:gd name="connsiteX4" fmla="*/ 1667 w 10000"/>
                <a:gd name="connsiteY4" fmla="*/ 10000 h 10000"/>
                <a:gd name="connsiteX5" fmla="*/ 0 w 10000"/>
                <a:gd name="connsiteY5" fmla="*/ 5000 h 10000"/>
                <a:gd name="connsiteX6" fmla="*/ 1667 w 10000"/>
                <a:gd name="connsiteY6" fmla="*/ 0 h 10000"/>
                <a:gd name="connsiteX0" fmla="*/ 1668 w 10001"/>
                <a:gd name="connsiteY0" fmla="*/ 0 h 10000"/>
                <a:gd name="connsiteX1" fmla="*/ 8334 w 10001"/>
                <a:gd name="connsiteY1" fmla="*/ 0 h 10000"/>
                <a:gd name="connsiteX2" fmla="*/ 10001 w 10001"/>
                <a:gd name="connsiteY2" fmla="*/ 5000 h 10000"/>
                <a:gd name="connsiteX3" fmla="*/ 8334 w 10001"/>
                <a:gd name="connsiteY3" fmla="*/ 10000 h 10000"/>
                <a:gd name="connsiteX4" fmla="*/ 1668 w 10001"/>
                <a:gd name="connsiteY4" fmla="*/ 10000 h 10000"/>
                <a:gd name="connsiteX5" fmla="*/ 1 w 10001"/>
                <a:gd name="connsiteY5" fmla="*/ 5000 h 10000"/>
                <a:gd name="connsiteX6" fmla="*/ 1668 w 10001"/>
                <a:gd name="connsiteY6" fmla="*/ 0 h 10000"/>
                <a:gd name="connsiteX0" fmla="*/ 8334 w 10001"/>
                <a:gd name="connsiteY0" fmla="*/ 10000 h 10000"/>
                <a:gd name="connsiteX1" fmla="*/ 6667 w 10001"/>
                <a:gd name="connsiteY1" fmla="*/ 5000 h 10000"/>
                <a:gd name="connsiteX2" fmla="*/ 8334 w 10001"/>
                <a:gd name="connsiteY2" fmla="*/ 0 h 10000"/>
                <a:gd name="connsiteX0" fmla="*/ 1894 w 10001"/>
                <a:gd name="connsiteY0" fmla="*/ 2341 h 10000"/>
                <a:gd name="connsiteX1" fmla="*/ 8334 w 10001"/>
                <a:gd name="connsiteY1" fmla="*/ 0 h 10000"/>
                <a:gd name="connsiteX2" fmla="*/ 10001 w 10001"/>
                <a:gd name="connsiteY2" fmla="*/ 5000 h 10000"/>
                <a:gd name="connsiteX3" fmla="*/ 8334 w 10001"/>
                <a:gd name="connsiteY3" fmla="*/ 10000 h 10000"/>
                <a:gd name="connsiteX4" fmla="*/ 1668 w 10001"/>
                <a:gd name="connsiteY4" fmla="*/ 10000 h 10000"/>
                <a:gd name="connsiteX5" fmla="*/ 1 w 10001"/>
                <a:gd name="connsiteY5" fmla="*/ 5000 h 10000"/>
                <a:gd name="connsiteX6" fmla="*/ 1894 w 10001"/>
                <a:gd name="connsiteY6" fmla="*/ 2341 h 10000"/>
                <a:gd name="connsiteX0" fmla="*/ 1672 w 10005"/>
                <a:gd name="connsiteY0" fmla="*/ 0 h 10000"/>
                <a:gd name="connsiteX1" fmla="*/ 8338 w 10005"/>
                <a:gd name="connsiteY1" fmla="*/ 0 h 10000"/>
                <a:gd name="connsiteX2" fmla="*/ 10005 w 10005"/>
                <a:gd name="connsiteY2" fmla="*/ 5000 h 10000"/>
                <a:gd name="connsiteX3" fmla="*/ 8338 w 10005"/>
                <a:gd name="connsiteY3" fmla="*/ 10000 h 10000"/>
                <a:gd name="connsiteX4" fmla="*/ 1672 w 10005"/>
                <a:gd name="connsiteY4" fmla="*/ 10000 h 10000"/>
                <a:gd name="connsiteX5" fmla="*/ 5 w 10005"/>
                <a:gd name="connsiteY5" fmla="*/ 5000 h 10000"/>
                <a:gd name="connsiteX6" fmla="*/ 1672 w 10005"/>
                <a:gd name="connsiteY6" fmla="*/ 0 h 10000"/>
                <a:gd name="connsiteX0" fmla="*/ 8338 w 10005"/>
                <a:gd name="connsiteY0" fmla="*/ 10000 h 10000"/>
                <a:gd name="connsiteX1" fmla="*/ 6671 w 10005"/>
                <a:gd name="connsiteY1" fmla="*/ 5000 h 10000"/>
                <a:gd name="connsiteX2" fmla="*/ 8338 w 10005"/>
                <a:gd name="connsiteY2" fmla="*/ 0 h 10000"/>
                <a:gd name="connsiteX0" fmla="*/ 1898 w 10005"/>
                <a:gd name="connsiteY0" fmla="*/ 2341 h 10000"/>
                <a:gd name="connsiteX1" fmla="*/ 8338 w 10005"/>
                <a:gd name="connsiteY1" fmla="*/ 0 h 10000"/>
                <a:gd name="connsiteX2" fmla="*/ 10005 w 10005"/>
                <a:gd name="connsiteY2" fmla="*/ 5000 h 10000"/>
                <a:gd name="connsiteX3" fmla="*/ 8338 w 10005"/>
                <a:gd name="connsiteY3" fmla="*/ 10000 h 10000"/>
                <a:gd name="connsiteX4" fmla="*/ 1479 w 10005"/>
                <a:gd name="connsiteY4" fmla="*/ 3277 h 10000"/>
                <a:gd name="connsiteX5" fmla="*/ 5 w 10005"/>
                <a:gd name="connsiteY5" fmla="*/ 5000 h 10000"/>
                <a:gd name="connsiteX6" fmla="*/ 1898 w 10005"/>
                <a:gd name="connsiteY6" fmla="*/ 2341 h 10000"/>
                <a:gd name="connsiteX0" fmla="*/ 1672 w 10005"/>
                <a:gd name="connsiteY0" fmla="*/ 0 h 15378"/>
                <a:gd name="connsiteX1" fmla="*/ 8338 w 10005"/>
                <a:gd name="connsiteY1" fmla="*/ 0 h 15378"/>
                <a:gd name="connsiteX2" fmla="*/ 10005 w 10005"/>
                <a:gd name="connsiteY2" fmla="*/ 5000 h 15378"/>
                <a:gd name="connsiteX3" fmla="*/ 8338 w 10005"/>
                <a:gd name="connsiteY3" fmla="*/ 10000 h 15378"/>
                <a:gd name="connsiteX4" fmla="*/ 1672 w 10005"/>
                <a:gd name="connsiteY4" fmla="*/ 10000 h 15378"/>
                <a:gd name="connsiteX5" fmla="*/ 5 w 10005"/>
                <a:gd name="connsiteY5" fmla="*/ 5000 h 15378"/>
                <a:gd name="connsiteX6" fmla="*/ 1672 w 10005"/>
                <a:gd name="connsiteY6" fmla="*/ 0 h 15378"/>
                <a:gd name="connsiteX0" fmla="*/ 8338 w 10005"/>
                <a:gd name="connsiteY0" fmla="*/ 10000 h 15378"/>
                <a:gd name="connsiteX1" fmla="*/ 6671 w 10005"/>
                <a:gd name="connsiteY1" fmla="*/ 5000 h 15378"/>
                <a:gd name="connsiteX2" fmla="*/ 8338 w 10005"/>
                <a:gd name="connsiteY2" fmla="*/ 0 h 15378"/>
                <a:gd name="connsiteX0" fmla="*/ 1898 w 10005"/>
                <a:gd name="connsiteY0" fmla="*/ 2341 h 15378"/>
                <a:gd name="connsiteX1" fmla="*/ 8338 w 10005"/>
                <a:gd name="connsiteY1" fmla="*/ 0 h 15378"/>
                <a:gd name="connsiteX2" fmla="*/ 10005 w 10005"/>
                <a:gd name="connsiteY2" fmla="*/ 5000 h 15378"/>
                <a:gd name="connsiteX3" fmla="*/ 8492 w 10005"/>
                <a:gd name="connsiteY3" fmla="*/ 15378 h 15378"/>
                <a:gd name="connsiteX4" fmla="*/ 1479 w 10005"/>
                <a:gd name="connsiteY4" fmla="*/ 3277 h 15378"/>
                <a:gd name="connsiteX5" fmla="*/ 5 w 10005"/>
                <a:gd name="connsiteY5" fmla="*/ 5000 h 15378"/>
                <a:gd name="connsiteX6" fmla="*/ 1898 w 10005"/>
                <a:gd name="connsiteY6" fmla="*/ 2341 h 15378"/>
                <a:gd name="connsiteX0" fmla="*/ 1672 w 10006"/>
                <a:gd name="connsiteY0" fmla="*/ 8416 h 23794"/>
                <a:gd name="connsiteX1" fmla="*/ 8338 w 10006"/>
                <a:gd name="connsiteY1" fmla="*/ 8416 h 23794"/>
                <a:gd name="connsiteX2" fmla="*/ 10005 w 10006"/>
                <a:gd name="connsiteY2" fmla="*/ 13416 h 23794"/>
                <a:gd name="connsiteX3" fmla="*/ 8338 w 10006"/>
                <a:gd name="connsiteY3" fmla="*/ 18416 h 23794"/>
                <a:gd name="connsiteX4" fmla="*/ 1672 w 10006"/>
                <a:gd name="connsiteY4" fmla="*/ 18416 h 23794"/>
                <a:gd name="connsiteX5" fmla="*/ 5 w 10006"/>
                <a:gd name="connsiteY5" fmla="*/ 13416 h 23794"/>
                <a:gd name="connsiteX6" fmla="*/ 1672 w 10006"/>
                <a:gd name="connsiteY6" fmla="*/ 8416 h 23794"/>
                <a:gd name="connsiteX0" fmla="*/ 8338 w 10006"/>
                <a:gd name="connsiteY0" fmla="*/ 18416 h 23794"/>
                <a:gd name="connsiteX1" fmla="*/ 6671 w 10006"/>
                <a:gd name="connsiteY1" fmla="*/ 13416 h 23794"/>
                <a:gd name="connsiteX2" fmla="*/ 8338 w 10006"/>
                <a:gd name="connsiteY2" fmla="*/ 8416 h 23794"/>
                <a:gd name="connsiteX0" fmla="*/ 1898 w 10006"/>
                <a:gd name="connsiteY0" fmla="*/ 10757 h 23794"/>
                <a:gd name="connsiteX1" fmla="*/ 8256 w 10006"/>
                <a:gd name="connsiteY1" fmla="*/ 0 h 23794"/>
                <a:gd name="connsiteX2" fmla="*/ 10005 w 10006"/>
                <a:gd name="connsiteY2" fmla="*/ 13416 h 23794"/>
                <a:gd name="connsiteX3" fmla="*/ 8492 w 10006"/>
                <a:gd name="connsiteY3" fmla="*/ 23794 h 23794"/>
                <a:gd name="connsiteX4" fmla="*/ 1479 w 10006"/>
                <a:gd name="connsiteY4" fmla="*/ 11693 h 23794"/>
                <a:gd name="connsiteX5" fmla="*/ 5 w 10006"/>
                <a:gd name="connsiteY5" fmla="*/ 13416 h 23794"/>
                <a:gd name="connsiteX6" fmla="*/ 1898 w 10006"/>
                <a:gd name="connsiteY6" fmla="*/ 10757 h 23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06" h="23794" stroke="0" extrusionOk="0">
                  <a:moveTo>
                    <a:pt x="1672" y="8416"/>
                  </a:moveTo>
                  <a:lnTo>
                    <a:pt x="8338" y="8416"/>
                  </a:lnTo>
                  <a:cubicBezTo>
                    <a:pt x="9259" y="8416"/>
                    <a:pt x="10005" y="10655"/>
                    <a:pt x="10005" y="13416"/>
                  </a:cubicBezTo>
                  <a:cubicBezTo>
                    <a:pt x="10005" y="16177"/>
                    <a:pt x="9259" y="18416"/>
                    <a:pt x="8338" y="18416"/>
                  </a:cubicBezTo>
                  <a:lnTo>
                    <a:pt x="1672" y="18416"/>
                  </a:lnTo>
                  <a:cubicBezTo>
                    <a:pt x="751" y="18416"/>
                    <a:pt x="5" y="16177"/>
                    <a:pt x="5" y="13416"/>
                  </a:cubicBezTo>
                  <a:cubicBezTo>
                    <a:pt x="5" y="10655"/>
                    <a:pt x="751" y="8416"/>
                    <a:pt x="1672" y="8416"/>
                  </a:cubicBezTo>
                  <a:close/>
                </a:path>
                <a:path w="10006" h="23794" fill="none" extrusionOk="0">
                  <a:moveTo>
                    <a:pt x="8338" y="18416"/>
                  </a:moveTo>
                  <a:cubicBezTo>
                    <a:pt x="7417" y="18416"/>
                    <a:pt x="6671" y="16177"/>
                    <a:pt x="6671" y="13416"/>
                  </a:cubicBezTo>
                  <a:cubicBezTo>
                    <a:pt x="6671" y="10655"/>
                    <a:pt x="7417" y="8416"/>
                    <a:pt x="8338" y="8416"/>
                  </a:cubicBezTo>
                </a:path>
                <a:path w="10006" h="23794" fill="none">
                  <a:moveTo>
                    <a:pt x="1898" y="10757"/>
                  </a:moveTo>
                  <a:cubicBezTo>
                    <a:pt x="4120" y="10757"/>
                    <a:pt x="6034" y="0"/>
                    <a:pt x="8256" y="0"/>
                  </a:cubicBezTo>
                  <a:cubicBezTo>
                    <a:pt x="9177" y="0"/>
                    <a:pt x="9966" y="9450"/>
                    <a:pt x="10005" y="13416"/>
                  </a:cubicBezTo>
                  <a:cubicBezTo>
                    <a:pt x="10044" y="17382"/>
                    <a:pt x="9413" y="23794"/>
                    <a:pt x="8492" y="23794"/>
                  </a:cubicBezTo>
                  <a:lnTo>
                    <a:pt x="1479" y="11693"/>
                  </a:lnTo>
                  <a:cubicBezTo>
                    <a:pt x="558" y="11693"/>
                    <a:pt x="-65" y="13572"/>
                    <a:pt x="5" y="13416"/>
                  </a:cubicBezTo>
                  <a:cubicBezTo>
                    <a:pt x="75" y="13260"/>
                    <a:pt x="977" y="10757"/>
                    <a:pt x="1898" y="10757"/>
                  </a:cubicBezTo>
                  <a:close/>
                </a:path>
              </a:pathLst>
            </a:custGeom>
            <a:solidFill>
              <a:srgbClr val="F1BD3B"/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cxnSp>
          <p:nvCxnSpPr>
            <p:cNvPr id="56" name="Straight Connector 55"/>
            <p:cNvCxnSpPr>
              <a:endCxn id="54" idx="5"/>
            </p:cNvCxnSpPr>
            <p:nvPr/>
          </p:nvCxnSpPr>
          <p:spPr>
            <a:xfrm flipH="1">
              <a:off x="5593403" y="2081057"/>
              <a:ext cx="45547" cy="1976226"/>
            </a:xfrm>
            <a:prstGeom prst="line">
              <a:avLst/>
            </a:prstGeom>
            <a:ln w="28575">
              <a:solidFill>
                <a:srgbClr val="EEAF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flipH="1">
              <a:off x="5674283" y="2080996"/>
              <a:ext cx="45547" cy="1976226"/>
            </a:xfrm>
            <a:prstGeom prst="line">
              <a:avLst/>
            </a:prstGeom>
            <a:ln w="28575">
              <a:solidFill>
                <a:srgbClr val="EEAF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Arc 57"/>
            <p:cNvSpPr/>
            <p:nvPr/>
          </p:nvSpPr>
          <p:spPr>
            <a:xfrm rot="17989235">
              <a:off x="5432815" y="1824747"/>
              <a:ext cx="590903" cy="684678"/>
            </a:xfrm>
            <a:prstGeom prst="arc">
              <a:avLst/>
            </a:prstGeom>
            <a:ln w="19050">
              <a:solidFill>
                <a:srgbClr val="D59D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Arc 58"/>
            <p:cNvSpPr/>
            <p:nvPr/>
          </p:nvSpPr>
          <p:spPr>
            <a:xfrm rot="17989235">
              <a:off x="5444950" y="2123904"/>
              <a:ext cx="590903" cy="684678"/>
            </a:xfrm>
            <a:prstGeom prst="arc">
              <a:avLst/>
            </a:prstGeom>
            <a:ln w="19050">
              <a:solidFill>
                <a:srgbClr val="D59D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Arc 59"/>
            <p:cNvSpPr/>
            <p:nvPr/>
          </p:nvSpPr>
          <p:spPr>
            <a:xfrm rot="17989235">
              <a:off x="5457085" y="2400896"/>
              <a:ext cx="590903" cy="684678"/>
            </a:xfrm>
            <a:prstGeom prst="arc">
              <a:avLst/>
            </a:prstGeom>
            <a:ln w="19050">
              <a:solidFill>
                <a:srgbClr val="D59D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Arc 60"/>
            <p:cNvSpPr/>
            <p:nvPr/>
          </p:nvSpPr>
          <p:spPr>
            <a:xfrm rot="17989235">
              <a:off x="5444949" y="2726770"/>
              <a:ext cx="590903" cy="684678"/>
            </a:xfrm>
            <a:prstGeom prst="arc">
              <a:avLst/>
            </a:prstGeom>
            <a:ln w="19050">
              <a:solidFill>
                <a:srgbClr val="D59D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Arc 61"/>
            <p:cNvSpPr/>
            <p:nvPr/>
          </p:nvSpPr>
          <p:spPr>
            <a:xfrm rot="17989235">
              <a:off x="5432812" y="3063002"/>
              <a:ext cx="590903" cy="684678"/>
            </a:xfrm>
            <a:prstGeom prst="arc">
              <a:avLst/>
            </a:prstGeom>
            <a:ln w="19050">
              <a:solidFill>
                <a:srgbClr val="D59D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Arc 62"/>
            <p:cNvSpPr/>
            <p:nvPr/>
          </p:nvSpPr>
          <p:spPr>
            <a:xfrm rot="17989235">
              <a:off x="5457084" y="3335317"/>
              <a:ext cx="590903" cy="684678"/>
            </a:xfrm>
            <a:prstGeom prst="arc">
              <a:avLst/>
            </a:prstGeom>
            <a:ln w="19050">
              <a:solidFill>
                <a:srgbClr val="D59D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Arc 63"/>
            <p:cNvSpPr/>
            <p:nvPr/>
          </p:nvSpPr>
          <p:spPr>
            <a:xfrm rot="17989235">
              <a:off x="5432811" y="3688430"/>
              <a:ext cx="590903" cy="684678"/>
            </a:xfrm>
            <a:prstGeom prst="arc">
              <a:avLst/>
            </a:prstGeom>
            <a:ln w="19050">
              <a:solidFill>
                <a:srgbClr val="D59D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Arc 64"/>
            <p:cNvSpPr/>
            <p:nvPr/>
          </p:nvSpPr>
          <p:spPr>
            <a:xfrm rot="17989235">
              <a:off x="5444948" y="3950417"/>
              <a:ext cx="590903" cy="684678"/>
            </a:xfrm>
            <a:prstGeom prst="arc">
              <a:avLst/>
            </a:prstGeom>
            <a:ln w="19050">
              <a:solidFill>
                <a:srgbClr val="D59D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" name="Straight Arrow Connector 2"/>
          <p:cNvCxnSpPr/>
          <p:nvPr/>
        </p:nvCxnSpPr>
        <p:spPr>
          <a:xfrm flipH="1">
            <a:off x="3899643" y="1088954"/>
            <a:ext cx="12031" cy="3668335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33097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2738976" y="1947183"/>
            <a:ext cx="708952" cy="3026035"/>
            <a:chOff x="5385924" y="1562172"/>
            <a:chExt cx="708952" cy="3026035"/>
          </a:xfrm>
        </p:grpSpPr>
        <p:sp>
          <p:nvSpPr>
            <p:cNvPr id="5" name="Flowchart: Direct Access Storage 4"/>
            <p:cNvSpPr/>
            <p:nvPr/>
          </p:nvSpPr>
          <p:spPr>
            <a:xfrm rot="5400000">
              <a:off x="4245891" y="2743666"/>
              <a:ext cx="2813887" cy="450900"/>
            </a:xfrm>
            <a:prstGeom prst="flowChartMagneticDrum">
              <a:avLst/>
            </a:prstGeom>
            <a:solidFill>
              <a:srgbClr val="F9E3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" name="Straight Connector 6"/>
            <p:cNvCxnSpPr/>
            <p:nvPr/>
          </p:nvCxnSpPr>
          <p:spPr>
            <a:xfrm rot="5400000">
              <a:off x="5459401" y="1800057"/>
              <a:ext cx="518885" cy="43115"/>
            </a:xfrm>
            <a:prstGeom prst="curvedConnector3">
              <a:avLst>
                <a:gd name="adj1" fmla="val 50000"/>
              </a:avLst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6"/>
            <p:cNvCxnSpPr/>
            <p:nvPr/>
          </p:nvCxnSpPr>
          <p:spPr>
            <a:xfrm rot="16200000" flipH="1">
              <a:off x="5362405" y="1790700"/>
              <a:ext cx="518957" cy="61902"/>
            </a:xfrm>
            <a:prstGeom prst="curvedConnector3">
              <a:avLst>
                <a:gd name="adj1" fmla="val 50000"/>
              </a:avLst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Flowchart: Direct Access Storage 12"/>
            <p:cNvSpPr/>
            <p:nvPr/>
          </p:nvSpPr>
          <p:spPr>
            <a:xfrm rot="6271058">
              <a:off x="5341915" y="4204338"/>
              <a:ext cx="412997" cy="108784"/>
            </a:xfrm>
            <a:custGeom>
              <a:avLst/>
              <a:gdLst>
                <a:gd name="connsiteX0" fmla="*/ 1667 w 10000"/>
                <a:gd name="connsiteY0" fmla="*/ 0 h 10000"/>
                <a:gd name="connsiteX1" fmla="*/ 8333 w 10000"/>
                <a:gd name="connsiteY1" fmla="*/ 0 h 10000"/>
                <a:gd name="connsiteX2" fmla="*/ 10000 w 10000"/>
                <a:gd name="connsiteY2" fmla="*/ 5000 h 10000"/>
                <a:gd name="connsiteX3" fmla="*/ 8333 w 10000"/>
                <a:gd name="connsiteY3" fmla="*/ 10000 h 10000"/>
                <a:gd name="connsiteX4" fmla="*/ 1667 w 10000"/>
                <a:gd name="connsiteY4" fmla="*/ 10000 h 10000"/>
                <a:gd name="connsiteX5" fmla="*/ 0 w 10000"/>
                <a:gd name="connsiteY5" fmla="*/ 5000 h 10000"/>
                <a:gd name="connsiteX6" fmla="*/ 1667 w 10000"/>
                <a:gd name="connsiteY6" fmla="*/ 0 h 10000"/>
                <a:gd name="connsiteX0" fmla="*/ 8333 w 10000"/>
                <a:gd name="connsiteY0" fmla="*/ 10000 h 10000"/>
                <a:gd name="connsiteX1" fmla="*/ 6666 w 10000"/>
                <a:gd name="connsiteY1" fmla="*/ 5000 h 10000"/>
                <a:gd name="connsiteX2" fmla="*/ 8333 w 10000"/>
                <a:gd name="connsiteY2" fmla="*/ 0 h 10000"/>
                <a:gd name="connsiteX0" fmla="*/ 1667 w 10000"/>
                <a:gd name="connsiteY0" fmla="*/ 0 h 10000"/>
                <a:gd name="connsiteX1" fmla="*/ 8333 w 10000"/>
                <a:gd name="connsiteY1" fmla="*/ 0 h 10000"/>
                <a:gd name="connsiteX2" fmla="*/ 10000 w 10000"/>
                <a:gd name="connsiteY2" fmla="*/ 5000 h 10000"/>
                <a:gd name="connsiteX3" fmla="*/ 8333 w 10000"/>
                <a:gd name="connsiteY3" fmla="*/ 10000 h 10000"/>
                <a:gd name="connsiteX4" fmla="*/ 1667 w 10000"/>
                <a:gd name="connsiteY4" fmla="*/ 10000 h 10000"/>
                <a:gd name="connsiteX5" fmla="*/ 0 w 10000"/>
                <a:gd name="connsiteY5" fmla="*/ 5000 h 10000"/>
                <a:gd name="connsiteX6" fmla="*/ 1667 w 10000"/>
                <a:gd name="connsiteY6" fmla="*/ 0 h 10000"/>
                <a:gd name="connsiteX0" fmla="*/ 1668 w 10001"/>
                <a:gd name="connsiteY0" fmla="*/ 0 h 10000"/>
                <a:gd name="connsiteX1" fmla="*/ 8334 w 10001"/>
                <a:gd name="connsiteY1" fmla="*/ 0 h 10000"/>
                <a:gd name="connsiteX2" fmla="*/ 10001 w 10001"/>
                <a:gd name="connsiteY2" fmla="*/ 5000 h 10000"/>
                <a:gd name="connsiteX3" fmla="*/ 8334 w 10001"/>
                <a:gd name="connsiteY3" fmla="*/ 10000 h 10000"/>
                <a:gd name="connsiteX4" fmla="*/ 1668 w 10001"/>
                <a:gd name="connsiteY4" fmla="*/ 10000 h 10000"/>
                <a:gd name="connsiteX5" fmla="*/ 1 w 10001"/>
                <a:gd name="connsiteY5" fmla="*/ 5000 h 10000"/>
                <a:gd name="connsiteX6" fmla="*/ 1668 w 10001"/>
                <a:gd name="connsiteY6" fmla="*/ 0 h 10000"/>
                <a:gd name="connsiteX0" fmla="*/ 8334 w 10001"/>
                <a:gd name="connsiteY0" fmla="*/ 10000 h 10000"/>
                <a:gd name="connsiteX1" fmla="*/ 6667 w 10001"/>
                <a:gd name="connsiteY1" fmla="*/ 5000 h 10000"/>
                <a:gd name="connsiteX2" fmla="*/ 8334 w 10001"/>
                <a:gd name="connsiteY2" fmla="*/ 0 h 10000"/>
                <a:gd name="connsiteX0" fmla="*/ 1894 w 10001"/>
                <a:gd name="connsiteY0" fmla="*/ 2341 h 10000"/>
                <a:gd name="connsiteX1" fmla="*/ 8334 w 10001"/>
                <a:gd name="connsiteY1" fmla="*/ 0 h 10000"/>
                <a:gd name="connsiteX2" fmla="*/ 10001 w 10001"/>
                <a:gd name="connsiteY2" fmla="*/ 5000 h 10000"/>
                <a:gd name="connsiteX3" fmla="*/ 8334 w 10001"/>
                <a:gd name="connsiteY3" fmla="*/ 10000 h 10000"/>
                <a:gd name="connsiteX4" fmla="*/ 1668 w 10001"/>
                <a:gd name="connsiteY4" fmla="*/ 10000 h 10000"/>
                <a:gd name="connsiteX5" fmla="*/ 1 w 10001"/>
                <a:gd name="connsiteY5" fmla="*/ 5000 h 10000"/>
                <a:gd name="connsiteX6" fmla="*/ 1894 w 10001"/>
                <a:gd name="connsiteY6" fmla="*/ 2341 h 10000"/>
                <a:gd name="connsiteX0" fmla="*/ 1672 w 10005"/>
                <a:gd name="connsiteY0" fmla="*/ 0 h 10000"/>
                <a:gd name="connsiteX1" fmla="*/ 8338 w 10005"/>
                <a:gd name="connsiteY1" fmla="*/ 0 h 10000"/>
                <a:gd name="connsiteX2" fmla="*/ 10005 w 10005"/>
                <a:gd name="connsiteY2" fmla="*/ 5000 h 10000"/>
                <a:gd name="connsiteX3" fmla="*/ 8338 w 10005"/>
                <a:gd name="connsiteY3" fmla="*/ 10000 h 10000"/>
                <a:gd name="connsiteX4" fmla="*/ 1672 w 10005"/>
                <a:gd name="connsiteY4" fmla="*/ 10000 h 10000"/>
                <a:gd name="connsiteX5" fmla="*/ 5 w 10005"/>
                <a:gd name="connsiteY5" fmla="*/ 5000 h 10000"/>
                <a:gd name="connsiteX6" fmla="*/ 1672 w 10005"/>
                <a:gd name="connsiteY6" fmla="*/ 0 h 10000"/>
                <a:gd name="connsiteX0" fmla="*/ 8338 w 10005"/>
                <a:gd name="connsiteY0" fmla="*/ 10000 h 10000"/>
                <a:gd name="connsiteX1" fmla="*/ 6671 w 10005"/>
                <a:gd name="connsiteY1" fmla="*/ 5000 h 10000"/>
                <a:gd name="connsiteX2" fmla="*/ 8338 w 10005"/>
                <a:gd name="connsiteY2" fmla="*/ 0 h 10000"/>
                <a:gd name="connsiteX0" fmla="*/ 1898 w 10005"/>
                <a:gd name="connsiteY0" fmla="*/ 2341 h 10000"/>
                <a:gd name="connsiteX1" fmla="*/ 8338 w 10005"/>
                <a:gd name="connsiteY1" fmla="*/ 0 h 10000"/>
                <a:gd name="connsiteX2" fmla="*/ 10005 w 10005"/>
                <a:gd name="connsiteY2" fmla="*/ 5000 h 10000"/>
                <a:gd name="connsiteX3" fmla="*/ 8338 w 10005"/>
                <a:gd name="connsiteY3" fmla="*/ 10000 h 10000"/>
                <a:gd name="connsiteX4" fmla="*/ 1479 w 10005"/>
                <a:gd name="connsiteY4" fmla="*/ 3277 h 10000"/>
                <a:gd name="connsiteX5" fmla="*/ 5 w 10005"/>
                <a:gd name="connsiteY5" fmla="*/ 5000 h 10000"/>
                <a:gd name="connsiteX6" fmla="*/ 1898 w 10005"/>
                <a:gd name="connsiteY6" fmla="*/ 2341 h 10000"/>
                <a:gd name="connsiteX0" fmla="*/ 1672 w 10005"/>
                <a:gd name="connsiteY0" fmla="*/ 0 h 15378"/>
                <a:gd name="connsiteX1" fmla="*/ 8338 w 10005"/>
                <a:gd name="connsiteY1" fmla="*/ 0 h 15378"/>
                <a:gd name="connsiteX2" fmla="*/ 10005 w 10005"/>
                <a:gd name="connsiteY2" fmla="*/ 5000 h 15378"/>
                <a:gd name="connsiteX3" fmla="*/ 8338 w 10005"/>
                <a:gd name="connsiteY3" fmla="*/ 10000 h 15378"/>
                <a:gd name="connsiteX4" fmla="*/ 1672 w 10005"/>
                <a:gd name="connsiteY4" fmla="*/ 10000 h 15378"/>
                <a:gd name="connsiteX5" fmla="*/ 5 w 10005"/>
                <a:gd name="connsiteY5" fmla="*/ 5000 h 15378"/>
                <a:gd name="connsiteX6" fmla="*/ 1672 w 10005"/>
                <a:gd name="connsiteY6" fmla="*/ 0 h 15378"/>
                <a:gd name="connsiteX0" fmla="*/ 8338 w 10005"/>
                <a:gd name="connsiteY0" fmla="*/ 10000 h 15378"/>
                <a:gd name="connsiteX1" fmla="*/ 6671 w 10005"/>
                <a:gd name="connsiteY1" fmla="*/ 5000 h 15378"/>
                <a:gd name="connsiteX2" fmla="*/ 8338 w 10005"/>
                <a:gd name="connsiteY2" fmla="*/ 0 h 15378"/>
                <a:gd name="connsiteX0" fmla="*/ 1898 w 10005"/>
                <a:gd name="connsiteY0" fmla="*/ 2341 h 15378"/>
                <a:gd name="connsiteX1" fmla="*/ 8338 w 10005"/>
                <a:gd name="connsiteY1" fmla="*/ 0 h 15378"/>
                <a:gd name="connsiteX2" fmla="*/ 10005 w 10005"/>
                <a:gd name="connsiteY2" fmla="*/ 5000 h 15378"/>
                <a:gd name="connsiteX3" fmla="*/ 8492 w 10005"/>
                <a:gd name="connsiteY3" fmla="*/ 15378 h 15378"/>
                <a:gd name="connsiteX4" fmla="*/ 1479 w 10005"/>
                <a:gd name="connsiteY4" fmla="*/ 3277 h 15378"/>
                <a:gd name="connsiteX5" fmla="*/ 5 w 10005"/>
                <a:gd name="connsiteY5" fmla="*/ 5000 h 15378"/>
                <a:gd name="connsiteX6" fmla="*/ 1898 w 10005"/>
                <a:gd name="connsiteY6" fmla="*/ 2341 h 15378"/>
                <a:gd name="connsiteX0" fmla="*/ 1672 w 10006"/>
                <a:gd name="connsiteY0" fmla="*/ 8416 h 23794"/>
                <a:gd name="connsiteX1" fmla="*/ 8338 w 10006"/>
                <a:gd name="connsiteY1" fmla="*/ 8416 h 23794"/>
                <a:gd name="connsiteX2" fmla="*/ 10005 w 10006"/>
                <a:gd name="connsiteY2" fmla="*/ 13416 h 23794"/>
                <a:gd name="connsiteX3" fmla="*/ 8338 w 10006"/>
                <a:gd name="connsiteY3" fmla="*/ 18416 h 23794"/>
                <a:gd name="connsiteX4" fmla="*/ 1672 w 10006"/>
                <a:gd name="connsiteY4" fmla="*/ 18416 h 23794"/>
                <a:gd name="connsiteX5" fmla="*/ 5 w 10006"/>
                <a:gd name="connsiteY5" fmla="*/ 13416 h 23794"/>
                <a:gd name="connsiteX6" fmla="*/ 1672 w 10006"/>
                <a:gd name="connsiteY6" fmla="*/ 8416 h 23794"/>
                <a:gd name="connsiteX0" fmla="*/ 8338 w 10006"/>
                <a:gd name="connsiteY0" fmla="*/ 18416 h 23794"/>
                <a:gd name="connsiteX1" fmla="*/ 6671 w 10006"/>
                <a:gd name="connsiteY1" fmla="*/ 13416 h 23794"/>
                <a:gd name="connsiteX2" fmla="*/ 8338 w 10006"/>
                <a:gd name="connsiteY2" fmla="*/ 8416 h 23794"/>
                <a:gd name="connsiteX0" fmla="*/ 1898 w 10006"/>
                <a:gd name="connsiteY0" fmla="*/ 10757 h 23794"/>
                <a:gd name="connsiteX1" fmla="*/ 8256 w 10006"/>
                <a:gd name="connsiteY1" fmla="*/ 0 h 23794"/>
                <a:gd name="connsiteX2" fmla="*/ 10005 w 10006"/>
                <a:gd name="connsiteY2" fmla="*/ 13416 h 23794"/>
                <a:gd name="connsiteX3" fmla="*/ 8492 w 10006"/>
                <a:gd name="connsiteY3" fmla="*/ 23794 h 23794"/>
                <a:gd name="connsiteX4" fmla="*/ 1479 w 10006"/>
                <a:gd name="connsiteY4" fmla="*/ 11693 h 23794"/>
                <a:gd name="connsiteX5" fmla="*/ 5 w 10006"/>
                <a:gd name="connsiteY5" fmla="*/ 13416 h 23794"/>
                <a:gd name="connsiteX6" fmla="*/ 1898 w 10006"/>
                <a:gd name="connsiteY6" fmla="*/ 10757 h 23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06" h="23794" stroke="0" extrusionOk="0">
                  <a:moveTo>
                    <a:pt x="1672" y="8416"/>
                  </a:moveTo>
                  <a:lnTo>
                    <a:pt x="8338" y="8416"/>
                  </a:lnTo>
                  <a:cubicBezTo>
                    <a:pt x="9259" y="8416"/>
                    <a:pt x="10005" y="10655"/>
                    <a:pt x="10005" y="13416"/>
                  </a:cubicBezTo>
                  <a:cubicBezTo>
                    <a:pt x="10005" y="16177"/>
                    <a:pt x="9259" y="18416"/>
                    <a:pt x="8338" y="18416"/>
                  </a:cubicBezTo>
                  <a:lnTo>
                    <a:pt x="1672" y="18416"/>
                  </a:lnTo>
                  <a:cubicBezTo>
                    <a:pt x="751" y="18416"/>
                    <a:pt x="5" y="16177"/>
                    <a:pt x="5" y="13416"/>
                  </a:cubicBezTo>
                  <a:cubicBezTo>
                    <a:pt x="5" y="10655"/>
                    <a:pt x="751" y="8416"/>
                    <a:pt x="1672" y="8416"/>
                  </a:cubicBezTo>
                  <a:close/>
                </a:path>
                <a:path w="10006" h="23794" fill="none" extrusionOk="0">
                  <a:moveTo>
                    <a:pt x="8338" y="18416"/>
                  </a:moveTo>
                  <a:cubicBezTo>
                    <a:pt x="7417" y="18416"/>
                    <a:pt x="6671" y="16177"/>
                    <a:pt x="6671" y="13416"/>
                  </a:cubicBezTo>
                  <a:cubicBezTo>
                    <a:pt x="6671" y="10655"/>
                    <a:pt x="7417" y="8416"/>
                    <a:pt x="8338" y="8416"/>
                  </a:cubicBezTo>
                </a:path>
                <a:path w="10006" h="23794" fill="none">
                  <a:moveTo>
                    <a:pt x="1898" y="10757"/>
                  </a:moveTo>
                  <a:cubicBezTo>
                    <a:pt x="4120" y="10757"/>
                    <a:pt x="6034" y="0"/>
                    <a:pt x="8256" y="0"/>
                  </a:cubicBezTo>
                  <a:cubicBezTo>
                    <a:pt x="9177" y="0"/>
                    <a:pt x="9966" y="9450"/>
                    <a:pt x="10005" y="13416"/>
                  </a:cubicBezTo>
                  <a:cubicBezTo>
                    <a:pt x="10044" y="17382"/>
                    <a:pt x="9413" y="23794"/>
                    <a:pt x="8492" y="23794"/>
                  </a:cubicBezTo>
                  <a:lnTo>
                    <a:pt x="1479" y="11693"/>
                  </a:lnTo>
                  <a:cubicBezTo>
                    <a:pt x="558" y="11693"/>
                    <a:pt x="-65" y="13572"/>
                    <a:pt x="5" y="13416"/>
                  </a:cubicBezTo>
                  <a:cubicBezTo>
                    <a:pt x="75" y="13260"/>
                    <a:pt x="977" y="10757"/>
                    <a:pt x="1898" y="10757"/>
                  </a:cubicBezTo>
                  <a:close/>
                </a:path>
              </a:pathLst>
            </a:custGeom>
            <a:solidFill>
              <a:srgbClr val="F1BD3B"/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4" name="Flowchart: Direct Access Storage 12"/>
            <p:cNvSpPr/>
            <p:nvPr/>
          </p:nvSpPr>
          <p:spPr>
            <a:xfrm rot="4583470">
              <a:off x="5533903" y="4204379"/>
              <a:ext cx="412997" cy="108784"/>
            </a:xfrm>
            <a:custGeom>
              <a:avLst/>
              <a:gdLst>
                <a:gd name="connsiteX0" fmla="*/ 1667 w 10000"/>
                <a:gd name="connsiteY0" fmla="*/ 0 h 10000"/>
                <a:gd name="connsiteX1" fmla="*/ 8333 w 10000"/>
                <a:gd name="connsiteY1" fmla="*/ 0 h 10000"/>
                <a:gd name="connsiteX2" fmla="*/ 10000 w 10000"/>
                <a:gd name="connsiteY2" fmla="*/ 5000 h 10000"/>
                <a:gd name="connsiteX3" fmla="*/ 8333 w 10000"/>
                <a:gd name="connsiteY3" fmla="*/ 10000 h 10000"/>
                <a:gd name="connsiteX4" fmla="*/ 1667 w 10000"/>
                <a:gd name="connsiteY4" fmla="*/ 10000 h 10000"/>
                <a:gd name="connsiteX5" fmla="*/ 0 w 10000"/>
                <a:gd name="connsiteY5" fmla="*/ 5000 h 10000"/>
                <a:gd name="connsiteX6" fmla="*/ 1667 w 10000"/>
                <a:gd name="connsiteY6" fmla="*/ 0 h 10000"/>
                <a:gd name="connsiteX0" fmla="*/ 8333 w 10000"/>
                <a:gd name="connsiteY0" fmla="*/ 10000 h 10000"/>
                <a:gd name="connsiteX1" fmla="*/ 6666 w 10000"/>
                <a:gd name="connsiteY1" fmla="*/ 5000 h 10000"/>
                <a:gd name="connsiteX2" fmla="*/ 8333 w 10000"/>
                <a:gd name="connsiteY2" fmla="*/ 0 h 10000"/>
                <a:gd name="connsiteX0" fmla="*/ 1667 w 10000"/>
                <a:gd name="connsiteY0" fmla="*/ 0 h 10000"/>
                <a:gd name="connsiteX1" fmla="*/ 8333 w 10000"/>
                <a:gd name="connsiteY1" fmla="*/ 0 h 10000"/>
                <a:gd name="connsiteX2" fmla="*/ 10000 w 10000"/>
                <a:gd name="connsiteY2" fmla="*/ 5000 h 10000"/>
                <a:gd name="connsiteX3" fmla="*/ 8333 w 10000"/>
                <a:gd name="connsiteY3" fmla="*/ 10000 h 10000"/>
                <a:gd name="connsiteX4" fmla="*/ 1667 w 10000"/>
                <a:gd name="connsiteY4" fmla="*/ 10000 h 10000"/>
                <a:gd name="connsiteX5" fmla="*/ 0 w 10000"/>
                <a:gd name="connsiteY5" fmla="*/ 5000 h 10000"/>
                <a:gd name="connsiteX6" fmla="*/ 1667 w 10000"/>
                <a:gd name="connsiteY6" fmla="*/ 0 h 10000"/>
                <a:gd name="connsiteX0" fmla="*/ 1668 w 10001"/>
                <a:gd name="connsiteY0" fmla="*/ 0 h 10000"/>
                <a:gd name="connsiteX1" fmla="*/ 8334 w 10001"/>
                <a:gd name="connsiteY1" fmla="*/ 0 h 10000"/>
                <a:gd name="connsiteX2" fmla="*/ 10001 w 10001"/>
                <a:gd name="connsiteY2" fmla="*/ 5000 h 10000"/>
                <a:gd name="connsiteX3" fmla="*/ 8334 w 10001"/>
                <a:gd name="connsiteY3" fmla="*/ 10000 h 10000"/>
                <a:gd name="connsiteX4" fmla="*/ 1668 w 10001"/>
                <a:gd name="connsiteY4" fmla="*/ 10000 h 10000"/>
                <a:gd name="connsiteX5" fmla="*/ 1 w 10001"/>
                <a:gd name="connsiteY5" fmla="*/ 5000 h 10000"/>
                <a:gd name="connsiteX6" fmla="*/ 1668 w 10001"/>
                <a:gd name="connsiteY6" fmla="*/ 0 h 10000"/>
                <a:gd name="connsiteX0" fmla="*/ 8334 w 10001"/>
                <a:gd name="connsiteY0" fmla="*/ 10000 h 10000"/>
                <a:gd name="connsiteX1" fmla="*/ 6667 w 10001"/>
                <a:gd name="connsiteY1" fmla="*/ 5000 h 10000"/>
                <a:gd name="connsiteX2" fmla="*/ 8334 w 10001"/>
                <a:gd name="connsiteY2" fmla="*/ 0 h 10000"/>
                <a:gd name="connsiteX0" fmla="*/ 1894 w 10001"/>
                <a:gd name="connsiteY0" fmla="*/ 2341 h 10000"/>
                <a:gd name="connsiteX1" fmla="*/ 8334 w 10001"/>
                <a:gd name="connsiteY1" fmla="*/ 0 h 10000"/>
                <a:gd name="connsiteX2" fmla="*/ 10001 w 10001"/>
                <a:gd name="connsiteY2" fmla="*/ 5000 h 10000"/>
                <a:gd name="connsiteX3" fmla="*/ 8334 w 10001"/>
                <a:gd name="connsiteY3" fmla="*/ 10000 h 10000"/>
                <a:gd name="connsiteX4" fmla="*/ 1668 w 10001"/>
                <a:gd name="connsiteY4" fmla="*/ 10000 h 10000"/>
                <a:gd name="connsiteX5" fmla="*/ 1 w 10001"/>
                <a:gd name="connsiteY5" fmla="*/ 5000 h 10000"/>
                <a:gd name="connsiteX6" fmla="*/ 1894 w 10001"/>
                <a:gd name="connsiteY6" fmla="*/ 2341 h 10000"/>
                <a:gd name="connsiteX0" fmla="*/ 1672 w 10005"/>
                <a:gd name="connsiteY0" fmla="*/ 0 h 10000"/>
                <a:gd name="connsiteX1" fmla="*/ 8338 w 10005"/>
                <a:gd name="connsiteY1" fmla="*/ 0 h 10000"/>
                <a:gd name="connsiteX2" fmla="*/ 10005 w 10005"/>
                <a:gd name="connsiteY2" fmla="*/ 5000 h 10000"/>
                <a:gd name="connsiteX3" fmla="*/ 8338 w 10005"/>
                <a:gd name="connsiteY3" fmla="*/ 10000 h 10000"/>
                <a:gd name="connsiteX4" fmla="*/ 1672 w 10005"/>
                <a:gd name="connsiteY4" fmla="*/ 10000 h 10000"/>
                <a:gd name="connsiteX5" fmla="*/ 5 w 10005"/>
                <a:gd name="connsiteY5" fmla="*/ 5000 h 10000"/>
                <a:gd name="connsiteX6" fmla="*/ 1672 w 10005"/>
                <a:gd name="connsiteY6" fmla="*/ 0 h 10000"/>
                <a:gd name="connsiteX0" fmla="*/ 8338 w 10005"/>
                <a:gd name="connsiteY0" fmla="*/ 10000 h 10000"/>
                <a:gd name="connsiteX1" fmla="*/ 6671 w 10005"/>
                <a:gd name="connsiteY1" fmla="*/ 5000 h 10000"/>
                <a:gd name="connsiteX2" fmla="*/ 8338 w 10005"/>
                <a:gd name="connsiteY2" fmla="*/ 0 h 10000"/>
                <a:gd name="connsiteX0" fmla="*/ 1898 w 10005"/>
                <a:gd name="connsiteY0" fmla="*/ 2341 h 10000"/>
                <a:gd name="connsiteX1" fmla="*/ 8338 w 10005"/>
                <a:gd name="connsiteY1" fmla="*/ 0 h 10000"/>
                <a:gd name="connsiteX2" fmla="*/ 10005 w 10005"/>
                <a:gd name="connsiteY2" fmla="*/ 5000 h 10000"/>
                <a:gd name="connsiteX3" fmla="*/ 8338 w 10005"/>
                <a:gd name="connsiteY3" fmla="*/ 10000 h 10000"/>
                <a:gd name="connsiteX4" fmla="*/ 1479 w 10005"/>
                <a:gd name="connsiteY4" fmla="*/ 3277 h 10000"/>
                <a:gd name="connsiteX5" fmla="*/ 5 w 10005"/>
                <a:gd name="connsiteY5" fmla="*/ 5000 h 10000"/>
                <a:gd name="connsiteX6" fmla="*/ 1898 w 10005"/>
                <a:gd name="connsiteY6" fmla="*/ 2341 h 10000"/>
                <a:gd name="connsiteX0" fmla="*/ 1672 w 10005"/>
                <a:gd name="connsiteY0" fmla="*/ 0 h 15378"/>
                <a:gd name="connsiteX1" fmla="*/ 8338 w 10005"/>
                <a:gd name="connsiteY1" fmla="*/ 0 h 15378"/>
                <a:gd name="connsiteX2" fmla="*/ 10005 w 10005"/>
                <a:gd name="connsiteY2" fmla="*/ 5000 h 15378"/>
                <a:gd name="connsiteX3" fmla="*/ 8338 w 10005"/>
                <a:gd name="connsiteY3" fmla="*/ 10000 h 15378"/>
                <a:gd name="connsiteX4" fmla="*/ 1672 w 10005"/>
                <a:gd name="connsiteY4" fmla="*/ 10000 h 15378"/>
                <a:gd name="connsiteX5" fmla="*/ 5 w 10005"/>
                <a:gd name="connsiteY5" fmla="*/ 5000 h 15378"/>
                <a:gd name="connsiteX6" fmla="*/ 1672 w 10005"/>
                <a:gd name="connsiteY6" fmla="*/ 0 h 15378"/>
                <a:gd name="connsiteX0" fmla="*/ 8338 w 10005"/>
                <a:gd name="connsiteY0" fmla="*/ 10000 h 15378"/>
                <a:gd name="connsiteX1" fmla="*/ 6671 w 10005"/>
                <a:gd name="connsiteY1" fmla="*/ 5000 h 15378"/>
                <a:gd name="connsiteX2" fmla="*/ 8338 w 10005"/>
                <a:gd name="connsiteY2" fmla="*/ 0 h 15378"/>
                <a:gd name="connsiteX0" fmla="*/ 1898 w 10005"/>
                <a:gd name="connsiteY0" fmla="*/ 2341 h 15378"/>
                <a:gd name="connsiteX1" fmla="*/ 8338 w 10005"/>
                <a:gd name="connsiteY1" fmla="*/ 0 h 15378"/>
                <a:gd name="connsiteX2" fmla="*/ 10005 w 10005"/>
                <a:gd name="connsiteY2" fmla="*/ 5000 h 15378"/>
                <a:gd name="connsiteX3" fmla="*/ 8492 w 10005"/>
                <a:gd name="connsiteY3" fmla="*/ 15378 h 15378"/>
                <a:gd name="connsiteX4" fmla="*/ 1479 w 10005"/>
                <a:gd name="connsiteY4" fmla="*/ 3277 h 15378"/>
                <a:gd name="connsiteX5" fmla="*/ 5 w 10005"/>
                <a:gd name="connsiteY5" fmla="*/ 5000 h 15378"/>
                <a:gd name="connsiteX6" fmla="*/ 1898 w 10005"/>
                <a:gd name="connsiteY6" fmla="*/ 2341 h 15378"/>
                <a:gd name="connsiteX0" fmla="*/ 1672 w 10006"/>
                <a:gd name="connsiteY0" fmla="*/ 8416 h 23794"/>
                <a:gd name="connsiteX1" fmla="*/ 8338 w 10006"/>
                <a:gd name="connsiteY1" fmla="*/ 8416 h 23794"/>
                <a:gd name="connsiteX2" fmla="*/ 10005 w 10006"/>
                <a:gd name="connsiteY2" fmla="*/ 13416 h 23794"/>
                <a:gd name="connsiteX3" fmla="*/ 8338 w 10006"/>
                <a:gd name="connsiteY3" fmla="*/ 18416 h 23794"/>
                <a:gd name="connsiteX4" fmla="*/ 1672 w 10006"/>
                <a:gd name="connsiteY4" fmla="*/ 18416 h 23794"/>
                <a:gd name="connsiteX5" fmla="*/ 5 w 10006"/>
                <a:gd name="connsiteY5" fmla="*/ 13416 h 23794"/>
                <a:gd name="connsiteX6" fmla="*/ 1672 w 10006"/>
                <a:gd name="connsiteY6" fmla="*/ 8416 h 23794"/>
                <a:gd name="connsiteX0" fmla="*/ 8338 w 10006"/>
                <a:gd name="connsiteY0" fmla="*/ 18416 h 23794"/>
                <a:gd name="connsiteX1" fmla="*/ 6671 w 10006"/>
                <a:gd name="connsiteY1" fmla="*/ 13416 h 23794"/>
                <a:gd name="connsiteX2" fmla="*/ 8338 w 10006"/>
                <a:gd name="connsiteY2" fmla="*/ 8416 h 23794"/>
                <a:gd name="connsiteX0" fmla="*/ 1898 w 10006"/>
                <a:gd name="connsiteY0" fmla="*/ 10757 h 23794"/>
                <a:gd name="connsiteX1" fmla="*/ 8256 w 10006"/>
                <a:gd name="connsiteY1" fmla="*/ 0 h 23794"/>
                <a:gd name="connsiteX2" fmla="*/ 10005 w 10006"/>
                <a:gd name="connsiteY2" fmla="*/ 13416 h 23794"/>
                <a:gd name="connsiteX3" fmla="*/ 8492 w 10006"/>
                <a:gd name="connsiteY3" fmla="*/ 23794 h 23794"/>
                <a:gd name="connsiteX4" fmla="*/ 1479 w 10006"/>
                <a:gd name="connsiteY4" fmla="*/ 11693 h 23794"/>
                <a:gd name="connsiteX5" fmla="*/ 5 w 10006"/>
                <a:gd name="connsiteY5" fmla="*/ 13416 h 23794"/>
                <a:gd name="connsiteX6" fmla="*/ 1898 w 10006"/>
                <a:gd name="connsiteY6" fmla="*/ 10757 h 23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06" h="23794" stroke="0" extrusionOk="0">
                  <a:moveTo>
                    <a:pt x="1672" y="8416"/>
                  </a:moveTo>
                  <a:lnTo>
                    <a:pt x="8338" y="8416"/>
                  </a:lnTo>
                  <a:cubicBezTo>
                    <a:pt x="9259" y="8416"/>
                    <a:pt x="10005" y="10655"/>
                    <a:pt x="10005" y="13416"/>
                  </a:cubicBezTo>
                  <a:cubicBezTo>
                    <a:pt x="10005" y="16177"/>
                    <a:pt x="9259" y="18416"/>
                    <a:pt x="8338" y="18416"/>
                  </a:cubicBezTo>
                  <a:lnTo>
                    <a:pt x="1672" y="18416"/>
                  </a:lnTo>
                  <a:cubicBezTo>
                    <a:pt x="751" y="18416"/>
                    <a:pt x="5" y="16177"/>
                    <a:pt x="5" y="13416"/>
                  </a:cubicBezTo>
                  <a:cubicBezTo>
                    <a:pt x="5" y="10655"/>
                    <a:pt x="751" y="8416"/>
                    <a:pt x="1672" y="8416"/>
                  </a:cubicBezTo>
                  <a:close/>
                </a:path>
                <a:path w="10006" h="23794" fill="none" extrusionOk="0">
                  <a:moveTo>
                    <a:pt x="8338" y="18416"/>
                  </a:moveTo>
                  <a:cubicBezTo>
                    <a:pt x="7417" y="18416"/>
                    <a:pt x="6671" y="16177"/>
                    <a:pt x="6671" y="13416"/>
                  </a:cubicBezTo>
                  <a:cubicBezTo>
                    <a:pt x="6671" y="10655"/>
                    <a:pt x="7417" y="8416"/>
                    <a:pt x="8338" y="8416"/>
                  </a:cubicBezTo>
                </a:path>
                <a:path w="10006" h="23794" fill="none">
                  <a:moveTo>
                    <a:pt x="1898" y="10757"/>
                  </a:moveTo>
                  <a:cubicBezTo>
                    <a:pt x="4120" y="10757"/>
                    <a:pt x="6034" y="0"/>
                    <a:pt x="8256" y="0"/>
                  </a:cubicBezTo>
                  <a:cubicBezTo>
                    <a:pt x="9177" y="0"/>
                    <a:pt x="9966" y="9450"/>
                    <a:pt x="10005" y="13416"/>
                  </a:cubicBezTo>
                  <a:cubicBezTo>
                    <a:pt x="10044" y="17382"/>
                    <a:pt x="9413" y="23794"/>
                    <a:pt x="8492" y="23794"/>
                  </a:cubicBezTo>
                  <a:lnTo>
                    <a:pt x="1479" y="11693"/>
                  </a:lnTo>
                  <a:cubicBezTo>
                    <a:pt x="558" y="11693"/>
                    <a:pt x="-65" y="13572"/>
                    <a:pt x="5" y="13416"/>
                  </a:cubicBezTo>
                  <a:cubicBezTo>
                    <a:pt x="75" y="13260"/>
                    <a:pt x="977" y="10757"/>
                    <a:pt x="1898" y="10757"/>
                  </a:cubicBezTo>
                  <a:close/>
                </a:path>
              </a:pathLst>
            </a:custGeom>
            <a:solidFill>
              <a:srgbClr val="F1BD3B"/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cxnSp>
          <p:nvCxnSpPr>
            <p:cNvPr id="16" name="Straight Connector 15"/>
            <p:cNvCxnSpPr>
              <a:endCxn id="13" idx="5"/>
            </p:cNvCxnSpPr>
            <p:nvPr/>
          </p:nvCxnSpPr>
          <p:spPr>
            <a:xfrm flipH="1">
              <a:off x="5593403" y="2081057"/>
              <a:ext cx="45547" cy="1976226"/>
            </a:xfrm>
            <a:prstGeom prst="line">
              <a:avLst/>
            </a:prstGeom>
            <a:ln w="28575">
              <a:solidFill>
                <a:srgbClr val="EEAF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H="1">
              <a:off x="5674283" y="2080996"/>
              <a:ext cx="45547" cy="1976226"/>
            </a:xfrm>
            <a:prstGeom prst="line">
              <a:avLst/>
            </a:prstGeom>
            <a:ln w="28575">
              <a:solidFill>
                <a:srgbClr val="EEAF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Arc 20"/>
            <p:cNvSpPr/>
            <p:nvPr/>
          </p:nvSpPr>
          <p:spPr>
            <a:xfrm rot="17989235">
              <a:off x="5432815" y="1824747"/>
              <a:ext cx="590903" cy="684678"/>
            </a:xfrm>
            <a:prstGeom prst="arc">
              <a:avLst/>
            </a:prstGeom>
            <a:ln w="19050">
              <a:solidFill>
                <a:srgbClr val="D59D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Arc 21"/>
            <p:cNvSpPr/>
            <p:nvPr/>
          </p:nvSpPr>
          <p:spPr>
            <a:xfrm rot="17989235">
              <a:off x="5444950" y="2123904"/>
              <a:ext cx="590903" cy="684678"/>
            </a:xfrm>
            <a:prstGeom prst="arc">
              <a:avLst/>
            </a:prstGeom>
            <a:ln w="19050">
              <a:solidFill>
                <a:srgbClr val="D59D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Arc 22"/>
            <p:cNvSpPr/>
            <p:nvPr/>
          </p:nvSpPr>
          <p:spPr>
            <a:xfrm rot="17989235">
              <a:off x="5457085" y="2400896"/>
              <a:ext cx="590903" cy="684678"/>
            </a:xfrm>
            <a:prstGeom prst="arc">
              <a:avLst/>
            </a:prstGeom>
            <a:ln w="19050">
              <a:solidFill>
                <a:srgbClr val="D59D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Arc 23"/>
            <p:cNvSpPr/>
            <p:nvPr/>
          </p:nvSpPr>
          <p:spPr>
            <a:xfrm rot="17989235">
              <a:off x="5444949" y="2726770"/>
              <a:ext cx="590903" cy="684678"/>
            </a:xfrm>
            <a:prstGeom prst="arc">
              <a:avLst/>
            </a:prstGeom>
            <a:ln w="19050">
              <a:solidFill>
                <a:srgbClr val="D59D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Arc 24"/>
            <p:cNvSpPr/>
            <p:nvPr/>
          </p:nvSpPr>
          <p:spPr>
            <a:xfrm rot="17989235">
              <a:off x="5432812" y="3063002"/>
              <a:ext cx="590903" cy="684678"/>
            </a:xfrm>
            <a:prstGeom prst="arc">
              <a:avLst/>
            </a:prstGeom>
            <a:ln w="19050">
              <a:solidFill>
                <a:srgbClr val="D59D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Arc 25"/>
            <p:cNvSpPr/>
            <p:nvPr/>
          </p:nvSpPr>
          <p:spPr>
            <a:xfrm rot="17989235">
              <a:off x="5457084" y="3335317"/>
              <a:ext cx="590903" cy="684678"/>
            </a:xfrm>
            <a:prstGeom prst="arc">
              <a:avLst/>
            </a:prstGeom>
            <a:ln w="19050">
              <a:solidFill>
                <a:srgbClr val="D59D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Arc 26"/>
            <p:cNvSpPr/>
            <p:nvPr/>
          </p:nvSpPr>
          <p:spPr>
            <a:xfrm rot="17989235">
              <a:off x="5432811" y="3688430"/>
              <a:ext cx="590903" cy="684678"/>
            </a:xfrm>
            <a:prstGeom prst="arc">
              <a:avLst/>
            </a:prstGeom>
            <a:ln w="19050">
              <a:solidFill>
                <a:srgbClr val="D59D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Arc 27"/>
            <p:cNvSpPr/>
            <p:nvPr/>
          </p:nvSpPr>
          <p:spPr>
            <a:xfrm rot="17989235">
              <a:off x="5444948" y="3950417"/>
              <a:ext cx="590903" cy="684678"/>
            </a:xfrm>
            <a:prstGeom prst="arc">
              <a:avLst/>
            </a:prstGeom>
            <a:ln w="19050">
              <a:solidFill>
                <a:srgbClr val="D59D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4144033" y="2851254"/>
            <a:ext cx="20397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Stopped movement</a:t>
            </a:r>
          </a:p>
        </p:txBody>
      </p:sp>
    </p:spTree>
    <p:extLst>
      <p:ext uri="{BB962C8B-B14F-4D97-AF65-F5344CB8AC3E}">
        <p14:creationId xmlns:p14="http://schemas.microsoft.com/office/powerpoint/2010/main" val="604612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</TotalTime>
  <Words>37</Words>
  <Application>Microsoft Office PowerPoint</Application>
  <PresentationFormat>Widescreen</PresentationFormat>
  <Paragraphs>21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robin cooper</dc:creator>
  <cp:lastModifiedBy>robin cooper</cp:lastModifiedBy>
  <cp:revision>19</cp:revision>
  <cp:lastPrinted>2018-01-30T21:56:33Z</cp:lastPrinted>
  <dcterms:created xsi:type="dcterms:W3CDTF">2017-12-23T23:38:57Z</dcterms:created>
  <dcterms:modified xsi:type="dcterms:W3CDTF">2019-04-15T01:52:46Z</dcterms:modified>
</cp:coreProperties>
</file>