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192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160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376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330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706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41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149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708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889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131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15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924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31639" y="705974"/>
            <a:ext cx="6615385" cy="4806382"/>
            <a:chOff x="1331640" y="1075306"/>
            <a:chExt cx="6615385" cy="4806382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1075306"/>
              <a:ext cx="6615385" cy="48063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2421248" y="4258180"/>
              <a:ext cx="1710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zh-CN" alt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421248" y="4172222"/>
              <a:ext cx="2520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00" dirty="0">
                  <a:solidFill>
                    <a:srgbClr val="FF0000"/>
                  </a:solidFill>
                </a:rPr>
                <a:t>●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21248" y="4005064"/>
              <a:ext cx="2520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00" dirty="0">
                  <a:solidFill>
                    <a:srgbClr val="FF0000"/>
                  </a:solidFill>
                </a:rPr>
                <a:t>●</a:t>
              </a: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2409578" y="3743454"/>
              <a:ext cx="314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zh-CN" alt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4642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988840"/>
            <a:ext cx="7920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/>
              <a:t>Figure  S1</a:t>
            </a:r>
            <a:r>
              <a:rPr lang="en-US" altLang="zh-CN" b="1" dirty="0" smtClean="0"/>
              <a:t>.  </a:t>
            </a:r>
            <a:r>
              <a:rPr lang="en-US" altLang="zh-CN" dirty="0" smtClean="0"/>
              <a:t>Explaining of capturing data from Figures (take figure 1 of Coffey, 2007 for example). </a:t>
            </a:r>
            <a:r>
              <a:rPr lang="en-GB" altLang="zh-CN" dirty="0" smtClean="0">
                <a:solidFill>
                  <a:srgbClr val="000000"/>
                </a:solidFill>
                <a:latin typeface="Times New Roman"/>
                <a:ea typeface="等线"/>
              </a:rPr>
              <a:t>Two </a:t>
            </a:r>
            <a:r>
              <a:rPr lang="en-GB" altLang="zh-CN" dirty="0">
                <a:solidFill>
                  <a:srgbClr val="000000"/>
                </a:solidFill>
                <a:latin typeface="Times New Roman"/>
                <a:ea typeface="等线"/>
              </a:rPr>
              <a:t>points (“a” and “b” ) on the first column of figure 1 </a:t>
            </a:r>
            <a:r>
              <a:rPr lang="en-GB" altLang="zh-CN" dirty="0" smtClean="0">
                <a:solidFill>
                  <a:srgbClr val="000000"/>
                </a:solidFill>
                <a:latin typeface="Times New Roman"/>
                <a:ea typeface="等线"/>
              </a:rPr>
              <a:t>were captured by </a:t>
            </a:r>
            <a:r>
              <a:rPr lang="en-GB" altLang="zh-CN" dirty="0" err="1"/>
              <a:t>WebPlotDigitizer</a:t>
            </a:r>
            <a:r>
              <a:rPr lang="en-GB" altLang="zh-CN" dirty="0"/>
              <a:t> (version 3.8</a:t>
            </a:r>
            <a:r>
              <a:rPr lang="en-GB" altLang="zh-CN" dirty="0" smtClean="0"/>
              <a:t>) </a:t>
            </a:r>
            <a:r>
              <a:rPr lang="en-GB" altLang="zh-CN" dirty="0" smtClean="0">
                <a:solidFill>
                  <a:srgbClr val="000000"/>
                </a:solidFill>
                <a:latin typeface="Times New Roman"/>
                <a:ea typeface="等线"/>
              </a:rPr>
              <a:t>from </a:t>
            </a:r>
            <a:r>
              <a:rPr lang="en-GB" altLang="zh-CN" dirty="0">
                <a:solidFill>
                  <a:srgbClr val="000000"/>
                </a:solidFill>
                <a:latin typeface="Times New Roman"/>
                <a:ea typeface="等线"/>
              </a:rPr>
              <a:t>Coffey (2007</a:t>
            </a:r>
            <a:r>
              <a:rPr lang="en-GB" altLang="zh-CN" dirty="0" smtClean="0">
                <a:solidFill>
                  <a:srgbClr val="000000"/>
                </a:solidFill>
                <a:latin typeface="Times New Roman"/>
                <a:ea typeface="等线"/>
              </a:rPr>
              <a:t>). The </a:t>
            </a:r>
            <a:r>
              <a:rPr lang="en-GB" altLang="zh-CN" dirty="0">
                <a:solidFill>
                  <a:srgbClr val="000000"/>
                </a:solidFill>
                <a:latin typeface="Times New Roman"/>
                <a:ea typeface="等线"/>
              </a:rPr>
              <a:t>value of “a” was identified as the mean of natural mite fall of samples with normal floor, and the value of “b-a” (b subtracts a) was identified as the corresponding </a:t>
            </a:r>
            <a:r>
              <a:rPr lang="en-US" altLang="zh-CN" dirty="0" smtClean="0">
                <a:solidFill>
                  <a:srgbClr val="000000"/>
                </a:solidFill>
                <a:latin typeface="Times New Roman"/>
                <a:ea typeface="等线"/>
              </a:rPr>
              <a:t>error</a:t>
            </a:r>
            <a:r>
              <a:rPr lang="en-GB" altLang="zh-CN" dirty="0" smtClean="0">
                <a:solidFill>
                  <a:srgbClr val="000000"/>
                </a:solidFill>
                <a:latin typeface="Times New Roman"/>
                <a:ea typeface="等线"/>
              </a:rPr>
              <a:t>.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81625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94</Words>
  <Application>Microsoft Office PowerPoint</Application>
  <PresentationFormat>全屏显示(4:3)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admin20200304</dc:creator>
  <cp:lastModifiedBy>admin20200304</cp:lastModifiedBy>
  <cp:revision>10</cp:revision>
  <dcterms:created xsi:type="dcterms:W3CDTF">2020-08-20T00:53:59Z</dcterms:created>
  <dcterms:modified xsi:type="dcterms:W3CDTF">2020-09-11T00:15:17Z</dcterms:modified>
</cp:coreProperties>
</file>