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8" r:id="rId6"/>
    <p:sldId id="259" r:id="rId7"/>
    <p:sldId id="260" r:id="rId8"/>
    <p:sldId id="264" r:id="rId9"/>
    <p:sldId id="266" r:id="rId10"/>
    <p:sldId id="263" r:id="rId11"/>
    <p:sldId id="262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7" autoAdjust="0"/>
    <p:restoredTop sz="94660" autoAdjust="0"/>
  </p:normalViewPr>
  <p:slideViewPr>
    <p:cSldViewPr>
      <p:cViewPr>
        <p:scale>
          <a:sx n="90" d="100"/>
          <a:sy n="90" d="100"/>
        </p:scale>
        <p:origin x="-2286" y="-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/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Biological replicate 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2924944"/>
            <a:ext cx="7488832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DNA Marker: DL2000 (100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750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2000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33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1470025"/>
          </a:xfrm>
        </p:spPr>
        <p:txBody>
          <a:bodyPr/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Biological replicate 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924944"/>
            <a:ext cx="7488832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DNA Marker: DL2000 (100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750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2000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36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52481"/>
            <a:ext cx="8028000" cy="261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36712"/>
            <a:ext cx="3965575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87624" y="3718983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FSS-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9112" y="3349651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OBP9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3739935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MED-FBC-FSS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373993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MAG-MSV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3739935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3379895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9552" y="3379895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7744" y="3379895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4264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18864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430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6" y="2636912"/>
            <a:ext cx="8208000" cy="216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2329135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MTE-MSV-MED-FAG-FBC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959803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2329135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MAG-MSV-MED-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959803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240" y="232913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FAG-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1959803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PBP2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00392" y="2329135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MTE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0392" y="1959803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itchFamily="34" charset="0"/>
                <a:cs typeface="Arial" pitchFamily="34" charset="0"/>
              </a:rPr>
              <a:t>OBP35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132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5" y="846005"/>
            <a:ext cx="3550747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944" y="260648"/>
            <a:ext cx="1008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RPL10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944" y="557972"/>
            <a:ext cx="3564000" cy="2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56" y="4387319"/>
            <a:ext cx="82169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91604" y="371703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PBP1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004" y="408636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88444" y="408636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3717032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PBP2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004" y="837613"/>
            <a:ext cx="4190285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968440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2040" y="18864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318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1" y="3783285"/>
            <a:ext cx="7669213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81" y="836712"/>
            <a:ext cx="8156575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1604" y="188640"/>
            <a:ext cx="101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itchFamily="34" charset="0"/>
                <a:cs typeface="Arial" pitchFamily="34" charset="0"/>
              </a:rPr>
              <a:t>GO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BP1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004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182809"/>
            <a:ext cx="101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GOBP2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448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0008" y="3213008"/>
            <a:ext cx="96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itchFamily="34" charset="0"/>
                <a:cs typeface="Arial" pitchFamily="34" charset="0"/>
              </a:rPr>
              <a:t>PBP3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0008" y="3501040"/>
            <a:ext cx="3564000" cy="2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3212976"/>
            <a:ext cx="96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0032" y="3501008"/>
            <a:ext cx="3564000" cy="2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936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8097837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62" y="709364"/>
            <a:ext cx="4057630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0810" y="41395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4410" y="4462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OBP8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2" y="709364"/>
            <a:ext cx="3772690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184464" y="41395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4462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OBP14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8000" y="365431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328498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8440" y="365431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2040" y="328498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OBP9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25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98" y="764704"/>
            <a:ext cx="805815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16077"/>
            <a:ext cx="802005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5992" y="4406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713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OBP10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448" y="4406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713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OBP35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0448" y="372632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3356992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0008" y="372632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3356992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70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512" y="836712"/>
            <a:ext cx="4103952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40953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553" y="18864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12369"/>
            <a:ext cx="808355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72368" y="40410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68" y="36717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8440" y="40410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2040" y="36717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OBP18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33" y="836712"/>
            <a:ext cx="3890635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63984" y="55797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18864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83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9" y="4269507"/>
            <a:ext cx="8186737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61" y="886147"/>
            <a:ext cx="8053387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08000" y="58471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21538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OBP19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40448" y="584712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215380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OBP20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8000" y="3942348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3573016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0448" y="3942348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3573016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04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910208"/>
            <a:ext cx="80041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008" y="629980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260648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OBP23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4424" y="629980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260648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OBP4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27227"/>
            <a:ext cx="8080375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52016" y="40410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6717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OBP24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12456" y="4041096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3671764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8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8080375" cy="223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822" y="815279"/>
            <a:ext cx="4153911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62086" y="51270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5686" y="143372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OBP28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008" y="3870340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501008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OBP36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40448" y="3870340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3501008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OBP37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15279"/>
            <a:ext cx="4059294" cy="24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90830" y="512704"/>
            <a:ext cx="3564000" cy="2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MAG-MTE-MSV-MED-FAG-FBC-</a:t>
            </a:r>
            <a:r>
              <a:rPr lang="en-US" altLang="zh-CN" sz="1400" dirty="0" err="1" smtClean="0">
                <a:latin typeface="Arial" pitchFamily="34" charset="0"/>
                <a:cs typeface="Arial" pitchFamily="34" charset="0"/>
              </a:rPr>
              <a:t>FOv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-FSS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4430" y="143372"/>
            <a:ext cx="136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OBP27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911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134</Words>
  <Application>Microsoft Office PowerPoint</Application>
  <PresentationFormat>全屏显示(4:3)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Biological replicate 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Biological replicate 2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Biological replicate 1</dc:title>
  <dc:creator>dell</dc:creator>
  <cp:lastModifiedBy>dell</cp:lastModifiedBy>
  <cp:revision>11</cp:revision>
  <dcterms:created xsi:type="dcterms:W3CDTF">2022-12-05T04:08:11Z</dcterms:created>
  <dcterms:modified xsi:type="dcterms:W3CDTF">2022-12-06T05:41:15Z</dcterms:modified>
</cp:coreProperties>
</file>