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66" r:id="rId3"/>
    <p:sldId id="276" r:id="rId4"/>
    <p:sldId id="293" r:id="rId5"/>
    <p:sldId id="279" r:id="rId6"/>
    <p:sldId id="291" r:id="rId7"/>
    <p:sldId id="283" r:id="rId8"/>
    <p:sldId id="297" r:id="rId9"/>
    <p:sldId id="281" r:id="rId10"/>
    <p:sldId id="295" r:id="rId11"/>
    <p:sldId id="267" r:id="rId12"/>
    <p:sldId id="270" r:id="rId13"/>
    <p:sldId id="271" r:id="rId1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DAFA59-BF0F-A94C-B2AF-B384CC7213B7}" v="74" dt="2024-10-16T08:25:22.7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3"/>
    <p:restoredTop sz="94694"/>
  </p:normalViewPr>
  <p:slideViewPr>
    <p:cSldViewPr snapToGrid="0">
      <p:cViewPr varScale="1">
        <p:scale>
          <a:sx n="116" d="100"/>
          <a:sy n="116" d="100"/>
        </p:scale>
        <p:origin x="200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l Ekwall" userId="9613b139-11ab-4e54-a013-d968185bb7de" providerId="ADAL" clId="{07DAFA59-BF0F-A94C-B2AF-B384CC7213B7}"/>
    <pc:docChg chg="undo custSel addSld delSld modSld sldOrd">
      <pc:chgData name="Karl Ekwall" userId="9613b139-11ab-4e54-a013-d968185bb7de" providerId="ADAL" clId="{07DAFA59-BF0F-A94C-B2AF-B384CC7213B7}" dt="2024-10-16T08:25:48.444" v="966" actId="14100"/>
      <pc:docMkLst>
        <pc:docMk/>
      </pc:docMkLst>
      <pc:sldChg chg="addSp delSp modSp mod">
        <pc:chgData name="Karl Ekwall" userId="9613b139-11ab-4e54-a013-d968185bb7de" providerId="ADAL" clId="{07DAFA59-BF0F-A94C-B2AF-B384CC7213B7}" dt="2024-10-16T08:25:48.444" v="966" actId="14100"/>
        <pc:sldMkLst>
          <pc:docMk/>
          <pc:sldMk cId="3539350754" sldId="266"/>
        </pc:sldMkLst>
        <pc:picChg chg="add mod">
          <ac:chgData name="Karl Ekwall" userId="9613b139-11ab-4e54-a013-d968185bb7de" providerId="ADAL" clId="{07DAFA59-BF0F-A94C-B2AF-B384CC7213B7}" dt="2024-10-16T08:25:48.444" v="966" actId="14100"/>
          <ac:picMkLst>
            <pc:docMk/>
            <pc:sldMk cId="3539350754" sldId="266"/>
            <ac:picMk id="4" creationId="{131113E5-FA55-7CB5-45C9-3766C143D811}"/>
          </ac:picMkLst>
        </pc:picChg>
        <pc:picChg chg="del">
          <ac:chgData name="Karl Ekwall" userId="9613b139-11ab-4e54-a013-d968185bb7de" providerId="ADAL" clId="{07DAFA59-BF0F-A94C-B2AF-B384CC7213B7}" dt="2024-10-16T08:25:18.081" v="958" actId="478"/>
          <ac:picMkLst>
            <pc:docMk/>
            <pc:sldMk cId="3539350754" sldId="266"/>
            <ac:picMk id="7" creationId="{D97DA822-4CEF-ACDF-0FC9-B36090E276BC}"/>
          </ac:picMkLst>
        </pc:picChg>
        <pc:picChg chg="add mod">
          <ac:chgData name="Karl Ekwall" userId="9613b139-11ab-4e54-a013-d968185bb7de" providerId="ADAL" clId="{07DAFA59-BF0F-A94C-B2AF-B384CC7213B7}" dt="2024-10-16T08:25:32.311" v="965" actId="1076"/>
          <ac:picMkLst>
            <pc:docMk/>
            <pc:sldMk cId="3539350754" sldId="266"/>
            <ac:picMk id="8" creationId="{4412D083-6CF2-68A9-AF1C-26E915FBD1B0}"/>
          </ac:picMkLst>
        </pc:picChg>
        <pc:picChg chg="del">
          <ac:chgData name="Karl Ekwall" userId="9613b139-11ab-4e54-a013-d968185bb7de" providerId="ADAL" clId="{07DAFA59-BF0F-A94C-B2AF-B384CC7213B7}" dt="2024-10-16T08:24:30.446" v="950" actId="478"/>
          <ac:picMkLst>
            <pc:docMk/>
            <pc:sldMk cId="3539350754" sldId="266"/>
            <ac:picMk id="17" creationId="{2F0FE9FA-D91A-61D8-0636-D28140969459}"/>
          </ac:picMkLst>
        </pc:picChg>
      </pc:sldChg>
      <pc:sldChg chg="modSp add mod">
        <pc:chgData name="Karl Ekwall" userId="9613b139-11ab-4e54-a013-d968185bb7de" providerId="ADAL" clId="{07DAFA59-BF0F-A94C-B2AF-B384CC7213B7}" dt="2024-10-14T09:37:04.162" v="877" actId="20577"/>
        <pc:sldMkLst>
          <pc:docMk/>
          <pc:sldMk cId="1478687273" sldId="267"/>
        </pc:sldMkLst>
        <pc:spChg chg="mod">
          <ac:chgData name="Karl Ekwall" userId="9613b139-11ab-4e54-a013-d968185bb7de" providerId="ADAL" clId="{07DAFA59-BF0F-A94C-B2AF-B384CC7213B7}" dt="2024-10-14T09:37:04.162" v="877" actId="20577"/>
          <ac:spMkLst>
            <pc:docMk/>
            <pc:sldMk cId="1478687273" sldId="267"/>
            <ac:spMk id="16" creationId="{8B6E43E7-62E4-9562-A12F-C6C973B760AF}"/>
          </ac:spMkLst>
        </pc:spChg>
      </pc:sldChg>
      <pc:sldChg chg="del">
        <pc:chgData name="Karl Ekwall" userId="9613b139-11ab-4e54-a013-d968185bb7de" providerId="ADAL" clId="{07DAFA59-BF0F-A94C-B2AF-B384CC7213B7}" dt="2024-10-14T09:36:49.305" v="872" actId="2696"/>
        <pc:sldMkLst>
          <pc:docMk/>
          <pc:sldMk cId="3879926124" sldId="267"/>
        </pc:sldMkLst>
      </pc:sldChg>
      <pc:sldChg chg="modSp add mod">
        <pc:chgData name="Karl Ekwall" userId="9613b139-11ab-4e54-a013-d968185bb7de" providerId="ADAL" clId="{07DAFA59-BF0F-A94C-B2AF-B384CC7213B7}" dt="2024-10-14T09:36:58.743" v="875" actId="20577"/>
        <pc:sldMkLst>
          <pc:docMk/>
          <pc:sldMk cId="1222431262" sldId="270"/>
        </pc:sldMkLst>
        <pc:spChg chg="mod">
          <ac:chgData name="Karl Ekwall" userId="9613b139-11ab-4e54-a013-d968185bb7de" providerId="ADAL" clId="{07DAFA59-BF0F-A94C-B2AF-B384CC7213B7}" dt="2024-10-14T09:36:58.743" v="875" actId="20577"/>
          <ac:spMkLst>
            <pc:docMk/>
            <pc:sldMk cId="1222431262" sldId="270"/>
            <ac:spMk id="16" creationId="{8B6E43E7-62E4-9562-A12F-C6C973B760AF}"/>
          </ac:spMkLst>
        </pc:spChg>
      </pc:sldChg>
      <pc:sldChg chg="del">
        <pc:chgData name="Karl Ekwall" userId="9613b139-11ab-4e54-a013-d968185bb7de" providerId="ADAL" clId="{07DAFA59-BF0F-A94C-B2AF-B384CC7213B7}" dt="2024-10-14T09:36:49.305" v="872" actId="2696"/>
        <pc:sldMkLst>
          <pc:docMk/>
          <pc:sldMk cId="1327273796" sldId="270"/>
        </pc:sldMkLst>
      </pc:sldChg>
      <pc:sldChg chg="modSp mod">
        <pc:chgData name="Karl Ekwall" userId="9613b139-11ab-4e54-a013-d968185bb7de" providerId="ADAL" clId="{07DAFA59-BF0F-A94C-B2AF-B384CC7213B7}" dt="2024-10-14T09:33:32.159" v="871" actId="20577"/>
        <pc:sldMkLst>
          <pc:docMk/>
          <pc:sldMk cId="2611864197" sldId="271"/>
        </pc:sldMkLst>
        <pc:spChg chg="mod">
          <ac:chgData name="Karl Ekwall" userId="9613b139-11ab-4e54-a013-d968185bb7de" providerId="ADAL" clId="{07DAFA59-BF0F-A94C-B2AF-B384CC7213B7}" dt="2024-10-14T09:33:32.159" v="871" actId="20577"/>
          <ac:spMkLst>
            <pc:docMk/>
            <pc:sldMk cId="2611864197" sldId="271"/>
            <ac:spMk id="2" creationId="{AD37D412-F385-4B7A-3E1B-7A32665A5E0C}"/>
          </ac:spMkLst>
        </pc:spChg>
      </pc:sldChg>
      <pc:sldChg chg="addSp delSp modSp new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2960163471" sldId="272"/>
        </pc:sldMkLst>
        <pc:spChg chg="add mod">
          <ac:chgData name="Karl Ekwall" userId="9613b139-11ab-4e54-a013-d968185bb7de" providerId="ADAL" clId="{07DAFA59-BF0F-A94C-B2AF-B384CC7213B7}" dt="2024-10-08T17:07:32.507" v="24" actId="20577"/>
          <ac:spMkLst>
            <pc:docMk/>
            <pc:sldMk cId="2960163471" sldId="272"/>
            <ac:spMk id="2" creationId="{DFA60F99-E8F8-0C84-6F8C-2A8DD5749F17}"/>
          </ac:spMkLst>
        </pc:spChg>
        <pc:spChg chg="add mod">
          <ac:chgData name="Karl Ekwall" userId="9613b139-11ab-4e54-a013-d968185bb7de" providerId="ADAL" clId="{07DAFA59-BF0F-A94C-B2AF-B384CC7213B7}" dt="2024-10-08T18:44:28.995" v="460" actId="20577"/>
          <ac:spMkLst>
            <pc:docMk/>
            <pc:sldMk cId="2960163471" sldId="272"/>
            <ac:spMk id="7" creationId="{239F6C0C-6BDA-4E3F-78CC-DA2C0C09DD31}"/>
          </ac:spMkLst>
        </pc:spChg>
        <pc:picChg chg="add del mod">
          <ac:chgData name="Karl Ekwall" userId="9613b139-11ab-4e54-a013-d968185bb7de" providerId="ADAL" clId="{07DAFA59-BF0F-A94C-B2AF-B384CC7213B7}" dt="2024-10-08T17:32:24.566" v="156" actId="478"/>
          <ac:picMkLst>
            <pc:docMk/>
            <pc:sldMk cId="2960163471" sldId="272"/>
            <ac:picMk id="4" creationId="{0AE5D6E0-C66C-B4A5-ACBF-EA369370B321}"/>
          </ac:picMkLst>
        </pc:picChg>
        <pc:picChg chg="add del mod">
          <ac:chgData name="Karl Ekwall" userId="9613b139-11ab-4e54-a013-d968185bb7de" providerId="ADAL" clId="{07DAFA59-BF0F-A94C-B2AF-B384CC7213B7}" dt="2024-10-08T17:32:26.522" v="157" actId="478"/>
          <ac:picMkLst>
            <pc:docMk/>
            <pc:sldMk cId="2960163471" sldId="272"/>
            <ac:picMk id="6" creationId="{8D9A3301-A686-B60D-57D2-54A7F59E039F}"/>
          </ac:picMkLst>
        </pc:picChg>
        <pc:picChg chg="add del mod">
          <ac:chgData name="Karl Ekwall" userId="9613b139-11ab-4e54-a013-d968185bb7de" providerId="ADAL" clId="{07DAFA59-BF0F-A94C-B2AF-B384CC7213B7}" dt="2024-10-08T17:46:29.711" v="230" actId="478"/>
          <ac:picMkLst>
            <pc:docMk/>
            <pc:sldMk cId="2960163471" sldId="272"/>
            <ac:picMk id="9" creationId="{88C16125-0DF0-DF4B-D01F-AD4BD5F2A541}"/>
          </ac:picMkLst>
        </pc:picChg>
        <pc:picChg chg="add del mod">
          <ac:chgData name="Karl Ekwall" userId="9613b139-11ab-4e54-a013-d968185bb7de" providerId="ADAL" clId="{07DAFA59-BF0F-A94C-B2AF-B384CC7213B7}" dt="2024-10-08T17:46:31.275" v="231" actId="478"/>
          <ac:picMkLst>
            <pc:docMk/>
            <pc:sldMk cId="2960163471" sldId="272"/>
            <ac:picMk id="11" creationId="{9450BDD8-FE49-994F-F266-2C9D743782B3}"/>
          </ac:picMkLst>
        </pc:picChg>
        <pc:picChg chg="add del mod">
          <ac:chgData name="Karl Ekwall" userId="9613b139-11ab-4e54-a013-d968185bb7de" providerId="ADAL" clId="{07DAFA59-BF0F-A94C-B2AF-B384CC7213B7}" dt="2024-10-08T18:41:06.192" v="419" actId="478"/>
          <ac:picMkLst>
            <pc:docMk/>
            <pc:sldMk cId="2960163471" sldId="272"/>
            <ac:picMk id="13" creationId="{890589F1-0E7C-8D5B-BF09-A894ED8756C4}"/>
          </ac:picMkLst>
        </pc:picChg>
        <pc:picChg chg="add del mod">
          <ac:chgData name="Karl Ekwall" userId="9613b139-11ab-4e54-a013-d968185bb7de" providerId="ADAL" clId="{07DAFA59-BF0F-A94C-B2AF-B384CC7213B7}" dt="2024-10-08T18:41:07.578" v="420" actId="478"/>
          <ac:picMkLst>
            <pc:docMk/>
            <pc:sldMk cId="2960163471" sldId="272"/>
            <ac:picMk id="15" creationId="{79CE0ACA-4DC4-E708-6E42-144F1D059C2B}"/>
          </ac:picMkLst>
        </pc:picChg>
        <pc:picChg chg="add del mod">
          <ac:chgData name="Karl Ekwall" userId="9613b139-11ab-4e54-a013-d968185bb7de" providerId="ADAL" clId="{07DAFA59-BF0F-A94C-B2AF-B384CC7213B7}" dt="2024-10-08T18:44:07.780" v="430" actId="478"/>
          <ac:picMkLst>
            <pc:docMk/>
            <pc:sldMk cId="2960163471" sldId="272"/>
            <ac:picMk id="17" creationId="{AC54C9B9-12E4-99E2-4382-826002AF29EC}"/>
          </ac:picMkLst>
        </pc:picChg>
        <pc:picChg chg="add del mod">
          <ac:chgData name="Karl Ekwall" userId="9613b139-11ab-4e54-a013-d968185bb7de" providerId="ADAL" clId="{07DAFA59-BF0F-A94C-B2AF-B384CC7213B7}" dt="2024-10-08T18:44:06.424" v="429" actId="478"/>
          <ac:picMkLst>
            <pc:docMk/>
            <pc:sldMk cId="2960163471" sldId="272"/>
            <ac:picMk id="19" creationId="{A6EEEB57-4F0B-E9A3-F0BD-388E9F0B3857}"/>
          </ac:picMkLst>
        </pc:picChg>
        <pc:picChg chg="add mod">
          <ac:chgData name="Karl Ekwall" userId="9613b139-11ab-4e54-a013-d968185bb7de" providerId="ADAL" clId="{07DAFA59-BF0F-A94C-B2AF-B384CC7213B7}" dt="2024-10-08T18:45:51.653" v="469" actId="1076"/>
          <ac:picMkLst>
            <pc:docMk/>
            <pc:sldMk cId="2960163471" sldId="272"/>
            <ac:picMk id="21" creationId="{744D4FF2-500F-51FA-FD31-4975DC39E60F}"/>
          </ac:picMkLst>
        </pc:picChg>
        <pc:picChg chg="add mod">
          <ac:chgData name="Karl Ekwall" userId="9613b139-11ab-4e54-a013-d968185bb7de" providerId="ADAL" clId="{07DAFA59-BF0F-A94C-B2AF-B384CC7213B7}" dt="2024-10-08T18:45:49.920" v="468" actId="1076"/>
          <ac:picMkLst>
            <pc:docMk/>
            <pc:sldMk cId="2960163471" sldId="272"/>
            <ac:picMk id="23" creationId="{895DB7D4-F86D-ED8A-6E2B-31C5E7E91F17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2336077329" sldId="273"/>
        </pc:sldMkLst>
        <pc:picChg chg="del">
          <ac:chgData name="Karl Ekwall" userId="9613b139-11ab-4e54-a013-d968185bb7de" providerId="ADAL" clId="{07DAFA59-BF0F-A94C-B2AF-B384CC7213B7}" dt="2024-10-08T17:10:59.495" v="33" actId="478"/>
          <ac:picMkLst>
            <pc:docMk/>
            <pc:sldMk cId="2336077329" sldId="273"/>
            <ac:picMk id="4" creationId="{3B0E03F2-B844-1149-630F-2C0D81026499}"/>
          </ac:picMkLst>
        </pc:picChg>
        <pc:picChg chg="add mod">
          <ac:chgData name="Karl Ekwall" userId="9613b139-11ab-4e54-a013-d968185bb7de" providerId="ADAL" clId="{07DAFA59-BF0F-A94C-B2AF-B384CC7213B7}" dt="2024-10-08T17:12:20.844" v="36" actId="1076"/>
          <ac:picMkLst>
            <pc:docMk/>
            <pc:sldMk cId="2336077329" sldId="273"/>
            <ac:picMk id="5" creationId="{66ACD495-6CC9-78BB-7728-7AD34D7E1D3E}"/>
          </ac:picMkLst>
        </pc:picChg>
        <pc:picChg chg="del">
          <ac:chgData name="Karl Ekwall" userId="9613b139-11ab-4e54-a013-d968185bb7de" providerId="ADAL" clId="{07DAFA59-BF0F-A94C-B2AF-B384CC7213B7}" dt="2024-10-08T17:11:00.452" v="34" actId="478"/>
          <ac:picMkLst>
            <pc:docMk/>
            <pc:sldMk cId="2336077329" sldId="273"/>
            <ac:picMk id="6" creationId="{AE58F725-DD2D-DE69-845E-F6486FB2FA66}"/>
          </ac:picMkLst>
        </pc:picChg>
        <pc:picChg chg="add mod">
          <ac:chgData name="Karl Ekwall" userId="9613b139-11ab-4e54-a013-d968185bb7de" providerId="ADAL" clId="{07DAFA59-BF0F-A94C-B2AF-B384CC7213B7}" dt="2024-10-08T17:12:36.294" v="39" actId="1076"/>
          <ac:picMkLst>
            <pc:docMk/>
            <pc:sldMk cId="2336077329" sldId="273"/>
            <ac:picMk id="8" creationId="{31A223BE-499D-C71B-7B68-BD6C510D08A1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72134905" sldId="274"/>
        </pc:sldMkLst>
        <pc:picChg chg="add mod">
          <ac:chgData name="Karl Ekwall" userId="9613b139-11ab-4e54-a013-d968185bb7de" providerId="ADAL" clId="{07DAFA59-BF0F-A94C-B2AF-B384CC7213B7}" dt="2024-10-08T17:14:03.790" v="44" actId="1076"/>
          <ac:picMkLst>
            <pc:docMk/>
            <pc:sldMk cId="72134905" sldId="274"/>
            <ac:picMk id="4" creationId="{83EA7038-ACF1-985A-0655-33919E653678}"/>
          </ac:picMkLst>
        </pc:picChg>
        <pc:picChg chg="del">
          <ac:chgData name="Karl Ekwall" userId="9613b139-11ab-4e54-a013-d968185bb7de" providerId="ADAL" clId="{07DAFA59-BF0F-A94C-B2AF-B384CC7213B7}" dt="2024-10-08T17:13:39.728" v="41" actId="478"/>
          <ac:picMkLst>
            <pc:docMk/>
            <pc:sldMk cId="72134905" sldId="274"/>
            <ac:picMk id="5" creationId="{651E128B-CC07-BEA5-47C0-CA99CE99FE4B}"/>
          </ac:picMkLst>
        </pc:picChg>
        <pc:picChg chg="add mod">
          <ac:chgData name="Karl Ekwall" userId="9613b139-11ab-4e54-a013-d968185bb7de" providerId="ADAL" clId="{07DAFA59-BF0F-A94C-B2AF-B384CC7213B7}" dt="2024-10-08T17:14:44.993" v="51" actId="1076"/>
          <ac:picMkLst>
            <pc:docMk/>
            <pc:sldMk cId="72134905" sldId="274"/>
            <ac:picMk id="7" creationId="{8BF175D0-FDCE-E355-E97F-F77A085E9AB5}"/>
          </ac:picMkLst>
        </pc:picChg>
        <pc:picChg chg="del">
          <ac:chgData name="Karl Ekwall" userId="9613b139-11ab-4e54-a013-d968185bb7de" providerId="ADAL" clId="{07DAFA59-BF0F-A94C-B2AF-B384CC7213B7}" dt="2024-10-08T17:13:41.427" v="42" actId="478"/>
          <ac:picMkLst>
            <pc:docMk/>
            <pc:sldMk cId="72134905" sldId="274"/>
            <ac:picMk id="8" creationId="{2C1F598C-6A09-5825-8862-2306A5B064B2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3747425266" sldId="275"/>
        </pc:sldMkLst>
        <pc:spChg chg="add del mod">
          <ac:chgData name="Karl Ekwall" userId="9613b139-11ab-4e54-a013-d968185bb7de" providerId="ADAL" clId="{07DAFA59-BF0F-A94C-B2AF-B384CC7213B7}" dt="2024-10-08T17:16:38.269" v="62"/>
          <ac:spMkLst>
            <pc:docMk/>
            <pc:sldMk cId="3747425266" sldId="275"/>
            <ac:spMk id="6" creationId="{27BAA846-5D1B-6CBF-BA47-2A6DCE535C4C}"/>
          </ac:spMkLst>
        </pc:spChg>
        <pc:picChg chg="del">
          <ac:chgData name="Karl Ekwall" userId="9613b139-11ab-4e54-a013-d968185bb7de" providerId="ADAL" clId="{07DAFA59-BF0F-A94C-B2AF-B384CC7213B7}" dt="2024-10-08T17:15:45.228" v="53" actId="478"/>
          <ac:picMkLst>
            <pc:docMk/>
            <pc:sldMk cId="3747425266" sldId="275"/>
            <ac:picMk id="4" creationId="{DC83C8B1-7DB3-6E9B-D14F-FA16627F3708}"/>
          </ac:picMkLst>
        </pc:picChg>
        <pc:picChg chg="add mod">
          <ac:chgData name="Karl Ekwall" userId="9613b139-11ab-4e54-a013-d968185bb7de" providerId="ADAL" clId="{07DAFA59-BF0F-A94C-B2AF-B384CC7213B7}" dt="2024-10-08T17:16:14.174" v="56" actId="1076"/>
          <ac:picMkLst>
            <pc:docMk/>
            <pc:sldMk cId="3747425266" sldId="275"/>
            <ac:picMk id="5" creationId="{948E62F2-0847-A83C-C778-E974A3FB7C5A}"/>
          </ac:picMkLst>
        </pc:picChg>
        <pc:picChg chg="del">
          <ac:chgData name="Karl Ekwall" userId="9613b139-11ab-4e54-a013-d968185bb7de" providerId="ADAL" clId="{07DAFA59-BF0F-A94C-B2AF-B384CC7213B7}" dt="2024-10-08T17:15:47.207" v="54" actId="478"/>
          <ac:picMkLst>
            <pc:docMk/>
            <pc:sldMk cId="3747425266" sldId="275"/>
            <ac:picMk id="7" creationId="{CCAFCE87-73D9-9913-7E4D-557398B52B54}"/>
          </ac:picMkLst>
        </pc:picChg>
        <pc:picChg chg="add mod">
          <ac:chgData name="Karl Ekwall" userId="9613b139-11ab-4e54-a013-d968185bb7de" providerId="ADAL" clId="{07DAFA59-BF0F-A94C-B2AF-B384CC7213B7}" dt="2024-10-08T17:16:35.208" v="60" actId="1076"/>
          <ac:picMkLst>
            <pc:docMk/>
            <pc:sldMk cId="3747425266" sldId="275"/>
            <ac:picMk id="9" creationId="{9CB2262E-C256-F06B-9565-47EE615DBD05}"/>
          </ac:picMkLst>
        </pc:picChg>
      </pc:sldChg>
      <pc:sldChg chg="addSp delSp modSp add del mod ord">
        <pc:chgData name="Karl Ekwall" userId="9613b139-11ab-4e54-a013-d968185bb7de" providerId="ADAL" clId="{07DAFA59-BF0F-A94C-B2AF-B384CC7213B7}" dt="2024-10-14T18:09:26.694" v="949" actId="20577"/>
        <pc:sldMkLst>
          <pc:docMk/>
          <pc:sldMk cId="1429901706" sldId="276"/>
        </pc:sldMkLst>
        <pc:spChg chg="mod">
          <ac:chgData name="Karl Ekwall" userId="9613b139-11ab-4e54-a013-d968185bb7de" providerId="ADAL" clId="{07DAFA59-BF0F-A94C-B2AF-B384CC7213B7}" dt="2024-10-14T18:09:26.694" v="949" actId="20577"/>
          <ac:spMkLst>
            <pc:docMk/>
            <pc:sldMk cId="1429901706" sldId="276"/>
            <ac:spMk id="2" creationId="{99A1604F-D7B0-47D1-7E4B-E25B4FE21666}"/>
          </ac:spMkLst>
        </pc:spChg>
        <pc:spChg chg="add del mod">
          <ac:chgData name="Karl Ekwall" userId="9613b139-11ab-4e54-a013-d968185bb7de" providerId="ADAL" clId="{07DAFA59-BF0F-A94C-B2AF-B384CC7213B7}" dt="2024-10-14T09:31:11.209" v="795" actId="478"/>
          <ac:spMkLst>
            <pc:docMk/>
            <pc:sldMk cId="1429901706" sldId="276"/>
            <ac:spMk id="3" creationId="{FB9C9ADD-E58E-C9CA-9F69-4B92DB3E8A73}"/>
          </ac:spMkLst>
        </pc:spChg>
        <pc:spChg chg="add mod">
          <ac:chgData name="Karl Ekwall" userId="9613b139-11ab-4e54-a013-d968185bb7de" providerId="ADAL" clId="{07DAFA59-BF0F-A94C-B2AF-B384CC7213B7}" dt="2024-10-14T09:32:00.008" v="817" actId="20577"/>
          <ac:spMkLst>
            <pc:docMk/>
            <pc:sldMk cId="1429901706" sldId="276"/>
            <ac:spMk id="5" creationId="{E1E5DE8A-5C6C-672A-2347-976BC5D2DC7A}"/>
          </ac:spMkLst>
        </pc:spChg>
        <pc:spChg chg="add mod">
          <ac:chgData name="Karl Ekwall" userId="9613b139-11ab-4e54-a013-d968185bb7de" providerId="ADAL" clId="{07DAFA59-BF0F-A94C-B2AF-B384CC7213B7}" dt="2024-10-08T17:21:13.278" v="89" actId="114"/>
          <ac:spMkLst>
            <pc:docMk/>
            <pc:sldMk cId="1429901706" sldId="276"/>
            <ac:spMk id="8" creationId="{CB8BFDBC-AC7D-AE09-47F3-CE4E1C293625}"/>
          </ac:spMkLst>
        </pc:spChg>
        <pc:picChg chg="add mod">
          <ac:chgData name="Karl Ekwall" userId="9613b139-11ab-4e54-a013-d968185bb7de" providerId="ADAL" clId="{07DAFA59-BF0F-A94C-B2AF-B384CC7213B7}" dt="2024-10-08T17:18:26.674" v="67" actId="1076"/>
          <ac:picMkLst>
            <pc:docMk/>
            <pc:sldMk cId="1429901706" sldId="276"/>
            <ac:picMk id="4" creationId="{148511AE-7476-0749-11E9-27AA13A801DF}"/>
          </ac:picMkLst>
        </pc:picChg>
        <pc:picChg chg="del">
          <ac:chgData name="Karl Ekwall" userId="9613b139-11ab-4e54-a013-d968185bb7de" providerId="ADAL" clId="{07DAFA59-BF0F-A94C-B2AF-B384CC7213B7}" dt="2024-10-08T17:18:00.677" v="64" actId="478"/>
          <ac:picMkLst>
            <pc:docMk/>
            <pc:sldMk cId="1429901706" sldId="276"/>
            <ac:picMk id="5" creationId="{34914B45-0CC3-3333-A208-AC530D323DB3}"/>
          </ac:picMkLst>
        </pc:picChg>
        <pc:picChg chg="add mod">
          <ac:chgData name="Karl Ekwall" userId="9613b139-11ab-4e54-a013-d968185bb7de" providerId="ADAL" clId="{07DAFA59-BF0F-A94C-B2AF-B384CC7213B7}" dt="2024-10-08T17:18:42.688" v="72" actId="1076"/>
          <ac:picMkLst>
            <pc:docMk/>
            <pc:sldMk cId="1429901706" sldId="276"/>
            <ac:picMk id="7" creationId="{75232C0C-ADF8-5FA9-586A-CD90EC2CD547}"/>
          </ac:picMkLst>
        </pc:picChg>
        <pc:picChg chg="del">
          <ac:chgData name="Karl Ekwall" userId="9613b139-11ab-4e54-a013-d968185bb7de" providerId="ADAL" clId="{07DAFA59-BF0F-A94C-B2AF-B384CC7213B7}" dt="2024-10-08T17:18:02.303" v="65" actId="478"/>
          <ac:picMkLst>
            <pc:docMk/>
            <pc:sldMk cId="1429901706" sldId="276"/>
            <ac:picMk id="9" creationId="{96274791-A23D-2EE2-8261-3891D1EC1A4D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1156329725" sldId="277"/>
        </pc:sldMkLst>
        <pc:picChg chg="add mod">
          <ac:chgData name="Karl Ekwall" userId="9613b139-11ab-4e54-a013-d968185bb7de" providerId="ADAL" clId="{07DAFA59-BF0F-A94C-B2AF-B384CC7213B7}" dt="2024-10-08T17:26:56.984" v="138" actId="1076"/>
          <ac:picMkLst>
            <pc:docMk/>
            <pc:sldMk cId="1156329725" sldId="277"/>
            <ac:picMk id="4" creationId="{C0435AB8-A767-B244-F5A0-4633FED33FC5}"/>
          </ac:picMkLst>
        </pc:picChg>
        <pc:picChg chg="del">
          <ac:chgData name="Karl Ekwall" userId="9613b139-11ab-4e54-a013-d968185bb7de" providerId="ADAL" clId="{07DAFA59-BF0F-A94C-B2AF-B384CC7213B7}" dt="2024-10-08T17:25:44.575" v="125" actId="478"/>
          <ac:picMkLst>
            <pc:docMk/>
            <pc:sldMk cId="1156329725" sldId="277"/>
            <ac:picMk id="5" creationId="{6319A6EF-86D6-E150-FEC5-CC554305D5B0}"/>
          </ac:picMkLst>
        </pc:picChg>
        <pc:picChg chg="add mod">
          <ac:chgData name="Karl Ekwall" userId="9613b139-11ab-4e54-a013-d968185bb7de" providerId="ADAL" clId="{07DAFA59-BF0F-A94C-B2AF-B384CC7213B7}" dt="2024-10-08T17:27:00.120" v="139" actId="1076"/>
          <ac:picMkLst>
            <pc:docMk/>
            <pc:sldMk cId="1156329725" sldId="277"/>
            <ac:picMk id="7" creationId="{32225F40-592F-4D0C-9832-4FCAF1183716}"/>
          </ac:picMkLst>
        </pc:picChg>
        <pc:picChg chg="del">
          <ac:chgData name="Karl Ekwall" userId="9613b139-11ab-4e54-a013-d968185bb7de" providerId="ADAL" clId="{07DAFA59-BF0F-A94C-B2AF-B384CC7213B7}" dt="2024-10-08T17:25:46.816" v="126" actId="478"/>
          <ac:picMkLst>
            <pc:docMk/>
            <pc:sldMk cId="1156329725" sldId="277"/>
            <ac:picMk id="9" creationId="{92DA2D55-F05D-F128-3D00-B70167BDD141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1978773061" sldId="278"/>
        </pc:sldMkLst>
        <pc:picChg chg="del">
          <ac:chgData name="Karl Ekwall" userId="9613b139-11ab-4e54-a013-d968185bb7de" providerId="ADAL" clId="{07DAFA59-BF0F-A94C-B2AF-B384CC7213B7}" dt="2024-10-08T17:28:43.492" v="141" actId="478"/>
          <ac:picMkLst>
            <pc:docMk/>
            <pc:sldMk cId="1978773061" sldId="278"/>
            <ac:picMk id="4" creationId="{2C549267-6F0F-EE5E-5013-1CD2AC1BA770}"/>
          </ac:picMkLst>
        </pc:picChg>
        <pc:picChg chg="add mod">
          <ac:chgData name="Karl Ekwall" userId="9613b139-11ab-4e54-a013-d968185bb7de" providerId="ADAL" clId="{07DAFA59-BF0F-A94C-B2AF-B384CC7213B7}" dt="2024-10-08T17:29:33.903" v="152" actId="1076"/>
          <ac:picMkLst>
            <pc:docMk/>
            <pc:sldMk cId="1978773061" sldId="278"/>
            <ac:picMk id="5" creationId="{8E2B1D52-5BEC-477D-A5CF-9BB94A6A7C62}"/>
          </ac:picMkLst>
        </pc:picChg>
        <pc:picChg chg="del">
          <ac:chgData name="Karl Ekwall" userId="9613b139-11ab-4e54-a013-d968185bb7de" providerId="ADAL" clId="{07DAFA59-BF0F-A94C-B2AF-B384CC7213B7}" dt="2024-10-08T17:28:45.213" v="142" actId="478"/>
          <ac:picMkLst>
            <pc:docMk/>
            <pc:sldMk cId="1978773061" sldId="278"/>
            <ac:picMk id="7" creationId="{B0DF00AC-F64E-8ABE-B452-36E33243EB3A}"/>
          </ac:picMkLst>
        </pc:picChg>
        <pc:picChg chg="add mod">
          <ac:chgData name="Karl Ekwall" userId="9613b139-11ab-4e54-a013-d968185bb7de" providerId="ADAL" clId="{07DAFA59-BF0F-A94C-B2AF-B384CC7213B7}" dt="2024-10-08T17:29:40.135" v="154" actId="1076"/>
          <ac:picMkLst>
            <pc:docMk/>
            <pc:sldMk cId="1978773061" sldId="278"/>
            <ac:picMk id="8" creationId="{FC466792-A23C-87E9-F262-190945229410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32:38.804" v="858" actId="478"/>
        <pc:sldMkLst>
          <pc:docMk/>
          <pc:sldMk cId="3866312043" sldId="279"/>
        </pc:sldMkLst>
        <pc:spChg chg="del">
          <ac:chgData name="Karl Ekwall" userId="9613b139-11ab-4e54-a013-d968185bb7de" providerId="ADAL" clId="{07DAFA59-BF0F-A94C-B2AF-B384CC7213B7}" dt="2024-10-14T09:32:38.804" v="858" actId="478"/>
          <ac:spMkLst>
            <pc:docMk/>
            <pc:sldMk cId="3866312043" sldId="279"/>
            <ac:spMk id="2" creationId="{5AD31BFD-942E-5C8D-4D4D-1C133A7BE765}"/>
          </ac:spMkLst>
        </pc:spChg>
        <pc:spChg chg="add mod">
          <ac:chgData name="Karl Ekwall" userId="9613b139-11ab-4e54-a013-d968185bb7de" providerId="ADAL" clId="{07DAFA59-BF0F-A94C-B2AF-B384CC7213B7}" dt="2024-10-14T09:30:22.293" v="787" actId="20577"/>
          <ac:spMkLst>
            <pc:docMk/>
            <pc:sldMk cId="3866312043" sldId="279"/>
            <ac:spMk id="3" creationId="{8C3B0BB7-576C-0750-CC5A-F95B9797B05F}"/>
          </ac:spMkLst>
        </pc:sp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2138499204" sldId="280"/>
        </pc:sldMkLst>
        <pc:spChg chg="mod">
          <ac:chgData name="Karl Ekwall" userId="9613b139-11ab-4e54-a013-d968185bb7de" providerId="ADAL" clId="{07DAFA59-BF0F-A94C-B2AF-B384CC7213B7}" dt="2024-10-08T17:41:46.747" v="223" actId="1076"/>
          <ac:spMkLst>
            <pc:docMk/>
            <pc:sldMk cId="2138499204" sldId="280"/>
            <ac:spMk id="7" creationId="{59D579CD-78F0-7652-470D-D4418A9578A5}"/>
          </ac:spMkLst>
        </pc:spChg>
        <pc:picChg chg="add mod">
          <ac:chgData name="Karl Ekwall" userId="9613b139-11ab-4e54-a013-d968185bb7de" providerId="ADAL" clId="{07DAFA59-BF0F-A94C-B2AF-B384CC7213B7}" dt="2024-10-08T17:42:57.130" v="225" actId="14100"/>
          <ac:picMkLst>
            <pc:docMk/>
            <pc:sldMk cId="2138499204" sldId="280"/>
            <ac:picMk id="4" creationId="{E15670D6-81B7-9163-A632-D86B82B0EB63}"/>
          </ac:picMkLst>
        </pc:picChg>
        <pc:picChg chg="add mod">
          <ac:chgData name="Karl Ekwall" userId="9613b139-11ab-4e54-a013-d968185bb7de" providerId="ADAL" clId="{07DAFA59-BF0F-A94C-B2AF-B384CC7213B7}" dt="2024-10-08T17:43:14.148" v="228" actId="1076"/>
          <ac:picMkLst>
            <pc:docMk/>
            <pc:sldMk cId="2138499204" sldId="280"/>
            <ac:picMk id="6" creationId="{6B050400-E304-4B78-3B00-0062AA33D4AE}"/>
          </ac:picMkLst>
        </pc:picChg>
        <pc:picChg chg="del">
          <ac:chgData name="Karl Ekwall" userId="9613b139-11ab-4e54-a013-d968185bb7de" providerId="ADAL" clId="{07DAFA59-BF0F-A94C-B2AF-B384CC7213B7}" dt="2024-10-08T17:39:39.534" v="193" actId="478"/>
          <ac:picMkLst>
            <pc:docMk/>
            <pc:sldMk cId="2138499204" sldId="280"/>
            <ac:picMk id="9" creationId="{D473EA2E-5568-2CED-6903-12235075F36B}"/>
          </ac:picMkLst>
        </pc:picChg>
        <pc:picChg chg="del">
          <ac:chgData name="Karl Ekwall" userId="9613b139-11ab-4e54-a013-d968185bb7de" providerId="ADAL" clId="{07DAFA59-BF0F-A94C-B2AF-B384CC7213B7}" dt="2024-10-08T17:39:41.214" v="194" actId="478"/>
          <ac:picMkLst>
            <pc:docMk/>
            <pc:sldMk cId="2138499204" sldId="280"/>
            <ac:picMk id="11" creationId="{6DE887B4-8068-8F45-6562-788080345616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32:54.576" v="862" actId="478"/>
        <pc:sldMkLst>
          <pc:docMk/>
          <pc:sldMk cId="2548602427" sldId="281"/>
        </pc:sldMkLst>
        <pc:spChg chg="del">
          <ac:chgData name="Karl Ekwall" userId="9613b139-11ab-4e54-a013-d968185bb7de" providerId="ADAL" clId="{07DAFA59-BF0F-A94C-B2AF-B384CC7213B7}" dt="2024-10-14T09:32:54.576" v="862" actId="478"/>
          <ac:spMkLst>
            <pc:docMk/>
            <pc:sldMk cId="2548602427" sldId="281"/>
            <ac:spMk id="2" creationId="{5A5B6131-59B6-15F0-DFF8-EC35BB76E2A6}"/>
          </ac:spMkLst>
        </pc:spChg>
        <pc:spChg chg="add mod">
          <ac:chgData name="Karl Ekwall" userId="9613b139-11ab-4e54-a013-d968185bb7de" providerId="ADAL" clId="{07DAFA59-BF0F-A94C-B2AF-B384CC7213B7}" dt="2024-10-14T09:30:44.292" v="791"/>
          <ac:spMkLst>
            <pc:docMk/>
            <pc:sldMk cId="2548602427" sldId="281"/>
            <ac:spMk id="3" creationId="{1A0A734E-B0AC-8D28-EEE0-9711BFF83C48}"/>
          </ac:spMkLst>
        </pc:sp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303878251" sldId="282"/>
        </pc:sldMkLst>
        <pc:spChg chg="mod">
          <ac:chgData name="Karl Ekwall" userId="9613b139-11ab-4e54-a013-d968185bb7de" providerId="ADAL" clId="{07DAFA59-BF0F-A94C-B2AF-B384CC7213B7}" dt="2024-10-08T17:55:55.056" v="334" actId="57"/>
          <ac:spMkLst>
            <pc:docMk/>
            <pc:sldMk cId="303878251" sldId="282"/>
            <ac:spMk id="7" creationId="{D4B2C2F9-518D-74A6-9CA7-5F2B14DF3BC2}"/>
          </ac:spMkLst>
        </pc:spChg>
        <pc:picChg chg="add mod">
          <ac:chgData name="Karl Ekwall" userId="9613b139-11ab-4e54-a013-d968185bb7de" providerId="ADAL" clId="{07DAFA59-BF0F-A94C-B2AF-B384CC7213B7}" dt="2024-10-08T17:56:58.907" v="343" actId="1076"/>
          <ac:picMkLst>
            <pc:docMk/>
            <pc:sldMk cId="303878251" sldId="282"/>
            <ac:picMk id="4" creationId="{9906A46D-1CA0-99E5-4125-5B788F6D2822}"/>
          </ac:picMkLst>
        </pc:picChg>
        <pc:picChg chg="add mod">
          <ac:chgData name="Karl Ekwall" userId="9613b139-11ab-4e54-a013-d968185bb7de" providerId="ADAL" clId="{07DAFA59-BF0F-A94C-B2AF-B384CC7213B7}" dt="2024-10-08T17:56:56.644" v="342" actId="1076"/>
          <ac:picMkLst>
            <pc:docMk/>
            <pc:sldMk cId="303878251" sldId="282"/>
            <ac:picMk id="6" creationId="{8C67D4CF-D107-1619-A77C-470B65395C77}"/>
          </ac:picMkLst>
        </pc:picChg>
        <pc:picChg chg="del">
          <ac:chgData name="Karl Ekwall" userId="9613b139-11ab-4e54-a013-d968185bb7de" providerId="ADAL" clId="{07DAFA59-BF0F-A94C-B2AF-B384CC7213B7}" dt="2024-10-08T17:55:57.060" v="335" actId="478"/>
          <ac:picMkLst>
            <pc:docMk/>
            <pc:sldMk cId="303878251" sldId="282"/>
            <ac:picMk id="13" creationId="{2793B2FC-51FA-963B-7306-885AE4E02FDB}"/>
          </ac:picMkLst>
        </pc:picChg>
        <pc:picChg chg="del">
          <ac:chgData name="Karl Ekwall" userId="9613b139-11ab-4e54-a013-d968185bb7de" providerId="ADAL" clId="{07DAFA59-BF0F-A94C-B2AF-B384CC7213B7}" dt="2024-10-08T17:55:58.645" v="336" actId="478"/>
          <ac:picMkLst>
            <pc:docMk/>
            <pc:sldMk cId="303878251" sldId="282"/>
            <ac:picMk id="15" creationId="{F65F9DBA-155C-2EE5-415E-12A00316789B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32:46.652" v="860" actId="478"/>
        <pc:sldMkLst>
          <pc:docMk/>
          <pc:sldMk cId="2039340982" sldId="283"/>
        </pc:sldMkLst>
        <pc:spChg chg="del">
          <ac:chgData name="Karl Ekwall" userId="9613b139-11ab-4e54-a013-d968185bb7de" providerId="ADAL" clId="{07DAFA59-BF0F-A94C-B2AF-B384CC7213B7}" dt="2024-10-14T09:32:46.652" v="860" actId="478"/>
          <ac:spMkLst>
            <pc:docMk/>
            <pc:sldMk cId="2039340982" sldId="283"/>
            <ac:spMk id="2" creationId="{18B8FF73-43B2-44E5-9F8D-52802CD8930F}"/>
          </ac:spMkLst>
        </pc:spChg>
        <pc:spChg chg="add mod">
          <ac:chgData name="Karl Ekwall" userId="9613b139-11ab-4e54-a013-d968185bb7de" providerId="ADAL" clId="{07DAFA59-BF0F-A94C-B2AF-B384CC7213B7}" dt="2024-10-14T09:30:36.723" v="789"/>
          <ac:spMkLst>
            <pc:docMk/>
            <pc:sldMk cId="2039340982" sldId="283"/>
            <ac:spMk id="3" creationId="{311C8992-6FBC-2A7D-CCE7-E0433A860788}"/>
          </ac:spMkLst>
        </pc:spChg>
        <pc:spChg chg="mod">
          <ac:chgData name="Karl Ekwall" userId="9613b139-11ab-4e54-a013-d968185bb7de" providerId="ADAL" clId="{07DAFA59-BF0F-A94C-B2AF-B384CC7213B7}" dt="2024-10-08T17:59:40.921" v="353" actId="1076"/>
          <ac:spMkLst>
            <pc:docMk/>
            <pc:sldMk cId="2039340982" sldId="283"/>
            <ac:spMk id="7" creationId="{AD5F686E-A0A9-930B-4F95-A2E31542B7E9}"/>
          </ac:spMkLst>
        </pc:spChg>
        <pc:picChg chg="add del mod">
          <ac:chgData name="Karl Ekwall" userId="9613b139-11ab-4e54-a013-d968185bb7de" providerId="ADAL" clId="{07DAFA59-BF0F-A94C-B2AF-B384CC7213B7}" dt="2024-10-08T18:00:11.614" v="357" actId="478"/>
          <ac:picMkLst>
            <pc:docMk/>
            <pc:sldMk cId="2039340982" sldId="283"/>
            <ac:picMk id="4" creationId="{1C7D71BB-BC83-80E7-9FE6-12101CD4A146}"/>
          </ac:picMkLst>
        </pc:picChg>
        <pc:picChg chg="add del mod">
          <ac:chgData name="Karl Ekwall" userId="9613b139-11ab-4e54-a013-d968185bb7de" providerId="ADAL" clId="{07DAFA59-BF0F-A94C-B2AF-B384CC7213B7}" dt="2024-10-08T18:00:35.072" v="360" actId="478"/>
          <ac:picMkLst>
            <pc:docMk/>
            <pc:sldMk cId="2039340982" sldId="283"/>
            <ac:picMk id="6" creationId="{2625048D-97FB-7C84-5362-C567F96EF39F}"/>
          </ac:picMkLst>
        </pc:picChg>
        <pc:picChg chg="add mod">
          <ac:chgData name="Karl Ekwall" userId="9613b139-11ab-4e54-a013-d968185bb7de" providerId="ADAL" clId="{07DAFA59-BF0F-A94C-B2AF-B384CC7213B7}" dt="2024-10-08T18:01:31.221" v="369" actId="1076"/>
          <ac:picMkLst>
            <pc:docMk/>
            <pc:sldMk cId="2039340982" sldId="283"/>
            <ac:picMk id="9" creationId="{D1E89E01-4714-C844-C251-14F7734DAEA2}"/>
          </ac:picMkLst>
        </pc:picChg>
        <pc:picChg chg="add mod">
          <ac:chgData name="Karl Ekwall" userId="9613b139-11ab-4e54-a013-d968185bb7de" providerId="ADAL" clId="{07DAFA59-BF0F-A94C-B2AF-B384CC7213B7}" dt="2024-10-08T18:01:23.453" v="366" actId="1076"/>
          <ac:picMkLst>
            <pc:docMk/>
            <pc:sldMk cId="2039340982" sldId="283"/>
            <ac:picMk id="11" creationId="{7A75DAEC-32BF-EE03-CDF1-765E7874F16F}"/>
          </ac:picMkLst>
        </pc:picChg>
        <pc:picChg chg="del">
          <ac:chgData name="Karl Ekwall" userId="9613b139-11ab-4e54-a013-d968185bb7de" providerId="ADAL" clId="{07DAFA59-BF0F-A94C-B2AF-B384CC7213B7}" dt="2024-10-08T17:59:42.338" v="354" actId="478"/>
          <ac:picMkLst>
            <pc:docMk/>
            <pc:sldMk cId="2039340982" sldId="283"/>
            <ac:picMk id="13" creationId="{1A1FA8B7-8D7A-C092-9589-F5B2D504664A}"/>
          </ac:picMkLst>
        </pc:picChg>
        <pc:picChg chg="del">
          <ac:chgData name="Karl Ekwall" userId="9613b139-11ab-4e54-a013-d968185bb7de" providerId="ADAL" clId="{07DAFA59-BF0F-A94C-B2AF-B384CC7213B7}" dt="2024-10-08T17:59:43.193" v="355" actId="478"/>
          <ac:picMkLst>
            <pc:docMk/>
            <pc:sldMk cId="2039340982" sldId="283"/>
            <ac:picMk id="15" creationId="{0FE595D6-EAB6-E312-D4E9-C0AD604EA6CA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3055886180" sldId="284"/>
        </pc:sldMkLst>
        <pc:spChg chg="mod">
          <ac:chgData name="Karl Ekwall" userId="9613b139-11ab-4e54-a013-d968185bb7de" providerId="ADAL" clId="{07DAFA59-BF0F-A94C-B2AF-B384CC7213B7}" dt="2024-10-08T18:04:33.616" v="380" actId="1076"/>
          <ac:spMkLst>
            <pc:docMk/>
            <pc:sldMk cId="3055886180" sldId="284"/>
            <ac:spMk id="7" creationId="{A2A83CB3-58F1-FA01-06F1-51A43F8DEF9E}"/>
          </ac:spMkLst>
        </pc:spChg>
        <pc:picChg chg="add mod">
          <ac:chgData name="Karl Ekwall" userId="9613b139-11ab-4e54-a013-d968185bb7de" providerId="ADAL" clId="{07DAFA59-BF0F-A94C-B2AF-B384CC7213B7}" dt="2024-10-08T18:05:09.119" v="385" actId="1076"/>
          <ac:picMkLst>
            <pc:docMk/>
            <pc:sldMk cId="3055886180" sldId="284"/>
            <ac:picMk id="4" creationId="{A5C6789D-90E2-C78C-51B9-04513A8D66EC}"/>
          </ac:picMkLst>
        </pc:picChg>
        <pc:picChg chg="add mod">
          <ac:chgData name="Karl Ekwall" userId="9613b139-11ab-4e54-a013-d968185bb7de" providerId="ADAL" clId="{07DAFA59-BF0F-A94C-B2AF-B384CC7213B7}" dt="2024-10-08T18:05:28.918" v="388" actId="1076"/>
          <ac:picMkLst>
            <pc:docMk/>
            <pc:sldMk cId="3055886180" sldId="284"/>
            <ac:picMk id="6" creationId="{EC79E89A-D0DE-893E-82FD-A03BDDB6A6CE}"/>
          </ac:picMkLst>
        </pc:picChg>
        <pc:picChg chg="del">
          <ac:chgData name="Karl Ekwall" userId="9613b139-11ab-4e54-a013-d968185bb7de" providerId="ADAL" clId="{07DAFA59-BF0F-A94C-B2AF-B384CC7213B7}" dt="2024-10-08T18:04:44.956" v="381" actId="478"/>
          <ac:picMkLst>
            <pc:docMk/>
            <pc:sldMk cId="3055886180" sldId="284"/>
            <ac:picMk id="13" creationId="{18868DCE-4969-EC56-CA70-634CF6C89746}"/>
          </ac:picMkLst>
        </pc:picChg>
        <pc:picChg chg="del">
          <ac:chgData name="Karl Ekwall" userId="9613b139-11ab-4e54-a013-d968185bb7de" providerId="ADAL" clId="{07DAFA59-BF0F-A94C-B2AF-B384CC7213B7}" dt="2024-10-08T18:04:46.620" v="382" actId="478"/>
          <ac:picMkLst>
            <pc:docMk/>
            <pc:sldMk cId="3055886180" sldId="284"/>
            <ac:picMk id="15" creationId="{CCAD3D81-CC97-1715-FBA7-611AFF33BCAA}"/>
          </ac:picMkLst>
        </pc:picChg>
      </pc:sldChg>
      <pc:sldChg chg="add del">
        <pc:chgData name="Karl Ekwall" userId="9613b139-11ab-4e54-a013-d968185bb7de" providerId="ADAL" clId="{07DAFA59-BF0F-A94C-B2AF-B384CC7213B7}" dt="2024-10-14T09:27:39.353" v="781" actId="2696"/>
        <pc:sldMkLst>
          <pc:docMk/>
          <pc:sldMk cId="3147077326" sldId="285"/>
        </pc:sldMkLst>
      </pc:sldChg>
      <pc:sldChg chg="add del">
        <pc:chgData name="Karl Ekwall" userId="9613b139-11ab-4e54-a013-d968185bb7de" providerId="ADAL" clId="{07DAFA59-BF0F-A94C-B2AF-B384CC7213B7}" dt="2024-10-14T09:27:39.353" v="781" actId="2696"/>
        <pc:sldMkLst>
          <pc:docMk/>
          <pc:sldMk cId="3064020103" sldId="286"/>
        </pc:sldMkLst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1862479460" sldId="287"/>
        </pc:sldMkLst>
        <pc:spChg chg="mod">
          <ac:chgData name="Karl Ekwall" userId="9613b139-11ab-4e54-a013-d968185bb7de" providerId="ADAL" clId="{07DAFA59-BF0F-A94C-B2AF-B384CC7213B7}" dt="2024-10-08T18:51:35.231" v="561" actId="20577"/>
          <ac:spMkLst>
            <pc:docMk/>
            <pc:sldMk cId="1862479460" sldId="287"/>
            <ac:spMk id="7" creationId="{13327DE7-9C9E-C41F-442A-5D9C85B06BA9}"/>
          </ac:spMkLst>
        </pc:spChg>
        <pc:picChg chg="add del mod">
          <ac:chgData name="Karl Ekwall" userId="9613b139-11ab-4e54-a013-d968185bb7de" providerId="ADAL" clId="{07DAFA59-BF0F-A94C-B2AF-B384CC7213B7}" dt="2024-10-08T18:51:39.024" v="562" actId="478"/>
          <ac:picMkLst>
            <pc:docMk/>
            <pc:sldMk cId="1862479460" sldId="287"/>
            <ac:picMk id="4" creationId="{D39D0952-F947-A094-A615-1CD822586FD5}"/>
          </ac:picMkLst>
        </pc:picChg>
        <pc:picChg chg="add mod">
          <ac:chgData name="Karl Ekwall" userId="9613b139-11ab-4e54-a013-d968185bb7de" providerId="ADAL" clId="{07DAFA59-BF0F-A94C-B2AF-B384CC7213B7}" dt="2024-10-08T18:53:15.964" v="571" actId="14100"/>
          <ac:picMkLst>
            <pc:docMk/>
            <pc:sldMk cId="1862479460" sldId="287"/>
            <ac:picMk id="6" creationId="{DE31538C-12DC-3964-0183-660E96166113}"/>
          </ac:picMkLst>
        </pc:picChg>
        <pc:picChg chg="add mod">
          <ac:chgData name="Karl Ekwall" userId="9613b139-11ab-4e54-a013-d968185bb7de" providerId="ADAL" clId="{07DAFA59-BF0F-A94C-B2AF-B384CC7213B7}" dt="2024-10-08T18:53:58.747" v="575" actId="14100"/>
          <ac:picMkLst>
            <pc:docMk/>
            <pc:sldMk cId="1862479460" sldId="287"/>
            <ac:picMk id="9" creationId="{8298717E-2D93-637D-1E98-6525386D75EF}"/>
          </ac:picMkLst>
        </pc:picChg>
        <pc:picChg chg="del">
          <ac:chgData name="Karl Ekwall" userId="9613b139-11ab-4e54-a013-d968185bb7de" providerId="ADAL" clId="{07DAFA59-BF0F-A94C-B2AF-B384CC7213B7}" dt="2024-10-08T18:49:21.272" v="508" actId="478"/>
          <ac:picMkLst>
            <pc:docMk/>
            <pc:sldMk cId="1862479460" sldId="287"/>
            <ac:picMk id="21" creationId="{6A1C6599-136D-4B6B-0709-86D9BEBBB0A7}"/>
          </ac:picMkLst>
        </pc:picChg>
        <pc:picChg chg="del">
          <ac:chgData name="Karl Ekwall" userId="9613b139-11ab-4e54-a013-d968185bb7de" providerId="ADAL" clId="{07DAFA59-BF0F-A94C-B2AF-B384CC7213B7}" dt="2024-10-08T18:49:19.872" v="507" actId="478"/>
          <ac:picMkLst>
            <pc:docMk/>
            <pc:sldMk cId="1862479460" sldId="287"/>
            <ac:picMk id="23" creationId="{BA207DAF-C043-CB94-8BC8-8510D965EF2E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2590864172" sldId="288"/>
        </pc:sldMkLst>
        <pc:spChg chg="mod">
          <ac:chgData name="Karl Ekwall" userId="9613b139-11ab-4e54-a013-d968185bb7de" providerId="ADAL" clId="{07DAFA59-BF0F-A94C-B2AF-B384CC7213B7}" dt="2024-10-08T18:52:33.065" v="569" actId="1076"/>
          <ac:spMkLst>
            <pc:docMk/>
            <pc:sldMk cId="2590864172" sldId="288"/>
            <ac:spMk id="7" creationId="{75375E9F-D569-2461-0867-4BB6042E24A2}"/>
          </ac:spMkLst>
        </pc:spChg>
        <pc:picChg chg="mod">
          <ac:chgData name="Karl Ekwall" userId="9613b139-11ab-4e54-a013-d968185bb7de" providerId="ADAL" clId="{07DAFA59-BF0F-A94C-B2AF-B384CC7213B7}" dt="2024-10-08T18:52:13.381" v="568" actId="14100"/>
          <ac:picMkLst>
            <pc:docMk/>
            <pc:sldMk cId="2590864172" sldId="288"/>
            <ac:picMk id="4" creationId="{B54C62D8-54D0-95F8-40E0-0417E68FCD30}"/>
          </ac:picMkLst>
        </pc:picChg>
        <pc:picChg chg="add mod">
          <ac:chgData name="Karl Ekwall" userId="9613b139-11ab-4e54-a013-d968185bb7de" providerId="ADAL" clId="{07DAFA59-BF0F-A94C-B2AF-B384CC7213B7}" dt="2024-10-08T18:52:08.849" v="567" actId="14100"/>
          <ac:picMkLst>
            <pc:docMk/>
            <pc:sldMk cId="2590864172" sldId="288"/>
            <ac:picMk id="5" creationId="{9A003093-0161-682F-A2FD-D949E6949623}"/>
          </ac:picMkLst>
        </pc:picChg>
        <pc:picChg chg="del">
          <ac:chgData name="Karl Ekwall" userId="9613b139-11ab-4e54-a013-d968185bb7de" providerId="ADAL" clId="{07DAFA59-BF0F-A94C-B2AF-B384CC7213B7}" dt="2024-10-08T18:51:21.251" v="522" actId="478"/>
          <ac:picMkLst>
            <pc:docMk/>
            <pc:sldMk cId="2590864172" sldId="288"/>
            <ac:picMk id="6" creationId="{4C1EAB38-D41E-DDF1-09C6-975E4B2A91EA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27:39.353" v="781" actId="2696"/>
        <pc:sldMkLst>
          <pc:docMk/>
          <pc:sldMk cId="4061129738" sldId="289"/>
        </pc:sldMkLst>
        <pc:spChg chg="mod">
          <ac:chgData name="Karl Ekwall" userId="9613b139-11ab-4e54-a013-d968185bb7de" providerId="ADAL" clId="{07DAFA59-BF0F-A94C-B2AF-B384CC7213B7}" dt="2024-10-08T18:58:56.249" v="578" actId="20577"/>
          <ac:spMkLst>
            <pc:docMk/>
            <pc:sldMk cId="4061129738" sldId="289"/>
            <ac:spMk id="7" creationId="{2A667C96-08B2-DBE5-8533-E09E98D2655F}"/>
          </ac:spMkLst>
        </pc:spChg>
        <pc:picChg chg="del">
          <ac:chgData name="Karl Ekwall" userId="9613b139-11ab-4e54-a013-d968185bb7de" providerId="ADAL" clId="{07DAFA59-BF0F-A94C-B2AF-B384CC7213B7}" dt="2024-10-08T18:59:02.045" v="580" actId="478"/>
          <ac:picMkLst>
            <pc:docMk/>
            <pc:sldMk cId="4061129738" sldId="289"/>
            <ac:picMk id="4" creationId="{556465DC-9AD7-57AA-B608-45D2450ACB13}"/>
          </ac:picMkLst>
        </pc:picChg>
        <pc:picChg chg="del">
          <ac:chgData name="Karl Ekwall" userId="9613b139-11ab-4e54-a013-d968185bb7de" providerId="ADAL" clId="{07DAFA59-BF0F-A94C-B2AF-B384CC7213B7}" dt="2024-10-08T18:59:00.026" v="579" actId="478"/>
          <ac:picMkLst>
            <pc:docMk/>
            <pc:sldMk cId="4061129738" sldId="289"/>
            <ac:picMk id="5" creationId="{998141E9-543D-4749-049E-C056B7ED7F40}"/>
          </ac:picMkLst>
        </pc:picChg>
        <pc:picChg chg="add mod">
          <ac:chgData name="Karl Ekwall" userId="9613b139-11ab-4e54-a013-d968185bb7de" providerId="ADAL" clId="{07DAFA59-BF0F-A94C-B2AF-B384CC7213B7}" dt="2024-10-08T18:59:50.929" v="592" actId="14100"/>
          <ac:picMkLst>
            <pc:docMk/>
            <pc:sldMk cId="4061129738" sldId="289"/>
            <ac:picMk id="6" creationId="{FF76E91D-2F25-43A7-4117-20C16B94A35F}"/>
          </ac:picMkLst>
        </pc:picChg>
        <pc:picChg chg="add mod">
          <ac:chgData name="Karl Ekwall" userId="9613b139-11ab-4e54-a013-d968185bb7de" providerId="ADAL" clId="{07DAFA59-BF0F-A94C-B2AF-B384CC7213B7}" dt="2024-10-08T18:59:45.945" v="590" actId="1076"/>
          <ac:picMkLst>
            <pc:docMk/>
            <pc:sldMk cId="4061129738" sldId="289"/>
            <ac:picMk id="9" creationId="{A0F7C05A-8D5A-BBD7-AD0E-46094D714174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30:27.013" v="788" actId="2696"/>
        <pc:sldMkLst>
          <pc:docMk/>
          <pc:sldMk cId="3118914098" sldId="290"/>
        </pc:sldMkLst>
        <pc:spChg chg="add mod">
          <ac:chgData name="Karl Ekwall" userId="9613b139-11ab-4e54-a013-d968185bb7de" providerId="ADAL" clId="{07DAFA59-BF0F-A94C-B2AF-B384CC7213B7}" dt="2024-10-08T19:12:47.461" v="633" actId="1076"/>
          <ac:spMkLst>
            <pc:docMk/>
            <pc:sldMk cId="3118914098" sldId="290"/>
            <ac:spMk id="10" creationId="{7E8028B6-20B1-4013-7F7A-DA52076E1C6A}"/>
          </ac:spMkLst>
        </pc:spChg>
        <pc:picChg chg="del">
          <ac:chgData name="Karl Ekwall" userId="9613b139-11ab-4e54-a013-d968185bb7de" providerId="ADAL" clId="{07DAFA59-BF0F-A94C-B2AF-B384CC7213B7}" dt="2024-10-08T19:09:36.007" v="594" actId="478"/>
          <ac:picMkLst>
            <pc:docMk/>
            <pc:sldMk cId="3118914098" sldId="290"/>
            <ac:picMk id="4" creationId="{78C4C40C-48F6-600D-B4F4-27E8753353A9}"/>
          </ac:picMkLst>
        </pc:picChg>
        <pc:picChg chg="add mod">
          <ac:chgData name="Karl Ekwall" userId="9613b139-11ab-4e54-a013-d968185bb7de" providerId="ADAL" clId="{07DAFA59-BF0F-A94C-B2AF-B384CC7213B7}" dt="2024-10-08T19:10:32.462" v="600" actId="1076"/>
          <ac:picMkLst>
            <pc:docMk/>
            <pc:sldMk cId="3118914098" sldId="290"/>
            <ac:picMk id="5" creationId="{C45D069E-AF35-ED9C-1B91-D3A78255BF24}"/>
          </ac:picMkLst>
        </pc:picChg>
        <pc:picChg chg="del">
          <ac:chgData name="Karl Ekwall" userId="9613b139-11ab-4e54-a013-d968185bb7de" providerId="ADAL" clId="{07DAFA59-BF0F-A94C-B2AF-B384CC7213B7}" dt="2024-10-08T19:09:37.581" v="595" actId="478"/>
          <ac:picMkLst>
            <pc:docMk/>
            <pc:sldMk cId="3118914098" sldId="290"/>
            <ac:picMk id="6" creationId="{05609FBE-FCD7-B441-BE46-BCF8CC1B5E41}"/>
          </ac:picMkLst>
        </pc:picChg>
        <pc:picChg chg="add mod">
          <ac:chgData name="Karl Ekwall" userId="9613b139-11ab-4e54-a013-d968185bb7de" providerId="ADAL" clId="{07DAFA59-BF0F-A94C-B2AF-B384CC7213B7}" dt="2024-10-08T19:10:55.178" v="607" actId="1076"/>
          <ac:picMkLst>
            <pc:docMk/>
            <pc:sldMk cId="3118914098" sldId="290"/>
            <ac:picMk id="9" creationId="{D3ED1546-343A-A3F4-ED16-918B94B6F01F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32:42.651" v="859" actId="478"/>
        <pc:sldMkLst>
          <pc:docMk/>
          <pc:sldMk cId="2599021098" sldId="291"/>
        </pc:sldMkLst>
        <pc:spChg chg="del">
          <ac:chgData name="Karl Ekwall" userId="9613b139-11ab-4e54-a013-d968185bb7de" providerId="ADAL" clId="{07DAFA59-BF0F-A94C-B2AF-B384CC7213B7}" dt="2024-10-14T09:32:42.651" v="859" actId="478"/>
          <ac:spMkLst>
            <pc:docMk/>
            <pc:sldMk cId="2599021098" sldId="291"/>
            <ac:spMk id="2" creationId="{A078A6EE-75A1-45D5-2492-788520C22127}"/>
          </ac:spMkLst>
        </pc:spChg>
        <pc:spChg chg="mod">
          <ac:chgData name="Karl Ekwall" userId="9613b139-11ab-4e54-a013-d968185bb7de" providerId="ADAL" clId="{07DAFA59-BF0F-A94C-B2AF-B384CC7213B7}" dt="2024-10-08T19:13:08.343" v="635" actId="20577"/>
          <ac:spMkLst>
            <pc:docMk/>
            <pc:sldMk cId="2599021098" sldId="291"/>
            <ac:spMk id="10" creationId="{F2894FA1-C763-33DF-443C-3F6703E40013}"/>
          </ac:spMkLst>
        </pc:spChg>
        <pc:picChg chg="add mod">
          <ac:chgData name="Karl Ekwall" userId="9613b139-11ab-4e54-a013-d968185bb7de" providerId="ADAL" clId="{07DAFA59-BF0F-A94C-B2AF-B384CC7213B7}" dt="2024-10-08T19:13:36.879" v="643" actId="1076"/>
          <ac:picMkLst>
            <pc:docMk/>
            <pc:sldMk cId="2599021098" sldId="291"/>
            <ac:picMk id="4" creationId="{1642A4C2-B19A-C350-F240-0ED4012AA38C}"/>
          </ac:picMkLst>
        </pc:picChg>
        <pc:picChg chg="del">
          <ac:chgData name="Karl Ekwall" userId="9613b139-11ab-4e54-a013-d968185bb7de" providerId="ADAL" clId="{07DAFA59-BF0F-A94C-B2AF-B384CC7213B7}" dt="2024-10-08T19:13:09.819" v="636" actId="478"/>
          <ac:picMkLst>
            <pc:docMk/>
            <pc:sldMk cId="2599021098" sldId="291"/>
            <ac:picMk id="5" creationId="{D9228481-1C1D-66FA-AAA1-45DF74C730D0}"/>
          </ac:picMkLst>
        </pc:picChg>
        <pc:picChg chg="add mod">
          <ac:chgData name="Karl Ekwall" userId="9613b139-11ab-4e54-a013-d968185bb7de" providerId="ADAL" clId="{07DAFA59-BF0F-A94C-B2AF-B384CC7213B7}" dt="2024-10-08T19:13:59.163" v="648" actId="1076"/>
          <ac:picMkLst>
            <pc:docMk/>
            <pc:sldMk cId="2599021098" sldId="291"/>
            <ac:picMk id="8" creationId="{FDE8DC21-4F1F-1491-3CD7-B4AB4F76EC75}"/>
          </ac:picMkLst>
        </pc:picChg>
        <pc:picChg chg="del">
          <ac:chgData name="Karl Ekwall" userId="9613b139-11ab-4e54-a013-d968185bb7de" providerId="ADAL" clId="{07DAFA59-BF0F-A94C-B2AF-B384CC7213B7}" dt="2024-10-08T19:13:11.183" v="637" actId="478"/>
          <ac:picMkLst>
            <pc:docMk/>
            <pc:sldMk cId="2599021098" sldId="291"/>
            <ac:picMk id="9" creationId="{58C8CD91-666F-04FD-2B77-ED9241618DCE}"/>
          </ac:picMkLst>
        </pc:picChg>
      </pc:sldChg>
      <pc:sldChg chg="addSp delSp modSp add del mod ord">
        <pc:chgData name="Karl Ekwall" userId="9613b139-11ab-4e54-a013-d968185bb7de" providerId="ADAL" clId="{07DAFA59-BF0F-A94C-B2AF-B384CC7213B7}" dt="2024-10-14T09:29:13.521" v="783" actId="2696"/>
        <pc:sldMkLst>
          <pc:docMk/>
          <pc:sldMk cId="2195686827" sldId="292"/>
        </pc:sldMkLst>
        <pc:spChg chg="add mod">
          <ac:chgData name="Karl Ekwall" userId="9613b139-11ab-4e54-a013-d968185bb7de" providerId="ADAL" clId="{07DAFA59-BF0F-A94C-B2AF-B384CC7213B7}" dt="2024-10-08T19:16:53.245" v="655"/>
          <ac:spMkLst>
            <pc:docMk/>
            <pc:sldMk cId="2195686827" sldId="292"/>
            <ac:spMk id="3" creationId="{207ADCC2-10F8-65B1-3A47-E1CA18A92A78}"/>
          </ac:spMkLst>
        </pc:spChg>
        <pc:picChg chg="del">
          <ac:chgData name="Karl Ekwall" userId="9613b139-11ab-4e54-a013-d968185bb7de" providerId="ADAL" clId="{07DAFA59-BF0F-A94C-B2AF-B384CC7213B7}" dt="2024-10-08T19:16:41.132" v="653" actId="478"/>
          <ac:picMkLst>
            <pc:docMk/>
            <pc:sldMk cId="2195686827" sldId="292"/>
            <ac:picMk id="4" creationId="{05352664-0B4E-DDF8-754E-882D2F9651ED}"/>
          </ac:picMkLst>
        </pc:picChg>
        <pc:picChg chg="add mod">
          <ac:chgData name="Karl Ekwall" userId="9613b139-11ab-4e54-a013-d968185bb7de" providerId="ADAL" clId="{07DAFA59-BF0F-A94C-B2AF-B384CC7213B7}" dt="2024-10-08T19:17:54.732" v="663" actId="1076"/>
          <ac:picMkLst>
            <pc:docMk/>
            <pc:sldMk cId="2195686827" sldId="292"/>
            <ac:picMk id="6" creationId="{65B3B535-D265-FC76-8C50-355AEB5B5309}"/>
          </ac:picMkLst>
        </pc:picChg>
        <pc:picChg chg="del">
          <ac:chgData name="Karl Ekwall" userId="9613b139-11ab-4e54-a013-d968185bb7de" providerId="ADAL" clId="{07DAFA59-BF0F-A94C-B2AF-B384CC7213B7}" dt="2024-10-08T19:16:42.602" v="654" actId="478"/>
          <ac:picMkLst>
            <pc:docMk/>
            <pc:sldMk cId="2195686827" sldId="292"/>
            <ac:picMk id="7" creationId="{27B735D0-C526-9C03-23D5-6E69B15088C8}"/>
          </ac:picMkLst>
        </pc:picChg>
        <pc:picChg chg="add mod">
          <ac:chgData name="Karl Ekwall" userId="9613b139-11ab-4e54-a013-d968185bb7de" providerId="ADAL" clId="{07DAFA59-BF0F-A94C-B2AF-B384CC7213B7}" dt="2024-10-08T19:18:26.678" v="669" actId="14100"/>
          <ac:picMkLst>
            <pc:docMk/>
            <pc:sldMk cId="2195686827" sldId="292"/>
            <ac:picMk id="10" creationId="{2CE1864E-F29E-8238-15FA-38C32C9ECED7}"/>
          </ac:picMkLst>
        </pc:picChg>
      </pc:sldChg>
      <pc:sldChg chg="addSp delSp modSp add del mod ord">
        <pc:chgData name="Karl Ekwall" userId="9613b139-11ab-4e54-a013-d968185bb7de" providerId="ADAL" clId="{07DAFA59-BF0F-A94C-B2AF-B384CC7213B7}" dt="2024-10-14T09:31:45.702" v="815" actId="478"/>
        <pc:sldMkLst>
          <pc:docMk/>
          <pc:sldMk cId="319843805" sldId="293"/>
        </pc:sldMkLst>
        <pc:spChg chg="add del">
          <ac:chgData name="Karl Ekwall" userId="9613b139-11ab-4e54-a013-d968185bb7de" providerId="ADAL" clId="{07DAFA59-BF0F-A94C-B2AF-B384CC7213B7}" dt="2024-10-14T09:31:45.702" v="815" actId="478"/>
          <ac:spMkLst>
            <pc:docMk/>
            <pc:sldMk cId="319843805" sldId="293"/>
            <ac:spMk id="2" creationId="{31DA4CE5-8692-276C-0431-11DC1B908F21}"/>
          </ac:spMkLst>
        </pc:spChg>
        <pc:spChg chg="add mod">
          <ac:chgData name="Karl Ekwall" userId="9613b139-11ab-4e54-a013-d968185bb7de" providerId="ADAL" clId="{07DAFA59-BF0F-A94C-B2AF-B384CC7213B7}" dt="2024-10-08T19:17:02.765" v="658" actId="20577"/>
          <ac:spMkLst>
            <pc:docMk/>
            <pc:sldMk cId="319843805" sldId="293"/>
            <ac:spMk id="3" creationId="{B7141FE8-5484-C218-BFC6-7813BDCFD87D}"/>
          </ac:spMkLst>
        </pc:spChg>
        <pc:picChg chg="del">
          <ac:chgData name="Karl Ekwall" userId="9613b139-11ab-4e54-a013-d968185bb7de" providerId="ADAL" clId="{07DAFA59-BF0F-A94C-B2AF-B384CC7213B7}" dt="2024-10-08T19:16:35.892" v="651" actId="478"/>
          <ac:picMkLst>
            <pc:docMk/>
            <pc:sldMk cId="319843805" sldId="293"/>
            <ac:picMk id="4" creationId="{3FD234BD-01D5-8B5C-2A36-AB0E4EC94E88}"/>
          </ac:picMkLst>
        </pc:picChg>
        <pc:picChg chg="add mod">
          <ac:chgData name="Karl Ekwall" userId="9613b139-11ab-4e54-a013-d968185bb7de" providerId="ADAL" clId="{07DAFA59-BF0F-A94C-B2AF-B384CC7213B7}" dt="2024-10-08T19:24:48.498" v="675" actId="14100"/>
          <ac:picMkLst>
            <pc:docMk/>
            <pc:sldMk cId="319843805" sldId="293"/>
            <ac:picMk id="6" creationId="{D5B05240-8A31-DF6F-BE1F-17119D290565}"/>
          </ac:picMkLst>
        </pc:picChg>
        <pc:picChg chg="del">
          <ac:chgData name="Karl Ekwall" userId="9613b139-11ab-4e54-a013-d968185bb7de" providerId="ADAL" clId="{07DAFA59-BF0F-A94C-B2AF-B384CC7213B7}" dt="2024-10-08T19:16:37.276" v="652" actId="478"/>
          <ac:picMkLst>
            <pc:docMk/>
            <pc:sldMk cId="319843805" sldId="293"/>
            <ac:picMk id="7" creationId="{8B2B31C2-0862-52C4-E5CC-5C678AF545A0}"/>
          </ac:picMkLst>
        </pc:picChg>
        <pc:picChg chg="add mod">
          <ac:chgData name="Karl Ekwall" userId="9613b139-11ab-4e54-a013-d968185bb7de" providerId="ADAL" clId="{07DAFA59-BF0F-A94C-B2AF-B384CC7213B7}" dt="2024-10-08T19:25:20.198" v="683" actId="14100"/>
          <ac:picMkLst>
            <pc:docMk/>
            <pc:sldMk cId="319843805" sldId="293"/>
            <ac:picMk id="10" creationId="{944D35A2-333C-14FD-A322-710EEC5440F3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30:47.671" v="792" actId="2696"/>
        <pc:sldMkLst>
          <pc:docMk/>
          <pc:sldMk cId="1586703855" sldId="294"/>
        </pc:sldMkLst>
        <pc:spChg chg="add mod">
          <ac:chgData name="Karl Ekwall" userId="9613b139-11ab-4e54-a013-d968185bb7de" providerId="ADAL" clId="{07DAFA59-BF0F-A94C-B2AF-B384CC7213B7}" dt="2024-10-08T19:28:24.512" v="686"/>
          <ac:spMkLst>
            <pc:docMk/>
            <pc:sldMk cId="1586703855" sldId="294"/>
            <ac:spMk id="3" creationId="{52668280-CD3E-9560-B153-4F36E7BBDD97}"/>
          </ac:spMkLst>
        </pc:spChg>
        <pc:picChg chg="add mod">
          <ac:chgData name="Karl Ekwall" userId="9613b139-11ab-4e54-a013-d968185bb7de" providerId="ADAL" clId="{07DAFA59-BF0F-A94C-B2AF-B384CC7213B7}" dt="2024-10-08T19:29:52.482" v="709" actId="1076"/>
          <ac:picMkLst>
            <pc:docMk/>
            <pc:sldMk cId="1586703855" sldId="294"/>
            <ac:picMk id="5" creationId="{9C41E036-59B2-361B-414C-0F367494FFB5}"/>
          </ac:picMkLst>
        </pc:picChg>
        <pc:picChg chg="add mod">
          <ac:chgData name="Karl Ekwall" userId="9613b139-11ab-4e54-a013-d968185bb7de" providerId="ADAL" clId="{07DAFA59-BF0F-A94C-B2AF-B384CC7213B7}" dt="2024-10-08T19:29:56.787" v="717" actId="1037"/>
          <ac:picMkLst>
            <pc:docMk/>
            <pc:sldMk cId="1586703855" sldId="294"/>
            <ac:picMk id="8" creationId="{3B93AD4A-FE90-ADA4-E5C4-9E9FCC5C6A89}"/>
          </ac:picMkLst>
        </pc:picChg>
        <pc:picChg chg="del">
          <ac:chgData name="Karl Ekwall" userId="9613b139-11ab-4e54-a013-d968185bb7de" providerId="ADAL" clId="{07DAFA59-BF0F-A94C-B2AF-B384CC7213B7}" dt="2024-10-08T19:28:37.982" v="691" actId="478"/>
          <ac:picMkLst>
            <pc:docMk/>
            <pc:sldMk cId="1586703855" sldId="294"/>
            <ac:picMk id="9" creationId="{2F2DB027-5414-D317-5A11-9E147F461BB5}"/>
          </ac:picMkLst>
        </pc:picChg>
        <pc:picChg chg="del">
          <ac:chgData name="Karl Ekwall" userId="9613b139-11ab-4e54-a013-d968185bb7de" providerId="ADAL" clId="{07DAFA59-BF0F-A94C-B2AF-B384CC7213B7}" dt="2024-10-08T19:28:39.603" v="692" actId="478"/>
          <ac:picMkLst>
            <pc:docMk/>
            <pc:sldMk cId="1586703855" sldId="294"/>
            <ac:picMk id="11" creationId="{49E09787-4FB6-CE90-327B-6AB40C387EC9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32:58.389" v="863" actId="478"/>
        <pc:sldMkLst>
          <pc:docMk/>
          <pc:sldMk cId="2445052237" sldId="295"/>
        </pc:sldMkLst>
        <pc:spChg chg="del">
          <ac:chgData name="Karl Ekwall" userId="9613b139-11ab-4e54-a013-d968185bb7de" providerId="ADAL" clId="{07DAFA59-BF0F-A94C-B2AF-B384CC7213B7}" dt="2024-10-14T09:32:58.389" v="863" actId="478"/>
          <ac:spMkLst>
            <pc:docMk/>
            <pc:sldMk cId="2445052237" sldId="295"/>
            <ac:spMk id="2" creationId="{46C0F725-7C73-7CF4-D0EE-EC7DB0F52202}"/>
          </ac:spMkLst>
        </pc:spChg>
        <pc:spChg chg="add mod">
          <ac:chgData name="Karl Ekwall" userId="9613b139-11ab-4e54-a013-d968185bb7de" providerId="ADAL" clId="{07DAFA59-BF0F-A94C-B2AF-B384CC7213B7}" dt="2024-10-08T19:28:32.036" v="688" actId="20577"/>
          <ac:spMkLst>
            <pc:docMk/>
            <pc:sldMk cId="2445052237" sldId="295"/>
            <ac:spMk id="3" creationId="{71AD9FA8-25C8-D773-4325-C953CCB1D015}"/>
          </ac:spMkLst>
        </pc:spChg>
        <pc:picChg chg="add mod">
          <ac:chgData name="Karl Ekwall" userId="9613b139-11ab-4e54-a013-d968185bb7de" providerId="ADAL" clId="{07DAFA59-BF0F-A94C-B2AF-B384CC7213B7}" dt="2024-10-08T19:31:21.099" v="723" actId="1076"/>
          <ac:picMkLst>
            <pc:docMk/>
            <pc:sldMk cId="2445052237" sldId="295"/>
            <ac:picMk id="5" creationId="{E8CE4EC5-2C2D-C79C-E89C-A4CBACA1A857}"/>
          </ac:picMkLst>
        </pc:picChg>
        <pc:picChg chg="add mod">
          <ac:chgData name="Karl Ekwall" userId="9613b139-11ab-4e54-a013-d968185bb7de" providerId="ADAL" clId="{07DAFA59-BF0F-A94C-B2AF-B384CC7213B7}" dt="2024-10-08T19:31:50.914" v="744" actId="1036"/>
          <ac:picMkLst>
            <pc:docMk/>
            <pc:sldMk cId="2445052237" sldId="295"/>
            <ac:picMk id="8" creationId="{57AFF175-63E1-6B68-0DB6-7AFB61078725}"/>
          </ac:picMkLst>
        </pc:picChg>
        <pc:picChg chg="del">
          <ac:chgData name="Karl Ekwall" userId="9613b139-11ab-4e54-a013-d968185bb7de" providerId="ADAL" clId="{07DAFA59-BF0F-A94C-B2AF-B384CC7213B7}" dt="2024-10-08T19:28:33.450" v="689" actId="478"/>
          <ac:picMkLst>
            <pc:docMk/>
            <pc:sldMk cId="2445052237" sldId="295"/>
            <ac:picMk id="9" creationId="{BDCF1D49-966F-2404-73D0-E6F642B9B44E}"/>
          </ac:picMkLst>
        </pc:picChg>
        <pc:picChg chg="del">
          <ac:chgData name="Karl Ekwall" userId="9613b139-11ab-4e54-a013-d968185bb7de" providerId="ADAL" clId="{07DAFA59-BF0F-A94C-B2AF-B384CC7213B7}" dt="2024-10-08T19:28:34.897" v="690" actId="478"/>
          <ac:picMkLst>
            <pc:docMk/>
            <pc:sldMk cId="2445052237" sldId="295"/>
            <ac:picMk id="11" creationId="{E34C7AEB-D5BF-B404-02B7-BD8425CA7999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30:40.123" v="790" actId="2696"/>
        <pc:sldMkLst>
          <pc:docMk/>
          <pc:sldMk cId="129638530" sldId="296"/>
        </pc:sldMkLst>
        <pc:spChg chg="add mod">
          <ac:chgData name="Karl Ekwall" userId="9613b139-11ab-4e54-a013-d968185bb7de" providerId="ADAL" clId="{07DAFA59-BF0F-A94C-B2AF-B384CC7213B7}" dt="2024-10-08T19:35:54.627" v="748"/>
          <ac:spMkLst>
            <pc:docMk/>
            <pc:sldMk cId="129638530" sldId="296"/>
            <ac:spMk id="3" creationId="{9927A426-1723-D193-C299-5BC627EE34CB}"/>
          </ac:spMkLst>
        </pc:spChg>
        <pc:picChg chg="add mod">
          <ac:chgData name="Karl Ekwall" userId="9613b139-11ab-4e54-a013-d968185bb7de" providerId="ADAL" clId="{07DAFA59-BF0F-A94C-B2AF-B384CC7213B7}" dt="2024-10-08T19:36:38.166" v="758" actId="1076"/>
          <ac:picMkLst>
            <pc:docMk/>
            <pc:sldMk cId="129638530" sldId="296"/>
            <ac:picMk id="5" creationId="{33175B8C-FDCC-85EB-8904-21072C5166C4}"/>
          </ac:picMkLst>
        </pc:picChg>
        <pc:picChg chg="add mod">
          <ac:chgData name="Karl Ekwall" userId="9613b139-11ab-4e54-a013-d968185bb7de" providerId="ADAL" clId="{07DAFA59-BF0F-A94C-B2AF-B384CC7213B7}" dt="2024-10-08T19:37:14.968" v="762" actId="14100"/>
          <ac:picMkLst>
            <pc:docMk/>
            <pc:sldMk cId="129638530" sldId="296"/>
            <ac:picMk id="8" creationId="{B4C58550-40CB-01E0-04C4-74900DA0BF55}"/>
          </ac:picMkLst>
        </pc:picChg>
        <pc:picChg chg="del">
          <ac:chgData name="Karl Ekwall" userId="9613b139-11ab-4e54-a013-d968185bb7de" providerId="ADAL" clId="{07DAFA59-BF0F-A94C-B2AF-B384CC7213B7}" dt="2024-10-08T19:36:04.642" v="753" actId="478"/>
          <ac:picMkLst>
            <pc:docMk/>
            <pc:sldMk cId="129638530" sldId="296"/>
            <ac:picMk id="9" creationId="{379683B5-1386-96AA-FBBE-4C6162CC3202}"/>
          </ac:picMkLst>
        </pc:picChg>
        <pc:picChg chg="del">
          <ac:chgData name="Karl Ekwall" userId="9613b139-11ab-4e54-a013-d968185bb7de" providerId="ADAL" clId="{07DAFA59-BF0F-A94C-B2AF-B384CC7213B7}" dt="2024-10-08T19:36:03.907" v="752" actId="478"/>
          <ac:picMkLst>
            <pc:docMk/>
            <pc:sldMk cId="129638530" sldId="296"/>
            <ac:picMk id="11" creationId="{C4D4FC94-D6EB-D6F5-9723-B9F595F3CBA5}"/>
          </ac:picMkLst>
        </pc:picChg>
      </pc:sldChg>
      <pc:sldChg chg="addSp delSp modSp add del mod">
        <pc:chgData name="Karl Ekwall" userId="9613b139-11ab-4e54-a013-d968185bb7de" providerId="ADAL" clId="{07DAFA59-BF0F-A94C-B2AF-B384CC7213B7}" dt="2024-10-14T09:32:50.772" v="861" actId="478"/>
        <pc:sldMkLst>
          <pc:docMk/>
          <pc:sldMk cId="388706079" sldId="297"/>
        </pc:sldMkLst>
        <pc:spChg chg="del">
          <ac:chgData name="Karl Ekwall" userId="9613b139-11ab-4e54-a013-d968185bb7de" providerId="ADAL" clId="{07DAFA59-BF0F-A94C-B2AF-B384CC7213B7}" dt="2024-10-14T09:32:50.772" v="861" actId="478"/>
          <ac:spMkLst>
            <pc:docMk/>
            <pc:sldMk cId="388706079" sldId="297"/>
            <ac:spMk id="2" creationId="{EC96BBFE-536E-0BA5-AC8D-AFD930FEC17B}"/>
          </ac:spMkLst>
        </pc:spChg>
        <pc:spChg chg="add mod">
          <ac:chgData name="Karl Ekwall" userId="9613b139-11ab-4e54-a013-d968185bb7de" providerId="ADAL" clId="{07DAFA59-BF0F-A94C-B2AF-B384CC7213B7}" dt="2024-10-08T19:35:59.514" v="749" actId="20577"/>
          <ac:spMkLst>
            <pc:docMk/>
            <pc:sldMk cId="388706079" sldId="297"/>
            <ac:spMk id="3" creationId="{2496E0A7-3686-AFFD-D539-BE1A198F04F3}"/>
          </ac:spMkLst>
        </pc:spChg>
        <pc:picChg chg="add mod">
          <ac:chgData name="Karl Ekwall" userId="9613b139-11ab-4e54-a013-d968185bb7de" providerId="ADAL" clId="{07DAFA59-BF0F-A94C-B2AF-B384CC7213B7}" dt="2024-10-08T19:44:30.064" v="777" actId="1076"/>
          <ac:picMkLst>
            <pc:docMk/>
            <pc:sldMk cId="388706079" sldId="297"/>
            <ac:picMk id="5" creationId="{C3D44697-D346-9278-F5C4-07693BC070E2}"/>
          </ac:picMkLst>
        </pc:picChg>
        <pc:picChg chg="add mod">
          <ac:chgData name="Karl Ekwall" userId="9613b139-11ab-4e54-a013-d968185bb7de" providerId="ADAL" clId="{07DAFA59-BF0F-A94C-B2AF-B384CC7213B7}" dt="2024-10-08T19:44:33.742" v="779" actId="1076"/>
          <ac:picMkLst>
            <pc:docMk/>
            <pc:sldMk cId="388706079" sldId="297"/>
            <ac:picMk id="8" creationId="{A0AAE6D4-3E81-8E05-4435-C76ED4E8868F}"/>
          </ac:picMkLst>
        </pc:picChg>
        <pc:picChg chg="del">
          <ac:chgData name="Karl Ekwall" userId="9613b139-11ab-4e54-a013-d968185bb7de" providerId="ADAL" clId="{07DAFA59-BF0F-A94C-B2AF-B384CC7213B7}" dt="2024-10-08T19:36:00.913" v="750" actId="478"/>
          <ac:picMkLst>
            <pc:docMk/>
            <pc:sldMk cId="388706079" sldId="297"/>
            <ac:picMk id="9" creationId="{0927A4C5-91C1-2AFD-FCCA-FC5AD2132A80}"/>
          </ac:picMkLst>
        </pc:picChg>
        <pc:picChg chg="del">
          <ac:chgData name="Karl Ekwall" userId="9613b139-11ab-4e54-a013-d968185bb7de" providerId="ADAL" clId="{07DAFA59-BF0F-A94C-B2AF-B384CC7213B7}" dt="2024-10-08T19:36:01.828" v="751" actId="478"/>
          <ac:picMkLst>
            <pc:docMk/>
            <pc:sldMk cId="388706079" sldId="297"/>
            <ac:picMk id="11" creationId="{10B97C8A-37D8-93C5-CE10-AB7ACA43DA5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1CD7A2-0B01-AE43-9182-044E16FE0BF7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3E91A3-3EC2-1F43-8064-1180F993B02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80115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171594-80E6-3940-B13E-9445738D38D2}" type="slidenum">
              <a:rPr lang="en-SE" smtClean="0"/>
              <a:t>2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73746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171594-80E6-3940-B13E-9445738D38D2}" type="slidenum">
              <a:rPr lang="en-SE" smtClean="0"/>
              <a:t>11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1545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171594-80E6-3940-B13E-9445738D38D2}" type="slidenum">
              <a:rPr lang="en-SE" smtClean="0"/>
              <a:t>12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002436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3E91A3-3EC2-1F43-8064-1180F993B021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8756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5693BDC-2E2C-50D9-398B-77A13D505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466218C7-D6C6-D87B-16B9-FD60B5E56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0B0D147-B1B1-0A6A-33B1-381E4AF8C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8AD79CF-A104-5E6B-DC5E-EF1B691C8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B7465A2-73EB-AB6E-DC92-7E0036E3E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89428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18F70F9-F437-1682-D448-7FDA6E701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FC3EEAF-5BD7-EB91-CBCA-90114B0F1B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D703EA9-EAFD-4D22-ACB0-A77D33512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3A49804-04B1-B7D2-21D1-17F4DF2C3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AC08594-C8F0-7864-0467-05CB1A8F7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8732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0FA35030-6465-4DF0-151B-C2709E9A91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E8FC2ED4-D56F-67BB-5B6B-A7D341C59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15EA736-5E70-59E1-2B4B-C0FA28115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402FC67-B286-4C50-8038-C6DD0DDE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3BD8B5D-29ED-4ADA-C04E-60B4332EA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0209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C4D9B53-E172-8C91-6940-97EECB8DF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B1662B4-A948-ADDB-8B01-B64374D1A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B2A80BC-6C0F-01C2-C53E-AAF9564FD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9DF2EBC-404F-712A-7137-2D2666E8B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A3EA042-D661-39DB-080B-651A5D10E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2147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6FDEDF8-20B3-589B-78B6-A44FED6FC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EA815D2-17A5-C671-213A-9D2164592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8672E58-539E-3170-8496-391B83AE5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C03B058-5049-65DF-74F2-582088B59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9CDE9D3-FF09-8F83-67BC-7B05B9228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6331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AFE9E32-591E-0799-1A76-46DC70635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272A0D3-9725-6104-825C-1096EBACB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F884CD8-8C82-B5AC-5322-A5EA582891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1E9BD15-A1F1-B893-7B7D-11058A635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DB0D5FED-3214-7BDB-5744-2BFBB3AFB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314C98B8-7CB3-9A25-16CE-3F5D0A9C2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51969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A0F1A97-2E46-CD53-8CFF-0F04B2A55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048BA4B9-6BC0-603C-752A-EB08DA7AB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D39B6443-EBCC-BF61-65FD-C942E617B4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80348693-1CD4-C9F8-F77E-9EFF9A3803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08F167FE-E693-F235-A618-F0A4D1762A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B86CF46C-3BBD-40FD-0E57-18A849010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FB6D326B-F8A6-1FBD-9384-A2C934B27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4F613771-620A-B9DF-3BDC-AEBD581F0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64496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39F2553-9FC3-8071-D1B0-3F6251810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564BDEA0-7AF4-47D6-034B-E0C5738AE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DFE7C28-E958-41B2-7CB8-877F2F63B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3731C3E9-840E-AC56-748D-80244A383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704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637A179B-7579-1490-DBB5-0A8D4219B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6B40B40-4512-FE6E-F92B-DEBA29C91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A25ACA40-1C12-CF27-10EC-43C8570B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574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B796657-B11B-EAEA-0FA5-9675129C5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EC68DEC-716A-8B8D-ABEB-7448EF4FD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48F2D7CA-6E45-CD82-4E3C-D4D402EEB8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9E94DD11-6722-420F-8823-936A3A360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5A53CE5-B7E8-5828-7A90-D4CE1A95C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9F827B5F-1CFD-76FB-41B5-AD8587C5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03694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ECE69E6-A9F3-62DF-8AA8-73119CD0E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DE9E1173-0970-0F95-2A2D-F83C8E3824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6269EA19-7FCF-3295-2EB1-791997E86E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D632216-3CA6-1070-D102-D67090DF5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16A8938-EAE0-9E43-A5FA-7CA778A77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BC584C0-C64D-5BEF-CBD2-BCA33C77F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63375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DF739ECB-2D3B-BA75-5FE3-77E678E8E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3D07FF3-6C34-B799-A082-8A3AD83EAE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B955A11-9CD6-5347-69CE-5B575CC0E7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138537-24F8-AB49-8C3D-92F898957AEF}" type="datetimeFigureOut">
              <a:rPr lang="sv-SE" smtClean="0"/>
              <a:t>2024-10-16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FB9DB4B-712A-D549-A734-897471858D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1289CFF-87E1-2952-CC9C-AEBDCDAB0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D6BBF-54C9-484B-9907-A76C375958D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8484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A8096D0-6AB3-868F-8CEF-BD9A2B3A97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err="1"/>
              <a:t>Supplementary</a:t>
            </a:r>
            <a:r>
              <a:rPr lang="sv-SE"/>
              <a:t> </a:t>
            </a:r>
            <a:r>
              <a:rPr lang="sv-SE" err="1"/>
              <a:t>figures</a:t>
            </a:r>
            <a:endParaRPr lang="sv-SE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EC7F03FD-DD37-B044-A2A9-1E55B788E9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sz="1800" b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Epigenome mapping in quiescent cells reveals a key role for H3K4me3 in regulation of RNA polymerase II activity</a:t>
            </a:r>
            <a:endParaRPr lang="sv-SE" sz="1800" b="1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1800"/>
              </a:spcAft>
            </a:pPr>
            <a:r>
              <a:rPr lang="en-US" sz="1800" b="1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Shengyuan</a:t>
            </a:r>
            <a:r>
              <a:rPr lang="en-US" sz="1800" b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Zeng </a:t>
            </a:r>
            <a:r>
              <a:rPr lang="en-US" sz="1800" b="1" baseline="3000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b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Karl </a:t>
            </a:r>
            <a:r>
              <a:rPr lang="en-US" sz="1800" b="1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Ekwall</a:t>
            </a:r>
            <a:r>
              <a:rPr lang="en-US" sz="1800" b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baseline="3000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sz="1800" b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sv-SE" sz="1800" b="1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64609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632B4-D5F1-C4D1-245F-EC2B0FAB6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ruta 6">
            <a:extLst>
              <a:ext uri="{FF2B5EF4-FFF2-40B4-BE49-F238E27FC236}">
                <a16:creationId xmlns:a16="http://schemas.microsoft.com/office/drawing/2014/main" id="{644DB5B0-CE0F-84C9-EFFC-200382347CF0}"/>
              </a:ext>
            </a:extLst>
          </p:cNvPr>
          <p:cNvSpPr txBox="1"/>
          <p:nvPr/>
        </p:nvSpPr>
        <p:spPr>
          <a:xfrm>
            <a:off x="5077691" y="470463"/>
            <a:ext cx="203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/>
              <a:t>SPBPB21E7 region</a:t>
            </a:r>
            <a:endParaRPr lang="sv-SE" i="1" baseline="30000"/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71AD9FA8-25C8-D773-4325-C953CCB1D015}"/>
              </a:ext>
            </a:extLst>
          </p:cNvPr>
          <p:cNvSpPr txBox="1"/>
          <p:nvPr/>
        </p:nvSpPr>
        <p:spPr>
          <a:xfrm>
            <a:off x="9682316" y="409121"/>
            <a:ext cx="149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err="1"/>
              <a:t>Replicate</a:t>
            </a:r>
            <a:r>
              <a:rPr lang="sv-SE"/>
              <a:t> 3</a:t>
            </a:r>
          </a:p>
        </p:txBody>
      </p:sp>
      <p:pic>
        <p:nvPicPr>
          <p:cNvPr id="5" name="Bildobjekt 4" descr="En bild som visar text, skärmbild, Färggrann, linje&#10;&#10;Automatiskt genererad beskrivning">
            <a:extLst>
              <a:ext uri="{FF2B5EF4-FFF2-40B4-BE49-F238E27FC236}">
                <a16:creationId xmlns:a16="http://schemas.microsoft.com/office/drawing/2014/main" id="{E8CE4EC5-2C2D-C79C-E89C-A4CBACA1A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64" y="1932039"/>
            <a:ext cx="5628427" cy="4006198"/>
          </a:xfrm>
          <a:prstGeom prst="rect">
            <a:avLst/>
          </a:prstGeom>
        </p:spPr>
      </p:pic>
      <p:pic>
        <p:nvPicPr>
          <p:cNvPr id="8" name="Bildobjekt 7" descr="En bild som visar text, Färggrann, Graf, linje&#10;&#10;Automatiskt genererad beskrivning">
            <a:extLst>
              <a:ext uri="{FF2B5EF4-FFF2-40B4-BE49-F238E27FC236}">
                <a16:creationId xmlns:a16="http://schemas.microsoft.com/office/drawing/2014/main" id="{57AFF175-63E1-6B68-0DB6-7AFB61078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759" y="1843278"/>
            <a:ext cx="6254338" cy="429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052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B6E43E7-62E4-9562-A12F-C6C973B760AF}"/>
              </a:ext>
            </a:extLst>
          </p:cNvPr>
          <p:cNvSpPr txBox="1"/>
          <p:nvPr/>
        </p:nvSpPr>
        <p:spPr>
          <a:xfrm>
            <a:off x="161377" y="128313"/>
            <a:ext cx="1782667" cy="64633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SE">
                <a:cs typeface="Calibri"/>
              </a:rPr>
              <a:t>Suppl</a:t>
            </a:r>
            <a:r>
              <a:rPr lang="sv-SE" dirty="0">
                <a:cs typeface="Calibri"/>
              </a:rPr>
              <a:t>.</a:t>
            </a:r>
            <a:r>
              <a:rPr lang="en-SE">
                <a:cs typeface="Calibri"/>
              </a:rPr>
              <a:t> Figure </a:t>
            </a:r>
            <a:r>
              <a:rPr lang="sv-SE" dirty="0">
                <a:cs typeface="Calibri"/>
              </a:rPr>
              <a:t>S3</a:t>
            </a:r>
            <a:endParaRPr lang="sv-SE" dirty="0"/>
          </a:p>
          <a:p>
            <a:r>
              <a:rPr lang="en-SE">
                <a:cs typeface="Calibri"/>
              </a:rPr>
              <a:t>TSS pie chart</a:t>
            </a:r>
            <a:r>
              <a:rPr lang="sv-SE" dirty="0">
                <a:cs typeface="Calibri"/>
              </a:rPr>
              <a:t>s</a:t>
            </a:r>
            <a:endParaRPr lang="en-SE"/>
          </a:p>
        </p:txBody>
      </p:sp>
      <p:pic>
        <p:nvPicPr>
          <p:cNvPr id="26" name="Picture 25" descr="A pie chart with a number of different colored circles&#10;&#10;Description automatically generated">
            <a:extLst>
              <a:ext uri="{FF2B5EF4-FFF2-40B4-BE49-F238E27FC236}">
                <a16:creationId xmlns:a16="http://schemas.microsoft.com/office/drawing/2014/main" id="{BD0D099E-0F8D-396F-8EFC-CC34E4259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6" y="810791"/>
            <a:ext cx="4726049" cy="2911308"/>
          </a:xfrm>
          <a:prstGeom prst="rect">
            <a:avLst/>
          </a:prstGeom>
        </p:spPr>
      </p:pic>
      <p:pic>
        <p:nvPicPr>
          <p:cNvPr id="30" name="Picture 29" descr="A pie chart with different colored circles&#10;&#10;Description automatically generated">
            <a:extLst>
              <a:ext uri="{FF2B5EF4-FFF2-40B4-BE49-F238E27FC236}">
                <a16:creationId xmlns:a16="http://schemas.microsoft.com/office/drawing/2014/main" id="{4186B5B0-AEE9-D600-0CFE-E66CADF4CE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9422" y="774644"/>
            <a:ext cx="4726049" cy="2911308"/>
          </a:xfrm>
          <a:prstGeom prst="rect">
            <a:avLst/>
          </a:prstGeom>
        </p:spPr>
      </p:pic>
      <p:pic>
        <p:nvPicPr>
          <p:cNvPr id="34" name="Picture 33" descr="A pie chart with a number of different colored circles&#10;&#10;Description automatically generated">
            <a:extLst>
              <a:ext uri="{FF2B5EF4-FFF2-40B4-BE49-F238E27FC236}">
                <a16:creationId xmlns:a16="http://schemas.microsoft.com/office/drawing/2014/main" id="{0ECB6F3C-C9C0-C4EF-C680-7CD8ECF9A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4320" y="647127"/>
            <a:ext cx="4515931" cy="2781873"/>
          </a:xfrm>
          <a:prstGeom prst="rect">
            <a:avLst/>
          </a:prstGeom>
        </p:spPr>
      </p:pic>
      <p:pic>
        <p:nvPicPr>
          <p:cNvPr id="2" name="Picture 1" descr="A pie chart with different colored circles&#10;&#10;Description automatically generated">
            <a:extLst>
              <a:ext uri="{FF2B5EF4-FFF2-40B4-BE49-F238E27FC236}">
                <a16:creationId xmlns:a16="http://schemas.microsoft.com/office/drawing/2014/main" id="{8A7456E2-5217-F677-85F1-E73742FF9A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556517"/>
            <a:ext cx="4767105" cy="2936599"/>
          </a:xfrm>
          <a:prstGeom prst="rect">
            <a:avLst/>
          </a:prstGeom>
        </p:spPr>
      </p:pic>
      <p:pic>
        <p:nvPicPr>
          <p:cNvPr id="3" name="Picture 2" descr="A pie chart with a number of different colored circles&#10;&#10;Description automatically generated with medium confidence">
            <a:extLst>
              <a:ext uri="{FF2B5EF4-FFF2-40B4-BE49-F238E27FC236}">
                <a16:creationId xmlns:a16="http://schemas.microsoft.com/office/drawing/2014/main" id="{8B165E31-5194-D883-0E4F-AFCC53B3FE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9422" y="3505137"/>
            <a:ext cx="4767105" cy="2936599"/>
          </a:xfrm>
          <a:prstGeom prst="rect">
            <a:avLst/>
          </a:prstGeom>
        </p:spPr>
      </p:pic>
      <p:pic>
        <p:nvPicPr>
          <p:cNvPr id="4" name="Picture 3" descr="A pie chart with different colored circles&#10;&#10;Description automatically generated">
            <a:extLst>
              <a:ext uri="{FF2B5EF4-FFF2-40B4-BE49-F238E27FC236}">
                <a16:creationId xmlns:a16="http://schemas.microsoft.com/office/drawing/2014/main" id="{0FE6DE99-8755-6D3A-25E9-30B6094D3C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4320" y="3505137"/>
            <a:ext cx="4667370" cy="287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687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B6E43E7-62E4-9562-A12F-C6C973B760AF}"/>
              </a:ext>
            </a:extLst>
          </p:cNvPr>
          <p:cNvSpPr txBox="1"/>
          <p:nvPr/>
        </p:nvSpPr>
        <p:spPr>
          <a:xfrm>
            <a:off x="161377" y="128313"/>
            <a:ext cx="1782667" cy="64633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SE">
                <a:cs typeface="Calibri"/>
              </a:rPr>
              <a:t>Suppl</a:t>
            </a:r>
            <a:r>
              <a:rPr lang="sv-SE" dirty="0">
                <a:cs typeface="Calibri"/>
              </a:rPr>
              <a:t>.</a:t>
            </a:r>
            <a:r>
              <a:rPr lang="en-SE">
                <a:cs typeface="Calibri"/>
              </a:rPr>
              <a:t> Figure S</a:t>
            </a:r>
            <a:r>
              <a:rPr lang="sv-SE" dirty="0">
                <a:cs typeface="Calibri"/>
              </a:rPr>
              <a:t>4</a:t>
            </a:r>
            <a:endParaRPr lang="sv-SE" dirty="0"/>
          </a:p>
          <a:p>
            <a:r>
              <a:rPr lang="en-SE">
                <a:cs typeface="Calibri"/>
              </a:rPr>
              <a:t>ORF pie chart</a:t>
            </a:r>
            <a:r>
              <a:rPr lang="sv-SE" dirty="0">
                <a:cs typeface="Calibri"/>
              </a:rPr>
              <a:t>s</a:t>
            </a:r>
            <a:endParaRPr lang="en-SE"/>
          </a:p>
        </p:txBody>
      </p:sp>
      <p:pic>
        <p:nvPicPr>
          <p:cNvPr id="24" name="Picture 23" descr="A pie chart with different colored circles&#10;&#10;Description automatically generated">
            <a:extLst>
              <a:ext uri="{FF2B5EF4-FFF2-40B4-BE49-F238E27FC236}">
                <a16:creationId xmlns:a16="http://schemas.microsoft.com/office/drawing/2014/main" id="{373B2469-4342-DC73-2C50-3EDC9B17C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5197" y="920195"/>
            <a:ext cx="4726049" cy="2911308"/>
          </a:xfrm>
          <a:prstGeom prst="rect">
            <a:avLst/>
          </a:prstGeom>
        </p:spPr>
      </p:pic>
      <p:pic>
        <p:nvPicPr>
          <p:cNvPr id="28" name="Picture 27" descr="A pie chart with different colored circles&#10;&#10;Description automatically generated">
            <a:extLst>
              <a:ext uri="{FF2B5EF4-FFF2-40B4-BE49-F238E27FC236}">
                <a16:creationId xmlns:a16="http://schemas.microsoft.com/office/drawing/2014/main" id="{21B573E7-CB78-9E3B-3591-6C2EF8874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3168" y="920195"/>
            <a:ext cx="4726049" cy="2911308"/>
          </a:xfrm>
          <a:prstGeom prst="rect">
            <a:avLst/>
          </a:prstGeom>
        </p:spPr>
      </p:pic>
      <p:pic>
        <p:nvPicPr>
          <p:cNvPr id="32" name="Picture 31" descr="A pie chart with different colored circles&#10;&#10;Description automatically generated">
            <a:extLst>
              <a:ext uri="{FF2B5EF4-FFF2-40B4-BE49-F238E27FC236}">
                <a16:creationId xmlns:a16="http://schemas.microsoft.com/office/drawing/2014/main" id="{03CA13C7-1726-58E5-37BC-7737CADD61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8068" y="920195"/>
            <a:ext cx="4726049" cy="2911308"/>
          </a:xfrm>
          <a:prstGeom prst="rect">
            <a:avLst/>
          </a:prstGeom>
        </p:spPr>
      </p:pic>
      <p:pic>
        <p:nvPicPr>
          <p:cNvPr id="2" name="Picture 1" descr="A pie chart with different colored circles&#10;&#10;Description automatically generated">
            <a:extLst>
              <a:ext uri="{FF2B5EF4-FFF2-40B4-BE49-F238E27FC236}">
                <a16:creationId xmlns:a16="http://schemas.microsoft.com/office/drawing/2014/main" id="{8878E863-AE06-D0F8-F4EB-15130F1F7B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25196" y="3664263"/>
            <a:ext cx="4725622" cy="2911045"/>
          </a:xfrm>
          <a:prstGeom prst="rect">
            <a:avLst/>
          </a:prstGeom>
        </p:spPr>
      </p:pic>
      <p:pic>
        <p:nvPicPr>
          <p:cNvPr id="3" name="Picture 2" descr="A pie chart with a number of different colored squares&#10;&#10;Description automatically generated with medium confidence">
            <a:extLst>
              <a:ext uri="{FF2B5EF4-FFF2-40B4-BE49-F238E27FC236}">
                <a16:creationId xmlns:a16="http://schemas.microsoft.com/office/drawing/2014/main" id="{F9565840-5F97-4262-6698-828F0A3983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7646" y="3664262"/>
            <a:ext cx="4725622" cy="2911045"/>
          </a:xfrm>
          <a:prstGeom prst="rect">
            <a:avLst/>
          </a:prstGeom>
        </p:spPr>
      </p:pic>
      <p:pic>
        <p:nvPicPr>
          <p:cNvPr id="4" name="Picture 3" descr="A pie chart with a number of different colored parts&#10;&#10;Description automatically generated">
            <a:extLst>
              <a:ext uri="{FF2B5EF4-FFF2-40B4-BE49-F238E27FC236}">
                <a16:creationId xmlns:a16="http://schemas.microsoft.com/office/drawing/2014/main" id="{E3DF04BF-A6D7-43B6-72E2-318BD4AA12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78068" y="3664261"/>
            <a:ext cx="4725622" cy="291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431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D37D412-F385-4B7A-3E1B-7A32665A5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51304"/>
          </a:xfrm>
        </p:spPr>
        <p:txBody>
          <a:bodyPr>
            <a:normAutofit fontScale="90000"/>
          </a:bodyPr>
          <a:lstStyle/>
          <a:p>
            <a:r>
              <a:rPr lang="sv-SE" sz="2000" dirty="0"/>
              <a:t>Suppl. </a:t>
            </a:r>
            <a:r>
              <a:rPr lang="sv-SE" sz="2000" dirty="0" err="1"/>
              <a:t>Figure</a:t>
            </a:r>
            <a:r>
              <a:rPr lang="sv-SE" sz="2000"/>
              <a:t> S5</a:t>
            </a:r>
            <a:br>
              <a:rPr lang="sv-SE" sz="2000" dirty="0"/>
            </a:br>
            <a:r>
              <a:rPr lang="sv-SE" sz="2000" dirty="0" err="1"/>
              <a:t>qRT</a:t>
            </a:r>
            <a:r>
              <a:rPr lang="sv-SE" sz="2000" dirty="0"/>
              <a:t>-PCR </a:t>
            </a:r>
            <a:r>
              <a:rPr lang="sv-SE" sz="2000" dirty="0" err="1"/>
              <a:t>analysis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</a:t>
            </a:r>
            <a:r>
              <a:rPr lang="sv-SE" sz="2000" dirty="0" err="1"/>
              <a:t>core</a:t>
            </a:r>
            <a:r>
              <a:rPr lang="sv-SE" sz="2000" dirty="0"/>
              <a:t> </a:t>
            </a:r>
            <a:r>
              <a:rPr lang="sv-SE" sz="2000" dirty="0" err="1"/>
              <a:t>quiescence</a:t>
            </a:r>
            <a:r>
              <a:rPr lang="sv-SE" sz="2000" dirty="0"/>
              <a:t> genes in the </a:t>
            </a:r>
            <a:r>
              <a:rPr lang="sv-SE" sz="2000" i="1" dirty="0"/>
              <a:t>set1</a:t>
            </a:r>
            <a:r>
              <a:rPr lang="sv-SE" sz="2000" i="1" dirty="0">
                <a:latin typeface="Symbol" pitchFamily="2" charset="2"/>
              </a:rPr>
              <a:t>D</a:t>
            </a:r>
            <a:r>
              <a:rPr lang="sv-SE" sz="2000" i="1" dirty="0"/>
              <a:t> </a:t>
            </a:r>
            <a:r>
              <a:rPr lang="sv-SE" sz="2000" dirty="0"/>
              <a:t>mutant </a:t>
            </a:r>
            <a:r>
              <a:rPr lang="sv-SE" sz="2000" i="1" dirty="0"/>
              <a:t>vs. </a:t>
            </a:r>
            <a:r>
              <a:rPr lang="sv-SE" sz="2000" dirty="0"/>
              <a:t>WT </a:t>
            </a:r>
            <a:br>
              <a:rPr lang="sv-SE" sz="2000" dirty="0"/>
            </a:br>
            <a:r>
              <a:rPr lang="sv-SE" sz="2000" dirty="0"/>
              <a:t>(</a:t>
            </a:r>
            <a:r>
              <a:rPr lang="sv-SE" sz="2000" dirty="0" err="1"/>
              <a:t>showing</a:t>
            </a:r>
            <a:r>
              <a:rPr lang="sv-SE" sz="2000" dirty="0"/>
              <a:t> </a:t>
            </a:r>
            <a:r>
              <a:rPr lang="sv-SE" sz="2000" dirty="0" err="1"/>
              <a:t>two</a:t>
            </a:r>
            <a:r>
              <a:rPr lang="sv-SE" sz="2000" dirty="0"/>
              <a:t> </a:t>
            </a:r>
            <a:r>
              <a:rPr lang="sv-SE" sz="2000" dirty="0" err="1"/>
              <a:t>additional</a:t>
            </a:r>
            <a:r>
              <a:rPr lang="sv-SE" sz="2000" dirty="0"/>
              <a:t> </a:t>
            </a:r>
            <a:r>
              <a:rPr lang="sv-SE" sz="2000" dirty="0" err="1"/>
              <a:t>biological</a:t>
            </a:r>
            <a:r>
              <a:rPr lang="sv-SE" sz="2000" dirty="0"/>
              <a:t> </a:t>
            </a:r>
            <a:r>
              <a:rPr lang="sv-SE" sz="2000" dirty="0" err="1"/>
              <a:t>repeats</a:t>
            </a:r>
            <a:r>
              <a:rPr lang="sv-SE" sz="2000" dirty="0"/>
              <a:t> </a:t>
            </a:r>
            <a:r>
              <a:rPr lang="sv-SE" sz="2000" dirty="0" err="1"/>
              <a:t>with</a:t>
            </a:r>
            <a:r>
              <a:rPr lang="sv-SE" sz="2000" dirty="0"/>
              <a:t> </a:t>
            </a:r>
            <a:r>
              <a:rPr lang="sv-SE" sz="2000" i="1" dirty="0"/>
              <a:t>gmh2</a:t>
            </a:r>
            <a:r>
              <a:rPr lang="sv-SE" sz="2000" dirty="0"/>
              <a:t> </a:t>
            </a:r>
            <a:r>
              <a:rPr lang="sv-SE" sz="2000" dirty="0" err="1"/>
              <a:t>normalization</a:t>
            </a:r>
            <a:r>
              <a:rPr lang="sv-SE" sz="2000" dirty="0"/>
              <a:t> and </a:t>
            </a:r>
            <a:r>
              <a:rPr lang="sv-SE" sz="2000" dirty="0" err="1"/>
              <a:t>one</a:t>
            </a:r>
            <a:r>
              <a:rPr lang="sv-SE" sz="2000" dirty="0"/>
              <a:t> </a:t>
            </a:r>
            <a:r>
              <a:rPr lang="sv-SE" sz="2000" dirty="0" err="1"/>
              <a:t>with</a:t>
            </a:r>
            <a:r>
              <a:rPr lang="sv-SE" sz="2000" dirty="0"/>
              <a:t> </a:t>
            </a:r>
            <a:r>
              <a:rPr lang="sv-SE" sz="2000" dirty="0" err="1"/>
              <a:t>rRNA</a:t>
            </a:r>
            <a:r>
              <a:rPr lang="sv-SE" sz="2000" dirty="0"/>
              <a:t> </a:t>
            </a:r>
            <a:r>
              <a:rPr lang="sv-SE" sz="2000" dirty="0" err="1"/>
              <a:t>normalization</a:t>
            </a:r>
            <a:r>
              <a:rPr lang="sv-SE" sz="2000" dirty="0"/>
              <a:t>)</a:t>
            </a:r>
          </a:p>
        </p:txBody>
      </p:sp>
      <p:pic>
        <p:nvPicPr>
          <p:cNvPr id="7" name="Bildobjekt 6" descr="En bild som visar skärmbild, design&#10;&#10;Automatiskt genererad beskrivning">
            <a:extLst>
              <a:ext uri="{FF2B5EF4-FFF2-40B4-BE49-F238E27FC236}">
                <a16:creationId xmlns:a16="http://schemas.microsoft.com/office/drawing/2014/main" id="{C245A15E-BAC7-4D0C-2932-7CE660DFB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861" y="1273960"/>
            <a:ext cx="4395788" cy="2637473"/>
          </a:xfrm>
          <a:prstGeom prst="rect">
            <a:avLst/>
          </a:prstGeom>
        </p:spPr>
      </p:pic>
      <p:pic>
        <p:nvPicPr>
          <p:cNvPr id="11" name="Bildobjekt 10" descr="En bild som visar diagram, linje, Graf, skärmbild&#10;&#10;Automatiskt genererad beskrivning">
            <a:extLst>
              <a:ext uri="{FF2B5EF4-FFF2-40B4-BE49-F238E27FC236}">
                <a16:creationId xmlns:a16="http://schemas.microsoft.com/office/drawing/2014/main" id="{7C48E5D3-97AE-FF9B-FD9E-3E96CEB81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596" y="1173234"/>
            <a:ext cx="4731543" cy="2838926"/>
          </a:xfrm>
          <a:prstGeom prst="rect">
            <a:avLst/>
          </a:prstGeom>
        </p:spPr>
      </p:pic>
      <p:pic>
        <p:nvPicPr>
          <p:cNvPr id="13" name="Bildobjekt 12" descr="En bild som visar diagram, linje, Graf, skärmbild&#10;&#10;Automatiskt genererad beskrivning">
            <a:extLst>
              <a:ext uri="{FF2B5EF4-FFF2-40B4-BE49-F238E27FC236}">
                <a16:creationId xmlns:a16="http://schemas.microsoft.com/office/drawing/2014/main" id="{F63C6FA9-12C6-0573-CE5B-609A7F4378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709" y="4165601"/>
            <a:ext cx="4411940" cy="264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864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046098EE-7279-2579-D3E0-132DE6C8F1DB}"/>
              </a:ext>
            </a:extLst>
          </p:cNvPr>
          <p:cNvSpPr txBox="1"/>
          <p:nvPr/>
        </p:nvSpPr>
        <p:spPr>
          <a:xfrm>
            <a:off x="405519" y="175244"/>
            <a:ext cx="3043205" cy="64633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SE" err="1"/>
              <a:t>Supplementary</a:t>
            </a:r>
            <a:r>
              <a:rPr lang="en-SE"/>
              <a:t> </a:t>
            </a:r>
            <a:r>
              <a:rPr lang="en-SE" err="1"/>
              <a:t>Figure</a:t>
            </a:r>
            <a:r>
              <a:rPr lang="en-SE"/>
              <a:t> S1</a:t>
            </a:r>
            <a:endParaRPr lang="sv-SE" dirty="0"/>
          </a:p>
          <a:p>
            <a:r>
              <a:rPr lang="en-SE"/>
              <a:t>Volcano plot </a:t>
            </a:r>
            <a:r>
              <a:rPr lang="sv-SE" dirty="0"/>
              <a:t>for </a:t>
            </a:r>
            <a:r>
              <a:rPr lang="en-SE"/>
              <a:t>ORF</a:t>
            </a:r>
            <a:r>
              <a:rPr lang="sv-SE" dirty="0"/>
              <a:t> regions </a:t>
            </a:r>
            <a:endParaRPr lang="en-SE">
              <a:cs typeface="Calibri"/>
            </a:endParaRPr>
          </a:p>
        </p:txBody>
      </p:sp>
      <p:pic>
        <p:nvPicPr>
          <p:cNvPr id="3" name="Picture 2" descr="A diagram of a gene&#10;&#10;Description automatically generated with medium confidence">
            <a:extLst>
              <a:ext uri="{FF2B5EF4-FFF2-40B4-BE49-F238E27FC236}">
                <a16:creationId xmlns:a16="http://schemas.microsoft.com/office/drawing/2014/main" id="{072645DA-9BD4-3BF8-7D9B-321F8AE35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2" y="2877731"/>
            <a:ext cx="3737472" cy="1962897"/>
          </a:xfrm>
          <a:prstGeom prst="rect">
            <a:avLst/>
          </a:prstGeom>
        </p:spPr>
      </p:pic>
      <p:pic>
        <p:nvPicPr>
          <p:cNvPr id="5" name="Picture 4" descr="A diagram of a number of genes&#10;&#10;Description automatically generated with medium confidence">
            <a:extLst>
              <a:ext uri="{FF2B5EF4-FFF2-40B4-BE49-F238E27FC236}">
                <a16:creationId xmlns:a16="http://schemas.microsoft.com/office/drawing/2014/main" id="{784C824A-6D3E-0E47-8FB9-40610E64C9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418" y="2877731"/>
            <a:ext cx="3652882" cy="1918471"/>
          </a:xfrm>
          <a:prstGeom prst="rect">
            <a:avLst/>
          </a:prstGeom>
        </p:spPr>
      </p:pic>
      <p:pic>
        <p:nvPicPr>
          <p:cNvPr id="9" name="Picture 8" descr="A graph of a diagram&#10;&#10;Description automatically generated with medium confidence">
            <a:extLst>
              <a:ext uri="{FF2B5EF4-FFF2-40B4-BE49-F238E27FC236}">
                <a16:creationId xmlns:a16="http://schemas.microsoft.com/office/drawing/2014/main" id="{BBBD7CFD-553E-9AAB-82BD-7532DAC391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5208" y="2877731"/>
            <a:ext cx="3717210" cy="1952255"/>
          </a:xfrm>
          <a:prstGeom prst="rect">
            <a:avLst/>
          </a:prstGeom>
        </p:spPr>
      </p:pic>
      <p:pic>
        <p:nvPicPr>
          <p:cNvPr id="11" name="Picture 10" descr="A graph of a number of genes&#10;&#10;Description automatically generated">
            <a:extLst>
              <a:ext uri="{FF2B5EF4-FFF2-40B4-BE49-F238E27FC236}">
                <a16:creationId xmlns:a16="http://schemas.microsoft.com/office/drawing/2014/main" id="{114A0F20-E57F-6BBA-0F1C-9A7E2E47ED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32" y="4844112"/>
            <a:ext cx="3614946" cy="1898547"/>
          </a:xfrm>
          <a:prstGeom prst="rect">
            <a:avLst/>
          </a:prstGeom>
        </p:spPr>
      </p:pic>
      <p:pic>
        <p:nvPicPr>
          <p:cNvPr id="13" name="Picture 12" descr="A graph of a function&#10;&#10;Description automatically generated with medium confidence">
            <a:extLst>
              <a:ext uri="{FF2B5EF4-FFF2-40B4-BE49-F238E27FC236}">
                <a16:creationId xmlns:a16="http://schemas.microsoft.com/office/drawing/2014/main" id="{B1A55C46-BCCD-111E-A7D0-B40958ABE3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7471" y="4840628"/>
            <a:ext cx="3632619" cy="1907829"/>
          </a:xfrm>
          <a:prstGeom prst="rect">
            <a:avLst/>
          </a:prstGeom>
        </p:spPr>
      </p:pic>
      <p:pic>
        <p:nvPicPr>
          <p:cNvPr id="15" name="Picture 14" descr="A diagram of a gene&#10;&#10;Description automatically generated with medium confidence">
            <a:extLst>
              <a:ext uri="{FF2B5EF4-FFF2-40B4-BE49-F238E27FC236}">
                <a16:creationId xmlns:a16="http://schemas.microsoft.com/office/drawing/2014/main" id="{750FA448-6D0E-981D-CE1F-44F0351AFC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2478" y="957826"/>
            <a:ext cx="3708630" cy="1947749"/>
          </a:xfrm>
          <a:prstGeom prst="rect">
            <a:avLst/>
          </a:prstGeom>
        </p:spPr>
      </p:pic>
      <p:pic>
        <p:nvPicPr>
          <p:cNvPr id="4" name="Bildobjekt 3" descr="En bild som visar text, skärmbild, diagram, Graf&#10;&#10;Automatiskt genererad beskrivning">
            <a:extLst>
              <a:ext uri="{FF2B5EF4-FFF2-40B4-BE49-F238E27FC236}">
                <a16:creationId xmlns:a16="http://schemas.microsoft.com/office/drawing/2014/main" id="{131113E5-FA55-7CB5-45C9-3766C143D8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7227" y="969902"/>
            <a:ext cx="3043205" cy="1825923"/>
          </a:xfrm>
          <a:prstGeom prst="rect">
            <a:avLst/>
          </a:prstGeom>
        </p:spPr>
      </p:pic>
      <p:pic>
        <p:nvPicPr>
          <p:cNvPr id="8" name="Bildobjekt 7" descr="En bild som visar text, skärmbild, diagram, Graf&#10;&#10;Automatiskt genererad beskrivning">
            <a:extLst>
              <a:ext uri="{FF2B5EF4-FFF2-40B4-BE49-F238E27FC236}">
                <a16:creationId xmlns:a16="http://schemas.microsoft.com/office/drawing/2014/main" id="{4412D083-6CF2-68A9-AF1C-26E915FBD1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79049" y="821575"/>
            <a:ext cx="3399620" cy="203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50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AEBDC-AD06-5F3A-725A-697114F40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99A1604F-D7B0-47D1-7E4B-E25B4FE21666}"/>
              </a:ext>
            </a:extLst>
          </p:cNvPr>
          <p:cNvSpPr txBox="1"/>
          <p:nvPr/>
        </p:nvSpPr>
        <p:spPr>
          <a:xfrm>
            <a:off x="581891" y="374073"/>
            <a:ext cx="45850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Suppl</a:t>
            </a:r>
            <a:r>
              <a:rPr lang="sv-SE" dirty="0"/>
              <a:t> </a:t>
            </a:r>
            <a:r>
              <a:rPr lang="sv-SE" dirty="0" err="1"/>
              <a:t>Figure</a:t>
            </a:r>
            <a:r>
              <a:rPr lang="sv-SE" dirty="0"/>
              <a:t> S2: Integrative </a:t>
            </a:r>
            <a:r>
              <a:rPr lang="sv-SE" dirty="0" err="1"/>
              <a:t>Genomics</a:t>
            </a:r>
            <a:r>
              <a:rPr lang="sv-SE" dirty="0"/>
              <a:t> Viewer (IGV) images (</a:t>
            </a:r>
            <a:r>
              <a:rPr lang="sv-SE" dirty="0" err="1"/>
              <a:t>showing</a:t>
            </a:r>
            <a:r>
              <a:rPr lang="sv-SE" dirty="0"/>
              <a:t> </a:t>
            </a:r>
            <a:r>
              <a:rPr lang="sv-SE" dirty="0" err="1"/>
              <a:t>two</a:t>
            </a:r>
            <a:r>
              <a:rPr lang="sv-SE" dirty="0"/>
              <a:t> </a:t>
            </a:r>
            <a:r>
              <a:rPr lang="sv-SE" dirty="0" err="1"/>
              <a:t>additional</a:t>
            </a:r>
            <a:r>
              <a:rPr lang="sv-SE" dirty="0"/>
              <a:t> </a:t>
            </a:r>
            <a:r>
              <a:rPr lang="sv-SE" dirty="0" err="1"/>
              <a:t>biological</a:t>
            </a:r>
            <a:r>
              <a:rPr lang="sv-SE" dirty="0"/>
              <a:t> </a:t>
            </a:r>
            <a:r>
              <a:rPr lang="sv-SE" dirty="0" err="1"/>
              <a:t>replicates</a:t>
            </a:r>
            <a:r>
              <a:rPr lang="sv-SE" dirty="0"/>
              <a:t>)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148511AE-7476-0749-11E9-27AA13A80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327" y="1257300"/>
            <a:ext cx="3657600" cy="4343400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75232C0C-ADF8-5FA9-586A-CD90EC2CD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402" y="1073724"/>
            <a:ext cx="4144971" cy="4343401"/>
          </a:xfrm>
          <a:prstGeom prst="rect">
            <a:avLst/>
          </a:prstGeom>
        </p:spPr>
      </p:pic>
      <p:sp>
        <p:nvSpPr>
          <p:cNvPr id="8" name="textruta 7">
            <a:extLst>
              <a:ext uri="{FF2B5EF4-FFF2-40B4-BE49-F238E27FC236}">
                <a16:creationId xmlns:a16="http://schemas.microsoft.com/office/drawing/2014/main" id="{CB8BFDBC-AC7D-AE09-47F3-CE4E1C293625}"/>
              </a:ext>
            </a:extLst>
          </p:cNvPr>
          <p:cNvSpPr txBox="1"/>
          <p:nvPr/>
        </p:nvSpPr>
        <p:spPr>
          <a:xfrm>
            <a:off x="5394093" y="424751"/>
            <a:ext cx="203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/>
              <a:t>rpl27</a:t>
            </a:r>
            <a:r>
              <a:rPr lang="sv-SE" i="1" baseline="30000"/>
              <a:t>+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E1E5DE8A-5C6C-672A-2347-976BC5D2DC7A}"/>
              </a:ext>
            </a:extLst>
          </p:cNvPr>
          <p:cNvSpPr txBox="1"/>
          <p:nvPr/>
        </p:nvSpPr>
        <p:spPr>
          <a:xfrm>
            <a:off x="9682316" y="409121"/>
            <a:ext cx="149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Replicate</a:t>
            </a:r>
            <a:r>
              <a:rPr lang="sv-SE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429901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EB85E-9782-36FB-3DE3-F5F95C1E9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>
            <a:extLst>
              <a:ext uri="{FF2B5EF4-FFF2-40B4-BE49-F238E27FC236}">
                <a16:creationId xmlns:a16="http://schemas.microsoft.com/office/drawing/2014/main" id="{79FCBEC7-04DA-6B55-024C-1FF8E5334A1B}"/>
              </a:ext>
            </a:extLst>
          </p:cNvPr>
          <p:cNvSpPr txBox="1"/>
          <p:nvPr/>
        </p:nvSpPr>
        <p:spPr>
          <a:xfrm>
            <a:off x="5394093" y="424751"/>
            <a:ext cx="203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/>
              <a:t>rpl27</a:t>
            </a:r>
            <a:r>
              <a:rPr lang="sv-SE" i="1" baseline="30000"/>
              <a:t>+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B7141FE8-5484-C218-BFC6-7813BDCFD87D}"/>
              </a:ext>
            </a:extLst>
          </p:cNvPr>
          <p:cNvSpPr txBox="1"/>
          <p:nvPr/>
        </p:nvSpPr>
        <p:spPr>
          <a:xfrm>
            <a:off x="9682316" y="409121"/>
            <a:ext cx="149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Replicate</a:t>
            </a:r>
            <a:r>
              <a:rPr lang="sv-SE" dirty="0"/>
              <a:t> 3</a:t>
            </a:r>
          </a:p>
        </p:txBody>
      </p:sp>
      <p:pic>
        <p:nvPicPr>
          <p:cNvPr id="6" name="Bildobjekt 5" descr="En bild som visar skärmbild, text, Färggrann, design&#10;&#10;Automatiskt genererad beskrivning">
            <a:extLst>
              <a:ext uri="{FF2B5EF4-FFF2-40B4-BE49-F238E27FC236}">
                <a16:creationId xmlns:a16="http://schemas.microsoft.com/office/drawing/2014/main" id="{D5B05240-8A31-DF6F-BE1F-17119D290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236" y="1091380"/>
            <a:ext cx="4592893" cy="5511471"/>
          </a:xfrm>
          <a:prstGeom prst="rect">
            <a:avLst/>
          </a:prstGeom>
        </p:spPr>
      </p:pic>
      <p:pic>
        <p:nvPicPr>
          <p:cNvPr id="10" name="Bildobjekt 9" descr="En bild som visar text, skärmbild, Färggrann&#10;&#10;Automatiskt genererad beskrivning">
            <a:extLst>
              <a:ext uri="{FF2B5EF4-FFF2-40B4-BE49-F238E27FC236}">
                <a16:creationId xmlns:a16="http://schemas.microsoft.com/office/drawing/2014/main" id="{944D35A2-333C-14FD-A322-710EEC544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310" y="1038146"/>
            <a:ext cx="5181598" cy="584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43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BF1D4-3A8D-7AA2-7299-377678024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B48C11CD-BE1C-6957-40B2-B115D6DEC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663" y="1265959"/>
            <a:ext cx="4800600" cy="3771900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63A4D21E-DB62-8FC9-B540-C31D57B65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630" y="1265959"/>
            <a:ext cx="5298273" cy="3771900"/>
          </a:xfrm>
          <a:prstGeom prst="rect">
            <a:avLst/>
          </a:prstGeom>
        </p:spPr>
      </p:pic>
      <p:sp>
        <p:nvSpPr>
          <p:cNvPr id="7" name="textruta 6">
            <a:extLst>
              <a:ext uri="{FF2B5EF4-FFF2-40B4-BE49-F238E27FC236}">
                <a16:creationId xmlns:a16="http://schemas.microsoft.com/office/drawing/2014/main" id="{98C62D86-6BFC-FDEB-C74F-2EA79CA36DAF}"/>
              </a:ext>
            </a:extLst>
          </p:cNvPr>
          <p:cNvSpPr txBox="1"/>
          <p:nvPr/>
        </p:nvSpPr>
        <p:spPr>
          <a:xfrm>
            <a:off x="5241693" y="409121"/>
            <a:ext cx="203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/>
              <a:t>hhf1</a:t>
            </a:r>
            <a:r>
              <a:rPr lang="sv-SE" i="1" baseline="30000"/>
              <a:t>+      </a:t>
            </a:r>
            <a:r>
              <a:rPr lang="sv-SE" i="1"/>
              <a:t>hht1</a:t>
            </a:r>
            <a:r>
              <a:rPr lang="sv-SE" i="1" baseline="30000"/>
              <a:t>+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8C3B0BB7-576C-0750-CC5A-F95B9797B05F}"/>
              </a:ext>
            </a:extLst>
          </p:cNvPr>
          <p:cNvSpPr txBox="1"/>
          <p:nvPr/>
        </p:nvSpPr>
        <p:spPr>
          <a:xfrm>
            <a:off x="9682316" y="409121"/>
            <a:ext cx="149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Replicate</a:t>
            </a:r>
            <a:r>
              <a:rPr lang="sv-SE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866312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22ABD-AD45-2340-AD41-2D3086F04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ruta 6">
            <a:extLst>
              <a:ext uri="{FF2B5EF4-FFF2-40B4-BE49-F238E27FC236}">
                <a16:creationId xmlns:a16="http://schemas.microsoft.com/office/drawing/2014/main" id="{118B70A2-6A8B-1D99-B0ED-78EE88C302C3}"/>
              </a:ext>
            </a:extLst>
          </p:cNvPr>
          <p:cNvSpPr txBox="1"/>
          <p:nvPr/>
        </p:nvSpPr>
        <p:spPr>
          <a:xfrm>
            <a:off x="5241693" y="409121"/>
            <a:ext cx="203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/>
              <a:t>hhf1</a:t>
            </a:r>
            <a:r>
              <a:rPr lang="sv-SE" i="1" baseline="30000"/>
              <a:t>+      </a:t>
            </a:r>
            <a:r>
              <a:rPr lang="sv-SE" i="1"/>
              <a:t>hht1</a:t>
            </a:r>
            <a:r>
              <a:rPr lang="sv-SE" i="1" baseline="30000"/>
              <a:t>+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F2894FA1-C763-33DF-443C-3F6703E40013}"/>
              </a:ext>
            </a:extLst>
          </p:cNvPr>
          <p:cNvSpPr txBox="1"/>
          <p:nvPr/>
        </p:nvSpPr>
        <p:spPr>
          <a:xfrm>
            <a:off x="9682316" y="409121"/>
            <a:ext cx="149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err="1"/>
              <a:t>Replicate</a:t>
            </a:r>
            <a:r>
              <a:rPr lang="sv-SE"/>
              <a:t> 3</a:t>
            </a:r>
          </a:p>
        </p:txBody>
      </p:sp>
      <p:pic>
        <p:nvPicPr>
          <p:cNvPr id="4" name="Bildobjekt 3" descr="En bild som visar text, skärmbild, Färggrann, Graf&#10;&#10;Automatiskt genererad beskrivning">
            <a:extLst>
              <a:ext uri="{FF2B5EF4-FFF2-40B4-BE49-F238E27FC236}">
                <a16:creationId xmlns:a16="http://schemas.microsoft.com/office/drawing/2014/main" id="{1642A4C2-B19A-C350-F240-0ED4012AA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034" y="1484671"/>
            <a:ext cx="4604593" cy="3888658"/>
          </a:xfrm>
          <a:prstGeom prst="rect">
            <a:avLst/>
          </a:prstGeom>
        </p:spPr>
      </p:pic>
      <p:pic>
        <p:nvPicPr>
          <p:cNvPr id="8" name="Bildobjekt 7" descr="En bild som visar skärmbild, text, Färggrann, linje&#10;&#10;Automatiskt genererad beskrivning">
            <a:extLst>
              <a:ext uri="{FF2B5EF4-FFF2-40B4-BE49-F238E27FC236}">
                <a16:creationId xmlns:a16="http://schemas.microsoft.com/office/drawing/2014/main" id="{FDE8DC21-4F1F-1491-3CD7-B4AB4F76E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298" y="1484671"/>
            <a:ext cx="4818011" cy="365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021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6A9F1-AD23-F430-C5C0-E8E803FDA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ruta 6">
            <a:extLst>
              <a:ext uri="{FF2B5EF4-FFF2-40B4-BE49-F238E27FC236}">
                <a16:creationId xmlns:a16="http://schemas.microsoft.com/office/drawing/2014/main" id="{AD5F686E-A0A9-930B-4F95-A2E31542B7E9}"/>
              </a:ext>
            </a:extLst>
          </p:cNvPr>
          <p:cNvSpPr txBox="1"/>
          <p:nvPr/>
        </p:nvSpPr>
        <p:spPr>
          <a:xfrm>
            <a:off x="5437908" y="360219"/>
            <a:ext cx="5493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/>
              <a:t>gdp3</a:t>
            </a:r>
            <a:r>
              <a:rPr lang="sv-SE" i="1" baseline="30000"/>
              <a:t>+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D1E89E01-4714-C844-C251-14F7734DA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9225" y="1736822"/>
            <a:ext cx="4770047" cy="4228338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7A75DAEC-32BF-EE03-CDF1-765E7874F1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580" y="1736822"/>
            <a:ext cx="5083420" cy="4192122"/>
          </a:xfrm>
          <a:prstGeom prst="rect">
            <a:avLst/>
          </a:prstGeom>
        </p:spPr>
      </p:pic>
      <p:sp>
        <p:nvSpPr>
          <p:cNvPr id="3" name="textruta 2">
            <a:extLst>
              <a:ext uri="{FF2B5EF4-FFF2-40B4-BE49-F238E27FC236}">
                <a16:creationId xmlns:a16="http://schemas.microsoft.com/office/drawing/2014/main" id="{311C8992-6FBC-2A7D-CCE7-E0433A860788}"/>
              </a:ext>
            </a:extLst>
          </p:cNvPr>
          <p:cNvSpPr txBox="1"/>
          <p:nvPr/>
        </p:nvSpPr>
        <p:spPr>
          <a:xfrm>
            <a:off x="9682316" y="409121"/>
            <a:ext cx="149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Replicate</a:t>
            </a:r>
            <a:r>
              <a:rPr lang="sv-SE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039340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2BB37-A2E4-30F5-E9D5-3E34E823C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ruta 6">
            <a:extLst>
              <a:ext uri="{FF2B5EF4-FFF2-40B4-BE49-F238E27FC236}">
                <a16:creationId xmlns:a16="http://schemas.microsoft.com/office/drawing/2014/main" id="{3D6AA2F4-75E7-A803-0F02-C3F025130DC0}"/>
              </a:ext>
            </a:extLst>
          </p:cNvPr>
          <p:cNvSpPr txBox="1"/>
          <p:nvPr/>
        </p:nvSpPr>
        <p:spPr>
          <a:xfrm>
            <a:off x="5437908" y="360219"/>
            <a:ext cx="5493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/>
              <a:t>gdp3</a:t>
            </a:r>
            <a:r>
              <a:rPr lang="sv-SE" i="1" baseline="30000"/>
              <a:t>+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2496E0A7-3686-AFFD-D539-BE1A198F04F3}"/>
              </a:ext>
            </a:extLst>
          </p:cNvPr>
          <p:cNvSpPr txBox="1"/>
          <p:nvPr/>
        </p:nvSpPr>
        <p:spPr>
          <a:xfrm>
            <a:off x="9682316" y="409121"/>
            <a:ext cx="149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err="1"/>
              <a:t>Replicate</a:t>
            </a:r>
            <a:r>
              <a:rPr lang="sv-SE"/>
              <a:t> 3</a:t>
            </a:r>
          </a:p>
        </p:txBody>
      </p:sp>
      <p:pic>
        <p:nvPicPr>
          <p:cNvPr id="5" name="Bildobjekt 4" descr="En bild som visar text, skärmbild, Teckensnitt, Färggrann&#10;&#10;Automatiskt genererad beskrivning">
            <a:extLst>
              <a:ext uri="{FF2B5EF4-FFF2-40B4-BE49-F238E27FC236}">
                <a16:creationId xmlns:a16="http://schemas.microsoft.com/office/drawing/2014/main" id="{C3D44697-D346-9278-F5C4-07693BC07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3071" y="1023955"/>
            <a:ext cx="5998914" cy="5067130"/>
          </a:xfrm>
          <a:prstGeom prst="rect">
            <a:avLst/>
          </a:prstGeom>
        </p:spPr>
      </p:pic>
      <p:pic>
        <p:nvPicPr>
          <p:cNvPr id="8" name="Bildobjekt 7" descr="En bild som visar text, Teckensnitt, linje, Färggrann&#10;&#10;Automatiskt genererad beskrivning">
            <a:extLst>
              <a:ext uri="{FF2B5EF4-FFF2-40B4-BE49-F238E27FC236}">
                <a16:creationId xmlns:a16="http://schemas.microsoft.com/office/drawing/2014/main" id="{A0AAE6D4-3E81-8E05-4435-C76ED4E88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5843" y="1023955"/>
            <a:ext cx="6375918" cy="506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6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14ECA-6040-D258-4A48-2AF1591C0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ruta 6">
            <a:extLst>
              <a:ext uri="{FF2B5EF4-FFF2-40B4-BE49-F238E27FC236}">
                <a16:creationId xmlns:a16="http://schemas.microsoft.com/office/drawing/2014/main" id="{7EEE3FB4-4895-03C1-A97D-6CA2E033FBF0}"/>
              </a:ext>
            </a:extLst>
          </p:cNvPr>
          <p:cNvSpPr txBox="1"/>
          <p:nvPr/>
        </p:nvSpPr>
        <p:spPr>
          <a:xfrm>
            <a:off x="5077691" y="470463"/>
            <a:ext cx="203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/>
              <a:t>SPBPB21E7 region</a:t>
            </a:r>
            <a:endParaRPr lang="sv-SE" i="1" baseline="30000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9AFC468D-A64C-BDD7-104C-79FB3FE18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3" y="1482435"/>
            <a:ext cx="5982937" cy="3538228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B5C64C41-72B6-801F-854F-E5EFF6FE9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175" y="1393976"/>
            <a:ext cx="5668762" cy="3682107"/>
          </a:xfrm>
          <a:prstGeom prst="rect">
            <a:avLst/>
          </a:prstGeom>
        </p:spPr>
      </p:pic>
      <p:sp>
        <p:nvSpPr>
          <p:cNvPr id="3" name="textruta 2">
            <a:extLst>
              <a:ext uri="{FF2B5EF4-FFF2-40B4-BE49-F238E27FC236}">
                <a16:creationId xmlns:a16="http://schemas.microsoft.com/office/drawing/2014/main" id="{1A0A734E-B0AC-8D28-EEE0-9711BFF83C48}"/>
              </a:ext>
            </a:extLst>
          </p:cNvPr>
          <p:cNvSpPr txBox="1"/>
          <p:nvPr/>
        </p:nvSpPr>
        <p:spPr>
          <a:xfrm>
            <a:off x="9682316" y="409121"/>
            <a:ext cx="149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Replicate</a:t>
            </a:r>
            <a:r>
              <a:rPr lang="sv-SE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548602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145</Words>
  <Application>Microsoft Macintosh PowerPoint</Application>
  <PresentationFormat>Bredbild</PresentationFormat>
  <Paragraphs>31</Paragraphs>
  <Slides>13</Slides>
  <Notes>4</Notes>
  <HiddenSlides>0</HiddenSlides>
  <MMClips>0</MMClips>
  <ScaleCrop>false</ScaleCrop>
  <HeadingPairs>
    <vt:vector size="6" baseType="variant">
      <vt:variant>
        <vt:lpstr>Använt teckensnitt</vt:lpstr>
      </vt:variant>
      <vt:variant>
        <vt:i4>6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13</vt:i4>
      </vt:variant>
    </vt:vector>
  </HeadingPairs>
  <TitlesOfParts>
    <vt:vector size="20" baseType="lpstr">
      <vt:lpstr>Aptos</vt:lpstr>
      <vt:lpstr>Aptos Display</vt:lpstr>
      <vt:lpstr>Arial</vt:lpstr>
      <vt:lpstr>Calibri</vt:lpstr>
      <vt:lpstr>Palatino Linotype</vt:lpstr>
      <vt:lpstr>Symbol</vt:lpstr>
      <vt:lpstr>Office-tema</vt:lpstr>
      <vt:lpstr>Supplementary figures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Suppl. Figure S5 qRT-PCR analysis of core quiescence genes in the set1D mutant vs. WT  (showing two additional biological repeats with gmh2 normalization and one with rRNA normalization)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Supplementary figures</dc:title>
  <dc:creator>Karl Ekwall</dc:creator>
  <cp:lastModifiedBy>Karl Ekwall</cp:lastModifiedBy>
  <cp:revision>2</cp:revision>
  <cp:lastPrinted>2024-08-26T08:06:53Z</cp:lastPrinted>
  <dcterms:created xsi:type="dcterms:W3CDTF">2024-08-20T07:56:04Z</dcterms:created>
  <dcterms:modified xsi:type="dcterms:W3CDTF">2024-10-16T08:25:58Z</dcterms:modified>
</cp:coreProperties>
</file>