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9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97"/>
  </p:normalViewPr>
  <p:slideViewPr>
    <p:cSldViewPr snapToGrid="0" snapToObjects="1">
      <p:cViewPr varScale="1">
        <p:scale>
          <a:sx n="86" d="100"/>
          <a:sy n="86" d="100"/>
        </p:scale>
        <p:origin x="114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C8E-CDE8-6041-9ABE-6F660891EC1C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866E-A9A0-8146-B06A-4F937B946F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04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C8E-CDE8-6041-9ABE-6F660891EC1C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866E-A9A0-8146-B06A-4F937B946F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609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C8E-CDE8-6041-9ABE-6F660891EC1C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866E-A9A0-8146-B06A-4F937B946F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29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C8E-CDE8-6041-9ABE-6F660891EC1C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866E-A9A0-8146-B06A-4F937B946F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2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C8E-CDE8-6041-9ABE-6F660891EC1C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866E-A9A0-8146-B06A-4F937B946F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119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C8E-CDE8-6041-9ABE-6F660891EC1C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866E-A9A0-8146-B06A-4F937B946F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177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C8E-CDE8-6041-9ABE-6F660891EC1C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866E-A9A0-8146-B06A-4F937B946F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875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C8E-CDE8-6041-9ABE-6F660891EC1C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866E-A9A0-8146-B06A-4F937B946F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746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C8E-CDE8-6041-9ABE-6F660891EC1C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866E-A9A0-8146-B06A-4F937B946F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708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C8E-CDE8-6041-9ABE-6F660891EC1C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866E-A9A0-8146-B06A-4F937B946F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306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5AC8E-CDE8-6041-9ABE-6F660891EC1C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4866E-A9A0-8146-B06A-4F937B946F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237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5AC8E-CDE8-6041-9ABE-6F660891EC1C}" type="datetimeFigureOut">
              <a:rPr lang="en-GB" smtClean="0"/>
              <a:t>07/01/2022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866E-A9A0-8146-B06A-4F937B946F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466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pgnr82aes63h62l0d2eklrgs3(1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0513" y="476672"/>
            <a:ext cx="6955429" cy="52165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7837" y="107340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Z stack through a </a:t>
            </a:r>
            <a:r>
              <a:rPr lang="en-GB" b="1" i="1" dirty="0"/>
              <a:t>C. albicans </a:t>
            </a:r>
            <a:r>
              <a:rPr lang="en-GB" b="1" dirty="0"/>
              <a:t>biofilm (2 µm depth)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18449" y="1988840"/>
            <a:ext cx="1572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sz="1600" b="1" dirty="0"/>
              <a:t>MET-Texas Red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029642" y="2173506"/>
            <a:ext cx="6510067" cy="222130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0513" y="6453336"/>
            <a:ext cx="865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5440" y="6344677"/>
            <a:ext cx="88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Video S1: MET-Texas Red penetrated the biofilm and is seen bound to fungal cells.  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2648744" y="2173506"/>
            <a:ext cx="5890964" cy="283967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329264" y="5517232"/>
            <a:ext cx="79208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127229" y="5046243"/>
            <a:ext cx="1403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Please click to see video</a:t>
            </a:r>
          </a:p>
        </p:txBody>
      </p:sp>
    </p:spTree>
    <p:extLst>
      <p:ext uri="{BB962C8B-B14F-4D97-AF65-F5344CB8AC3E}">
        <p14:creationId xmlns:p14="http://schemas.microsoft.com/office/powerpoint/2010/main" val="2723219209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38</Words>
  <Application>Microsoft Office PowerPoint</Application>
  <PresentationFormat>A4 Paper (210x297 mm)</PresentationFormat>
  <Paragraphs>5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iuchegbu@gmail.com</dc:creator>
  <cp:lastModifiedBy>MDPI</cp:lastModifiedBy>
  <cp:revision>7</cp:revision>
  <dcterms:created xsi:type="dcterms:W3CDTF">2021-10-21T11:01:32Z</dcterms:created>
  <dcterms:modified xsi:type="dcterms:W3CDTF">2022-01-07T06:54:33Z</dcterms:modified>
</cp:coreProperties>
</file>