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62" r:id="rId2"/>
    <p:sldId id="270" r:id="rId3"/>
    <p:sldId id="263" r:id="rId4"/>
    <p:sldId id="266" r:id="rId5"/>
    <p:sldId id="268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0B0ED3-1DDF-4665-BC2A-0488716DC48E}" v="42" dt="2024-11-05T02:55:41.1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5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小澤　真" userId="1cf0a4bc-a929-445a-90bb-0fb4c1a83e25" providerId="ADAL" clId="{5A0B0ED3-1DDF-4665-BC2A-0488716DC48E}"/>
    <pc:docChg chg="undo custSel addSld delSld modSld sldOrd">
      <pc:chgData name="小澤　真" userId="1cf0a4bc-a929-445a-90bb-0fb4c1a83e25" providerId="ADAL" clId="{5A0B0ED3-1DDF-4665-BC2A-0488716DC48E}" dt="2024-11-05T02:55:41.106" v="376" actId="164"/>
      <pc:docMkLst>
        <pc:docMk/>
      </pc:docMkLst>
      <pc:sldChg chg="addSp delSp modSp mod ord">
        <pc:chgData name="小澤　真" userId="1cf0a4bc-a929-445a-90bb-0fb4c1a83e25" providerId="ADAL" clId="{5A0B0ED3-1DDF-4665-BC2A-0488716DC48E}" dt="2024-11-05T02:55:41.106" v="376" actId="164"/>
        <pc:sldMkLst>
          <pc:docMk/>
          <pc:sldMk cId="2566533906" sldId="262"/>
        </pc:sldMkLst>
        <pc:spChg chg="add mod">
          <ac:chgData name="小澤　真" userId="1cf0a4bc-a929-445a-90bb-0fb4c1a83e25" providerId="ADAL" clId="{5A0B0ED3-1DDF-4665-BC2A-0488716DC48E}" dt="2024-11-05T01:51:24.436" v="194"/>
          <ac:spMkLst>
            <pc:docMk/>
            <pc:sldMk cId="2566533906" sldId="262"/>
            <ac:spMk id="4" creationId="{37E6F80E-BAC4-A88D-5AA8-7D457877BDB0}"/>
          </ac:spMkLst>
        </pc:spChg>
        <pc:spChg chg="mod topLvl">
          <ac:chgData name="小澤　真" userId="1cf0a4bc-a929-445a-90bb-0fb4c1a83e25" providerId="ADAL" clId="{5A0B0ED3-1DDF-4665-BC2A-0488716DC48E}" dt="2024-11-05T02:55:41.106" v="376" actId="164"/>
          <ac:spMkLst>
            <pc:docMk/>
            <pc:sldMk cId="2566533906" sldId="262"/>
            <ac:spMk id="5" creationId="{D58EFEE6-28F4-4DED-936B-3753E4843698}"/>
          </ac:spMkLst>
        </pc:spChg>
        <pc:spChg chg="add del mod topLvl">
          <ac:chgData name="小澤　真" userId="1cf0a4bc-a929-445a-90bb-0fb4c1a83e25" providerId="ADAL" clId="{5A0B0ED3-1DDF-4665-BC2A-0488716DC48E}" dt="2024-11-05T02:18:19.026" v="327" actId="478"/>
          <ac:spMkLst>
            <pc:docMk/>
            <pc:sldMk cId="2566533906" sldId="262"/>
            <ac:spMk id="13" creationId="{21DBCCC8-C0AC-5195-5A53-B54A293F05A3}"/>
          </ac:spMkLst>
        </pc:spChg>
        <pc:spChg chg="mod topLvl">
          <ac:chgData name="小澤　真" userId="1cf0a4bc-a929-445a-90bb-0fb4c1a83e25" providerId="ADAL" clId="{5A0B0ED3-1DDF-4665-BC2A-0488716DC48E}" dt="2024-11-05T02:55:41.106" v="376" actId="164"/>
          <ac:spMkLst>
            <pc:docMk/>
            <pc:sldMk cId="2566533906" sldId="262"/>
            <ac:spMk id="14" creationId="{7D1DBBF4-A32B-4B9A-AB3C-668575FCE371}"/>
          </ac:spMkLst>
        </pc:spChg>
        <pc:spChg chg="add del mod topLvl">
          <ac:chgData name="小澤　真" userId="1cf0a4bc-a929-445a-90bb-0fb4c1a83e25" providerId="ADAL" clId="{5A0B0ED3-1DDF-4665-BC2A-0488716DC48E}" dt="2024-11-05T02:18:19.026" v="327" actId="478"/>
          <ac:spMkLst>
            <pc:docMk/>
            <pc:sldMk cId="2566533906" sldId="262"/>
            <ac:spMk id="15" creationId="{73B72809-DBE5-3653-DB49-EDF0BE93F58F}"/>
          </ac:spMkLst>
        </pc:spChg>
        <pc:spChg chg="add del mod topLvl">
          <ac:chgData name="小澤　真" userId="1cf0a4bc-a929-445a-90bb-0fb4c1a83e25" providerId="ADAL" clId="{5A0B0ED3-1DDF-4665-BC2A-0488716DC48E}" dt="2024-11-05T02:18:19.026" v="327" actId="478"/>
          <ac:spMkLst>
            <pc:docMk/>
            <pc:sldMk cId="2566533906" sldId="262"/>
            <ac:spMk id="16" creationId="{136ECD5A-387B-6D26-E881-65EC8F7648B2}"/>
          </ac:spMkLst>
        </pc:spChg>
        <pc:spChg chg="mod topLvl">
          <ac:chgData name="小澤　真" userId="1cf0a4bc-a929-445a-90bb-0fb4c1a83e25" providerId="ADAL" clId="{5A0B0ED3-1DDF-4665-BC2A-0488716DC48E}" dt="2024-11-05T02:55:41.106" v="376" actId="164"/>
          <ac:spMkLst>
            <pc:docMk/>
            <pc:sldMk cId="2566533906" sldId="262"/>
            <ac:spMk id="28" creationId="{EF695E62-E43E-4478-B96B-FC5E220E085F}"/>
          </ac:spMkLst>
        </pc:spChg>
        <pc:spChg chg="mod topLvl">
          <ac:chgData name="小澤　真" userId="1cf0a4bc-a929-445a-90bb-0fb4c1a83e25" providerId="ADAL" clId="{5A0B0ED3-1DDF-4665-BC2A-0488716DC48E}" dt="2024-11-05T02:55:41.106" v="376" actId="164"/>
          <ac:spMkLst>
            <pc:docMk/>
            <pc:sldMk cId="2566533906" sldId="262"/>
            <ac:spMk id="33" creationId="{51165C83-1EA9-4409-A55E-ED009B30FED5}"/>
          </ac:spMkLst>
        </pc:spChg>
        <pc:spChg chg="del mod">
          <ac:chgData name="小澤　真" userId="1cf0a4bc-a929-445a-90bb-0fb4c1a83e25" providerId="ADAL" clId="{5A0B0ED3-1DDF-4665-BC2A-0488716DC48E}" dt="2024-11-05T01:51:23.960" v="193" actId="478"/>
          <ac:spMkLst>
            <pc:docMk/>
            <pc:sldMk cId="2566533906" sldId="262"/>
            <ac:spMk id="35" creationId="{04D76AA4-C1DF-4025-9737-A777476793E2}"/>
          </ac:spMkLst>
        </pc:spChg>
        <pc:grpChg chg="del">
          <ac:chgData name="小澤　真" userId="1cf0a4bc-a929-445a-90bb-0fb4c1a83e25" providerId="ADAL" clId="{5A0B0ED3-1DDF-4665-BC2A-0488716DC48E}" dt="2024-11-05T01:51:41.565" v="197" actId="165"/>
          <ac:grpSpMkLst>
            <pc:docMk/>
            <pc:sldMk cId="2566533906" sldId="262"/>
            <ac:grpSpMk id="6" creationId="{D75E489C-CD33-D83F-0973-5CE5A1A40CC7}"/>
          </ac:grpSpMkLst>
        </pc:grpChg>
        <pc:grpChg chg="add del mod">
          <ac:chgData name="小澤　真" userId="1cf0a4bc-a929-445a-90bb-0fb4c1a83e25" providerId="ADAL" clId="{5A0B0ED3-1DDF-4665-BC2A-0488716DC48E}" dt="2024-11-05T02:18:14.830" v="326" actId="165"/>
          <ac:grpSpMkLst>
            <pc:docMk/>
            <pc:sldMk cId="2566533906" sldId="262"/>
            <ac:grpSpMk id="17" creationId="{A177BC69-0628-F758-EA8B-F0687B664E60}"/>
          </ac:grpSpMkLst>
        </pc:grpChg>
        <pc:grpChg chg="add mod">
          <ac:chgData name="小澤　真" userId="1cf0a4bc-a929-445a-90bb-0fb4c1a83e25" providerId="ADAL" clId="{5A0B0ED3-1DDF-4665-BC2A-0488716DC48E}" dt="2024-11-05T02:55:41.106" v="376" actId="164"/>
          <ac:grpSpMkLst>
            <pc:docMk/>
            <pc:sldMk cId="2566533906" sldId="262"/>
            <ac:grpSpMk id="23" creationId="{40D6BFA3-B31C-C003-4434-AF4441C1C463}"/>
          </ac:grpSpMkLst>
        </pc:grpChg>
        <pc:picChg chg="del mod topLvl">
          <ac:chgData name="小澤　真" userId="1cf0a4bc-a929-445a-90bb-0fb4c1a83e25" providerId="ADAL" clId="{5A0B0ED3-1DDF-4665-BC2A-0488716DC48E}" dt="2024-11-05T01:52:32.926" v="210" actId="478"/>
          <ac:picMkLst>
            <pc:docMk/>
            <pc:sldMk cId="2566533906" sldId="262"/>
            <ac:picMk id="2" creationId="{84101841-43C4-43CF-BEBB-9CF10DE0A5C9}"/>
          </ac:picMkLst>
        </pc:picChg>
        <pc:picChg chg="del mod topLvl">
          <ac:chgData name="小澤　真" userId="1cf0a4bc-a929-445a-90bb-0fb4c1a83e25" providerId="ADAL" clId="{5A0B0ED3-1DDF-4665-BC2A-0488716DC48E}" dt="2024-11-05T01:52:03.963" v="201" actId="478"/>
          <ac:picMkLst>
            <pc:docMk/>
            <pc:sldMk cId="2566533906" sldId="262"/>
            <ac:picMk id="3" creationId="{44FC4119-0773-4F1F-962E-EEB308DF38FE}"/>
          </ac:picMkLst>
        </pc:picChg>
        <pc:picChg chg="add del mod topLvl">
          <ac:chgData name="小澤　真" userId="1cf0a4bc-a929-445a-90bb-0fb4c1a83e25" providerId="ADAL" clId="{5A0B0ED3-1DDF-4665-BC2A-0488716DC48E}" dt="2024-11-05T02:18:51.634" v="331" actId="478"/>
          <ac:picMkLst>
            <pc:docMk/>
            <pc:sldMk cId="2566533906" sldId="262"/>
            <ac:picMk id="7" creationId="{3C7EA99E-1672-3973-2896-A4E9C6EF3883}"/>
          </ac:picMkLst>
        </pc:picChg>
        <pc:picChg chg="add del mod">
          <ac:chgData name="小澤　真" userId="1cf0a4bc-a929-445a-90bb-0fb4c1a83e25" providerId="ADAL" clId="{5A0B0ED3-1DDF-4665-BC2A-0488716DC48E}" dt="2024-11-05T01:52:52.088" v="213" actId="478"/>
          <ac:picMkLst>
            <pc:docMk/>
            <pc:sldMk cId="2566533906" sldId="262"/>
            <ac:picMk id="8" creationId="{DA6AC77E-9D99-3601-4C5F-CD6DCAEA3B2E}"/>
          </ac:picMkLst>
        </pc:picChg>
        <pc:picChg chg="add del mod topLvl">
          <ac:chgData name="小澤　真" userId="1cf0a4bc-a929-445a-90bb-0fb4c1a83e25" providerId="ADAL" clId="{5A0B0ED3-1DDF-4665-BC2A-0488716DC48E}" dt="2024-11-05T02:20:20.067" v="338" actId="478"/>
          <ac:picMkLst>
            <pc:docMk/>
            <pc:sldMk cId="2566533906" sldId="262"/>
            <ac:picMk id="9" creationId="{EC231465-29F5-0149-CBFB-CC1004EC2AE0}"/>
          </ac:picMkLst>
        </pc:picChg>
        <pc:picChg chg="add mod topLvl">
          <ac:chgData name="小澤　真" userId="1cf0a4bc-a929-445a-90bb-0fb4c1a83e25" providerId="ADAL" clId="{5A0B0ED3-1DDF-4665-BC2A-0488716DC48E}" dt="2024-11-05T02:55:41.106" v="376" actId="164"/>
          <ac:picMkLst>
            <pc:docMk/>
            <pc:sldMk cId="2566533906" sldId="262"/>
            <ac:picMk id="10" creationId="{36A7DE4B-2E48-4265-3F33-33ACAB10DA88}"/>
          </ac:picMkLst>
        </pc:picChg>
        <pc:picChg chg="add del mod topLvl">
          <ac:chgData name="小澤　真" userId="1cf0a4bc-a929-445a-90bb-0fb4c1a83e25" providerId="ADAL" clId="{5A0B0ED3-1DDF-4665-BC2A-0488716DC48E}" dt="2024-11-05T02:18:51.634" v="331" actId="478"/>
          <ac:picMkLst>
            <pc:docMk/>
            <pc:sldMk cId="2566533906" sldId="262"/>
            <ac:picMk id="11" creationId="{3AC24DF5-7F2A-50DD-D238-BE92A881088F}"/>
          </ac:picMkLst>
        </pc:picChg>
        <pc:picChg chg="del mod topLvl">
          <ac:chgData name="小澤　真" userId="1cf0a4bc-a929-445a-90bb-0fb4c1a83e25" providerId="ADAL" clId="{5A0B0ED3-1DDF-4665-BC2A-0488716DC48E}" dt="2024-11-05T01:51:47.831" v="198" actId="478"/>
          <ac:picMkLst>
            <pc:docMk/>
            <pc:sldMk cId="2566533906" sldId="262"/>
            <ac:picMk id="12" creationId="{8E82487A-078F-464E-BD81-E72602E77684}"/>
          </ac:picMkLst>
        </pc:picChg>
        <pc:picChg chg="add mod">
          <ac:chgData name="小澤　真" userId="1cf0a4bc-a929-445a-90bb-0fb4c1a83e25" providerId="ADAL" clId="{5A0B0ED3-1DDF-4665-BC2A-0488716DC48E}" dt="2024-11-05T02:55:41.106" v="376" actId="164"/>
          <ac:picMkLst>
            <pc:docMk/>
            <pc:sldMk cId="2566533906" sldId="262"/>
            <ac:picMk id="18" creationId="{A53F29C1-5204-0448-6D86-71F5F4F66120}"/>
          </ac:picMkLst>
        </pc:picChg>
        <pc:picChg chg="add del mod">
          <ac:chgData name="小澤　真" userId="1cf0a4bc-a929-445a-90bb-0fb4c1a83e25" providerId="ADAL" clId="{5A0B0ED3-1DDF-4665-BC2A-0488716DC48E}" dt="2024-11-05T02:27:47.987" v="346" actId="478"/>
          <ac:picMkLst>
            <pc:docMk/>
            <pc:sldMk cId="2566533906" sldId="262"/>
            <ac:picMk id="19" creationId="{B1DE6318-21B5-DFFB-EBB9-0BC2F30959BE}"/>
          </ac:picMkLst>
        </pc:picChg>
        <pc:picChg chg="add mod">
          <ac:chgData name="小澤　真" userId="1cf0a4bc-a929-445a-90bb-0fb4c1a83e25" providerId="ADAL" clId="{5A0B0ED3-1DDF-4665-BC2A-0488716DC48E}" dt="2024-11-05T02:55:41.106" v="376" actId="164"/>
          <ac:picMkLst>
            <pc:docMk/>
            <pc:sldMk cId="2566533906" sldId="262"/>
            <ac:picMk id="20" creationId="{32324A50-2D29-BFA4-ED78-08CBDB5A22E1}"/>
          </ac:picMkLst>
        </pc:picChg>
        <pc:picChg chg="del mod topLvl">
          <ac:chgData name="小澤　真" userId="1cf0a4bc-a929-445a-90bb-0fb4c1a83e25" providerId="ADAL" clId="{5A0B0ED3-1DDF-4665-BC2A-0488716DC48E}" dt="2024-11-05T01:52:12.045" v="202" actId="478"/>
          <ac:picMkLst>
            <pc:docMk/>
            <pc:sldMk cId="2566533906" sldId="262"/>
            <ac:picMk id="21" creationId="{A5544D81-91C6-4669-B652-48EA7A24FBAA}"/>
          </ac:picMkLst>
        </pc:picChg>
        <pc:picChg chg="add mod">
          <ac:chgData name="小澤　真" userId="1cf0a4bc-a929-445a-90bb-0fb4c1a83e25" providerId="ADAL" clId="{5A0B0ED3-1DDF-4665-BC2A-0488716DC48E}" dt="2024-11-05T02:55:41.106" v="376" actId="164"/>
          <ac:picMkLst>
            <pc:docMk/>
            <pc:sldMk cId="2566533906" sldId="262"/>
            <ac:picMk id="22" creationId="{E1B76D1F-DAB1-3657-863F-2E9AA1E3B79C}"/>
          </ac:picMkLst>
        </pc:picChg>
      </pc:sldChg>
      <pc:sldChg chg="modSp mod">
        <pc:chgData name="小澤　真" userId="1cf0a4bc-a929-445a-90bb-0fb4c1a83e25" providerId="ADAL" clId="{5A0B0ED3-1DDF-4665-BC2A-0488716DC48E}" dt="2024-11-05T01:23:01.932" v="24" actId="20577"/>
        <pc:sldMkLst>
          <pc:docMk/>
          <pc:sldMk cId="2226086688" sldId="263"/>
        </pc:sldMkLst>
        <pc:spChg chg="mod">
          <ac:chgData name="小澤　真" userId="1cf0a4bc-a929-445a-90bb-0fb4c1a83e25" providerId="ADAL" clId="{5A0B0ED3-1DDF-4665-BC2A-0488716DC48E}" dt="2024-11-05T01:23:01.932" v="24" actId="20577"/>
          <ac:spMkLst>
            <pc:docMk/>
            <pc:sldMk cId="2226086688" sldId="263"/>
            <ac:spMk id="2" creationId="{231E1637-A1AC-45FE-FEB8-894167257368}"/>
          </ac:spMkLst>
        </pc:spChg>
      </pc:sldChg>
      <pc:sldChg chg="addSp modSp mod">
        <pc:chgData name="小澤　真" userId="1cf0a4bc-a929-445a-90bb-0fb4c1a83e25" providerId="ADAL" clId="{5A0B0ED3-1DDF-4665-BC2A-0488716DC48E}" dt="2024-11-05T01:23:05.219" v="25" actId="20577"/>
        <pc:sldMkLst>
          <pc:docMk/>
          <pc:sldMk cId="2708342012" sldId="266"/>
        </pc:sldMkLst>
        <pc:spChg chg="mod">
          <ac:chgData name="小澤　真" userId="1cf0a4bc-a929-445a-90bb-0fb4c1a83e25" providerId="ADAL" clId="{5A0B0ED3-1DDF-4665-BC2A-0488716DC48E}" dt="2024-11-05T01:23:05.219" v="25" actId="20577"/>
          <ac:spMkLst>
            <pc:docMk/>
            <pc:sldMk cId="2708342012" sldId="266"/>
            <ac:spMk id="2" creationId="{68A689C2-D410-647A-8284-0DC7E6E1AF29}"/>
          </ac:spMkLst>
        </pc:spChg>
        <pc:spChg chg="mod">
          <ac:chgData name="小澤　真" userId="1cf0a4bc-a929-445a-90bb-0fb4c1a83e25" providerId="ADAL" clId="{5A0B0ED3-1DDF-4665-BC2A-0488716DC48E}" dt="2024-11-04T10:20:06.405" v="16" actId="164"/>
          <ac:spMkLst>
            <pc:docMk/>
            <pc:sldMk cId="2708342012" sldId="266"/>
            <ac:spMk id="5" creationId="{D58EFEE6-28F4-4DED-936B-3753E4843698}"/>
          </ac:spMkLst>
        </pc:spChg>
        <pc:spChg chg="mod">
          <ac:chgData name="小澤　真" userId="1cf0a4bc-a929-445a-90bb-0fb4c1a83e25" providerId="ADAL" clId="{5A0B0ED3-1DDF-4665-BC2A-0488716DC48E}" dt="2024-11-04T10:20:06.405" v="16" actId="164"/>
          <ac:spMkLst>
            <pc:docMk/>
            <pc:sldMk cId="2708342012" sldId="266"/>
            <ac:spMk id="14" creationId="{7D1DBBF4-A32B-4B9A-AB3C-668575FCE371}"/>
          </ac:spMkLst>
        </pc:spChg>
        <pc:spChg chg="mod">
          <ac:chgData name="小澤　真" userId="1cf0a4bc-a929-445a-90bb-0fb4c1a83e25" providerId="ADAL" clId="{5A0B0ED3-1DDF-4665-BC2A-0488716DC48E}" dt="2024-11-04T10:20:06.405" v="16" actId="164"/>
          <ac:spMkLst>
            <pc:docMk/>
            <pc:sldMk cId="2708342012" sldId="266"/>
            <ac:spMk id="28" creationId="{EF695E62-E43E-4478-B96B-FC5E220E085F}"/>
          </ac:spMkLst>
        </pc:spChg>
        <pc:spChg chg="mod">
          <ac:chgData name="小澤　真" userId="1cf0a4bc-a929-445a-90bb-0fb4c1a83e25" providerId="ADAL" clId="{5A0B0ED3-1DDF-4665-BC2A-0488716DC48E}" dt="2024-11-04T10:20:06.405" v="16" actId="164"/>
          <ac:spMkLst>
            <pc:docMk/>
            <pc:sldMk cId="2708342012" sldId="266"/>
            <ac:spMk id="33" creationId="{51165C83-1EA9-4409-A55E-ED009B30FED5}"/>
          </ac:spMkLst>
        </pc:spChg>
        <pc:spChg chg="mod">
          <ac:chgData name="小澤　真" userId="1cf0a4bc-a929-445a-90bb-0fb4c1a83e25" providerId="ADAL" clId="{5A0B0ED3-1DDF-4665-BC2A-0488716DC48E}" dt="2024-11-04T10:20:06.405" v="16" actId="164"/>
          <ac:spMkLst>
            <pc:docMk/>
            <pc:sldMk cId="2708342012" sldId="266"/>
            <ac:spMk id="41" creationId="{6153C016-7D2E-4525-A5E2-4E4BEC56658C}"/>
          </ac:spMkLst>
        </pc:spChg>
        <pc:spChg chg="mod">
          <ac:chgData name="小澤　真" userId="1cf0a4bc-a929-445a-90bb-0fb4c1a83e25" providerId="ADAL" clId="{5A0B0ED3-1DDF-4665-BC2A-0488716DC48E}" dt="2024-11-04T10:20:06.405" v="16" actId="164"/>
          <ac:spMkLst>
            <pc:docMk/>
            <pc:sldMk cId="2708342012" sldId="266"/>
            <ac:spMk id="43" creationId="{F73A4BAD-B911-47C7-B589-0DEFA577FD53}"/>
          </ac:spMkLst>
        </pc:spChg>
        <pc:spChg chg="mod">
          <ac:chgData name="小澤　真" userId="1cf0a4bc-a929-445a-90bb-0fb4c1a83e25" providerId="ADAL" clId="{5A0B0ED3-1DDF-4665-BC2A-0488716DC48E}" dt="2024-11-04T10:20:06.405" v="16" actId="164"/>
          <ac:spMkLst>
            <pc:docMk/>
            <pc:sldMk cId="2708342012" sldId="266"/>
            <ac:spMk id="45" creationId="{037E43F7-1D53-45BE-AA90-E5822BDED45C}"/>
          </ac:spMkLst>
        </pc:spChg>
        <pc:spChg chg="mod">
          <ac:chgData name="小澤　真" userId="1cf0a4bc-a929-445a-90bb-0fb4c1a83e25" providerId="ADAL" clId="{5A0B0ED3-1DDF-4665-BC2A-0488716DC48E}" dt="2024-11-04T10:20:06.405" v="16" actId="164"/>
          <ac:spMkLst>
            <pc:docMk/>
            <pc:sldMk cId="2708342012" sldId="266"/>
            <ac:spMk id="47" creationId="{B3C8DCEF-DE21-41BF-917D-4C2BA3F7E1B0}"/>
          </ac:spMkLst>
        </pc:spChg>
        <pc:grpChg chg="add mod">
          <ac:chgData name="小澤　真" userId="1cf0a4bc-a929-445a-90bb-0fb4c1a83e25" providerId="ADAL" clId="{5A0B0ED3-1DDF-4665-BC2A-0488716DC48E}" dt="2024-11-04T10:20:06.405" v="16" actId="164"/>
          <ac:grpSpMkLst>
            <pc:docMk/>
            <pc:sldMk cId="2708342012" sldId="266"/>
            <ac:grpSpMk id="3" creationId="{3725C629-A9AB-2A26-5ACF-75503F5003F3}"/>
          </ac:grpSpMkLst>
        </pc:grpChg>
        <pc:picChg chg="mod">
          <ac:chgData name="小澤　真" userId="1cf0a4bc-a929-445a-90bb-0fb4c1a83e25" providerId="ADAL" clId="{5A0B0ED3-1DDF-4665-BC2A-0488716DC48E}" dt="2024-11-04T10:20:06.405" v="16" actId="164"/>
          <ac:picMkLst>
            <pc:docMk/>
            <pc:sldMk cId="2708342012" sldId="266"/>
            <ac:picMk id="6" creationId="{5B3B5F61-D447-4848-8EBA-91CB64A7897C}"/>
          </ac:picMkLst>
        </pc:picChg>
        <pc:picChg chg="mod">
          <ac:chgData name="小澤　真" userId="1cf0a4bc-a929-445a-90bb-0fb4c1a83e25" providerId="ADAL" clId="{5A0B0ED3-1DDF-4665-BC2A-0488716DC48E}" dt="2024-11-04T10:20:06.405" v="16" actId="164"/>
          <ac:picMkLst>
            <pc:docMk/>
            <pc:sldMk cId="2708342012" sldId="266"/>
            <ac:picMk id="7" creationId="{38696931-A3F6-4BE5-9B75-A4B4CB8C1710}"/>
          </ac:picMkLst>
        </pc:picChg>
        <pc:picChg chg="mod">
          <ac:chgData name="小澤　真" userId="1cf0a4bc-a929-445a-90bb-0fb4c1a83e25" providerId="ADAL" clId="{5A0B0ED3-1DDF-4665-BC2A-0488716DC48E}" dt="2024-11-04T10:20:06.405" v="16" actId="164"/>
          <ac:picMkLst>
            <pc:docMk/>
            <pc:sldMk cId="2708342012" sldId="266"/>
            <ac:picMk id="8" creationId="{0DE9390C-8311-42E6-9E11-4DF065B3F92E}"/>
          </ac:picMkLst>
        </pc:picChg>
        <pc:picChg chg="mod">
          <ac:chgData name="小澤　真" userId="1cf0a4bc-a929-445a-90bb-0fb4c1a83e25" providerId="ADAL" clId="{5A0B0ED3-1DDF-4665-BC2A-0488716DC48E}" dt="2024-11-04T10:20:06.405" v="16" actId="164"/>
          <ac:picMkLst>
            <pc:docMk/>
            <pc:sldMk cId="2708342012" sldId="266"/>
            <ac:picMk id="9" creationId="{89532F23-5748-4CF4-BC1C-A316F265B79A}"/>
          </ac:picMkLst>
        </pc:picChg>
        <pc:picChg chg="mod">
          <ac:chgData name="小澤　真" userId="1cf0a4bc-a929-445a-90bb-0fb4c1a83e25" providerId="ADAL" clId="{5A0B0ED3-1DDF-4665-BC2A-0488716DC48E}" dt="2024-11-04T10:20:06.405" v="16" actId="164"/>
          <ac:picMkLst>
            <pc:docMk/>
            <pc:sldMk cId="2708342012" sldId="266"/>
            <ac:picMk id="18" creationId="{E0462124-4A29-47B7-A0E5-74ADDDF224F2}"/>
          </ac:picMkLst>
        </pc:picChg>
        <pc:picChg chg="mod">
          <ac:chgData name="小澤　真" userId="1cf0a4bc-a929-445a-90bb-0fb4c1a83e25" providerId="ADAL" clId="{5A0B0ED3-1DDF-4665-BC2A-0488716DC48E}" dt="2024-11-04T10:20:06.405" v="16" actId="164"/>
          <ac:picMkLst>
            <pc:docMk/>
            <pc:sldMk cId="2708342012" sldId="266"/>
            <ac:picMk id="20" creationId="{9D9CAC78-E857-428B-80BF-8298B3DB5ED0}"/>
          </ac:picMkLst>
        </pc:picChg>
      </pc:sldChg>
      <pc:sldChg chg="addSp modSp mod">
        <pc:chgData name="小澤　真" userId="1cf0a4bc-a929-445a-90bb-0fb4c1a83e25" providerId="ADAL" clId="{5A0B0ED3-1DDF-4665-BC2A-0488716DC48E}" dt="2024-11-05T01:23:10.752" v="26" actId="20577"/>
        <pc:sldMkLst>
          <pc:docMk/>
          <pc:sldMk cId="2026247536" sldId="268"/>
        </pc:sldMkLst>
        <pc:spChg chg="mod">
          <ac:chgData name="小澤　真" userId="1cf0a4bc-a929-445a-90bb-0fb4c1a83e25" providerId="ADAL" clId="{5A0B0ED3-1DDF-4665-BC2A-0488716DC48E}" dt="2024-11-04T10:25:55.343" v="19" actId="164"/>
          <ac:spMkLst>
            <pc:docMk/>
            <pc:sldMk cId="2026247536" sldId="268"/>
            <ac:spMk id="6" creationId="{D0DECD53-16F3-2940-2BA6-0B9BAD4924EF}"/>
          </ac:spMkLst>
        </pc:spChg>
        <pc:spChg chg="mod">
          <ac:chgData name="小澤　真" userId="1cf0a4bc-a929-445a-90bb-0fb4c1a83e25" providerId="ADAL" clId="{5A0B0ED3-1DDF-4665-BC2A-0488716DC48E}" dt="2024-11-05T01:23:10.752" v="26" actId="20577"/>
          <ac:spMkLst>
            <pc:docMk/>
            <pc:sldMk cId="2026247536" sldId="268"/>
            <ac:spMk id="7" creationId="{CC78ACB3-4076-2260-26B0-E582EFA1F954}"/>
          </ac:spMkLst>
        </pc:spChg>
        <pc:spChg chg="mod">
          <ac:chgData name="小澤　真" userId="1cf0a4bc-a929-445a-90bb-0fb4c1a83e25" providerId="ADAL" clId="{5A0B0ED3-1DDF-4665-BC2A-0488716DC48E}" dt="2024-11-04T10:25:55.343" v="19" actId="164"/>
          <ac:spMkLst>
            <pc:docMk/>
            <pc:sldMk cId="2026247536" sldId="268"/>
            <ac:spMk id="8" creationId="{FE78247F-1643-63B0-1511-EE1A3C38ECAD}"/>
          </ac:spMkLst>
        </pc:spChg>
        <pc:spChg chg="mod">
          <ac:chgData name="小澤　真" userId="1cf0a4bc-a929-445a-90bb-0fb4c1a83e25" providerId="ADAL" clId="{5A0B0ED3-1DDF-4665-BC2A-0488716DC48E}" dt="2024-11-04T10:25:55.343" v="19" actId="164"/>
          <ac:spMkLst>
            <pc:docMk/>
            <pc:sldMk cId="2026247536" sldId="268"/>
            <ac:spMk id="9" creationId="{2BDCB703-3051-C63B-70FC-68E2A109FAEA}"/>
          </ac:spMkLst>
        </pc:spChg>
        <pc:spChg chg="mod">
          <ac:chgData name="小澤　真" userId="1cf0a4bc-a929-445a-90bb-0fb4c1a83e25" providerId="ADAL" clId="{5A0B0ED3-1DDF-4665-BC2A-0488716DC48E}" dt="2024-11-04T10:25:55.343" v="19" actId="164"/>
          <ac:spMkLst>
            <pc:docMk/>
            <pc:sldMk cId="2026247536" sldId="268"/>
            <ac:spMk id="10" creationId="{E4096D31-5501-6E9A-8082-80C8D13079CD}"/>
          </ac:spMkLst>
        </pc:spChg>
        <pc:grpChg chg="add mod">
          <ac:chgData name="小澤　真" userId="1cf0a4bc-a929-445a-90bb-0fb4c1a83e25" providerId="ADAL" clId="{5A0B0ED3-1DDF-4665-BC2A-0488716DC48E}" dt="2024-11-04T10:25:55.343" v="19" actId="164"/>
          <ac:grpSpMkLst>
            <pc:docMk/>
            <pc:sldMk cId="2026247536" sldId="268"/>
            <ac:grpSpMk id="11" creationId="{E91F37E8-5507-17FE-96D3-F55088C96B31}"/>
          </ac:grpSpMkLst>
        </pc:grpChg>
        <pc:picChg chg="mod">
          <ac:chgData name="小澤　真" userId="1cf0a4bc-a929-445a-90bb-0fb4c1a83e25" providerId="ADAL" clId="{5A0B0ED3-1DDF-4665-BC2A-0488716DC48E}" dt="2024-11-04T10:25:55.343" v="19" actId="164"/>
          <ac:picMkLst>
            <pc:docMk/>
            <pc:sldMk cId="2026247536" sldId="268"/>
            <ac:picMk id="3" creationId="{1FD81B39-50B0-7BAF-4409-FDE9604F44CA}"/>
          </ac:picMkLst>
        </pc:picChg>
        <pc:picChg chg="mod">
          <ac:chgData name="小澤　真" userId="1cf0a4bc-a929-445a-90bb-0fb4c1a83e25" providerId="ADAL" clId="{5A0B0ED3-1DDF-4665-BC2A-0488716DC48E}" dt="2024-11-04T10:25:55.343" v="19" actId="164"/>
          <ac:picMkLst>
            <pc:docMk/>
            <pc:sldMk cId="2026247536" sldId="268"/>
            <ac:picMk id="5" creationId="{8F0E2DF9-C46B-F7CF-F6BF-A9BE7BBF7D74}"/>
          </ac:picMkLst>
        </pc:picChg>
      </pc:sldChg>
      <pc:sldChg chg="addSp delSp modSp add del mod">
        <pc:chgData name="小澤　真" userId="1cf0a4bc-a929-445a-90bb-0fb4c1a83e25" providerId="ADAL" clId="{5A0B0ED3-1DDF-4665-BC2A-0488716DC48E}" dt="2024-11-05T02:08:37.428" v="229" actId="47"/>
        <pc:sldMkLst>
          <pc:docMk/>
          <pc:sldMk cId="1301557776" sldId="269"/>
        </pc:sldMkLst>
        <pc:spChg chg="del mod">
          <ac:chgData name="小澤　真" userId="1cf0a4bc-a929-445a-90bb-0fb4c1a83e25" providerId="ADAL" clId="{5A0B0ED3-1DDF-4665-BC2A-0488716DC48E}" dt="2024-11-05T01:51:21.556" v="192" actId="21"/>
          <ac:spMkLst>
            <pc:docMk/>
            <pc:sldMk cId="1301557776" sldId="269"/>
            <ac:spMk id="2" creationId="{37E6F80E-BAC4-A88D-5AA8-7D457877BDB0}"/>
          </ac:spMkLst>
        </pc:spChg>
        <pc:spChg chg="mod topLvl">
          <ac:chgData name="小澤　真" userId="1cf0a4bc-a929-445a-90bb-0fb4c1a83e25" providerId="ADAL" clId="{5A0B0ED3-1DDF-4665-BC2A-0488716DC48E}" dt="2024-11-05T01:51:07.093" v="190" actId="555"/>
          <ac:spMkLst>
            <pc:docMk/>
            <pc:sldMk cId="1301557776" sldId="269"/>
            <ac:spMk id="7" creationId="{3E94FCF2-633E-5518-55F7-F8E34AA746DB}"/>
          </ac:spMkLst>
        </pc:spChg>
        <pc:spChg chg="mod topLvl">
          <ac:chgData name="小澤　真" userId="1cf0a4bc-a929-445a-90bb-0fb4c1a83e25" providerId="ADAL" clId="{5A0B0ED3-1DDF-4665-BC2A-0488716DC48E}" dt="2024-11-05T01:48:50.824" v="151" actId="6549"/>
          <ac:spMkLst>
            <pc:docMk/>
            <pc:sldMk cId="1301557776" sldId="269"/>
            <ac:spMk id="9" creationId="{643BF356-DAA2-B5E5-AD64-72899D0E4420}"/>
          </ac:spMkLst>
        </pc:spChg>
        <pc:spChg chg="mod topLvl">
          <ac:chgData name="小澤　真" userId="1cf0a4bc-a929-445a-90bb-0fb4c1a83e25" providerId="ADAL" clId="{5A0B0ED3-1DDF-4665-BC2A-0488716DC48E}" dt="2024-11-05T01:48:29.246" v="147" actId="6549"/>
          <ac:spMkLst>
            <pc:docMk/>
            <pc:sldMk cId="1301557776" sldId="269"/>
            <ac:spMk id="11" creationId="{F131563F-9C4F-F91E-46A8-0091A95A6550}"/>
          </ac:spMkLst>
        </pc:spChg>
        <pc:spChg chg="mod topLvl">
          <ac:chgData name="小澤　真" userId="1cf0a4bc-a929-445a-90bb-0fb4c1a83e25" providerId="ADAL" clId="{5A0B0ED3-1DDF-4665-BC2A-0488716DC48E}" dt="2024-11-05T01:48:37.300" v="148" actId="12789"/>
          <ac:spMkLst>
            <pc:docMk/>
            <pc:sldMk cId="1301557776" sldId="269"/>
            <ac:spMk id="13" creationId="{92A6C0B6-CE6C-2812-1BB0-819492F89E12}"/>
          </ac:spMkLst>
        </pc:spChg>
        <pc:spChg chg="mod topLvl">
          <ac:chgData name="小澤　真" userId="1cf0a4bc-a929-445a-90bb-0fb4c1a83e25" providerId="ADAL" clId="{5A0B0ED3-1DDF-4665-BC2A-0488716DC48E}" dt="2024-11-05T01:51:07.093" v="190" actId="555"/>
          <ac:spMkLst>
            <pc:docMk/>
            <pc:sldMk cId="1301557776" sldId="269"/>
            <ac:spMk id="15" creationId="{C1A4E9F0-3408-1575-C194-EE3051E44CBF}"/>
          </ac:spMkLst>
        </pc:spChg>
        <pc:spChg chg="add mod">
          <ac:chgData name="小澤　真" userId="1cf0a4bc-a929-445a-90bb-0fb4c1a83e25" providerId="ADAL" clId="{5A0B0ED3-1DDF-4665-BC2A-0488716DC48E}" dt="2024-11-05T01:47:35.968" v="97" actId="1036"/>
          <ac:spMkLst>
            <pc:docMk/>
            <pc:sldMk cId="1301557776" sldId="269"/>
            <ac:spMk id="17" creationId="{64C771B0-25DB-4036-00D4-8D6BBC8948F2}"/>
          </ac:spMkLst>
        </pc:spChg>
        <pc:spChg chg="add del mod">
          <ac:chgData name="小澤　真" userId="1cf0a4bc-a929-445a-90bb-0fb4c1a83e25" providerId="ADAL" clId="{5A0B0ED3-1DDF-4665-BC2A-0488716DC48E}" dt="2024-11-05T01:36:11.510" v="84" actId="478"/>
          <ac:spMkLst>
            <pc:docMk/>
            <pc:sldMk cId="1301557776" sldId="269"/>
            <ac:spMk id="18" creationId="{F89911C0-31FA-5CAF-CA08-D94FB3FD4845}"/>
          </ac:spMkLst>
        </pc:spChg>
        <pc:spChg chg="add del mod">
          <ac:chgData name="小澤　真" userId="1cf0a4bc-a929-445a-90bb-0fb4c1a83e25" providerId="ADAL" clId="{5A0B0ED3-1DDF-4665-BC2A-0488716DC48E}" dt="2024-11-05T01:47:26.271" v="87" actId="478"/>
          <ac:spMkLst>
            <pc:docMk/>
            <pc:sldMk cId="1301557776" sldId="269"/>
            <ac:spMk id="19" creationId="{C1E67EE9-A931-2EF9-B7A6-B7E8FA619BDC}"/>
          </ac:spMkLst>
        </pc:spChg>
        <pc:spChg chg="add mod">
          <ac:chgData name="小澤　真" userId="1cf0a4bc-a929-445a-90bb-0fb4c1a83e25" providerId="ADAL" clId="{5A0B0ED3-1DDF-4665-BC2A-0488716DC48E}" dt="2024-11-05T01:47:44.610" v="106" actId="1035"/>
          <ac:spMkLst>
            <pc:docMk/>
            <pc:sldMk cId="1301557776" sldId="269"/>
            <ac:spMk id="20" creationId="{22A5A93E-428B-90EA-4B2A-3822E99CB424}"/>
          </ac:spMkLst>
        </pc:spChg>
        <pc:spChg chg="add mod">
          <ac:chgData name="小澤　真" userId="1cf0a4bc-a929-445a-90bb-0fb4c1a83e25" providerId="ADAL" clId="{5A0B0ED3-1DDF-4665-BC2A-0488716DC48E}" dt="2024-11-05T01:47:51.561" v="118" actId="1038"/>
          <ac:spMkLst>
            <pc:docMk/>
            <pc:sldMk cId="1301557776" sldId="269"/>
            <ac:spMk id="21" creationId="{092DE136-A28B-657C-8CB4-3C5299786D54}"/>
          </ac:spMkLst>
        </pc:spChg>
        <pc:grpChg chg="del mod">
          <ac:chgData name="小澤　真" userId="1cf0a4bc-a929-445a-90bb-0fb4c1a83e25" providerId="ADAL" clId="{5A0B0ED3-1DDF-4665-BC2A-0488716DC48E}" dt="2024-11-05T01:27:22.571" v="39" actId="165"/>
          <ac:grpSpMkLst>
            <pc:docMk/>
            <pc:sldMk cId="1301557776" sldId="269"/>
            <ac:grpSpMk id="3" creationId="{829DEE65-C849-DC78-A355-206D1E4255DC}"/>
          </ac:grpSpMkLst>
        </pc:grpChg>
        <pc:picChg chg="add mod">
          <ac:chgData name="小澤　真" userId="1cf0a4bc-a929-445a-90bb-0fb4c1a83e25" providerId="ADAL" clId="{5A0B0ED3-1DDF-4665-BC2A-0488716DC48E}" dt="2024-11-05T01:48:37.300" v="148" actId="12789"/>
          <ac:picMkLst>
            <pc:docMk/>
            <pc:sldMk cId="1301557776" sldId="269"/>
            <ac:picMk id="4" creationId="{CCFF86C9-DA08-6400-7AB9-7E6BC93B7DF9}"/>
          </ac:picMkLst>
        </pc:picChg>
        <pc:picChg chg="add mod">
          <ac:chgData name="小澤　真" userId="1cf0a4bc-a929-445a-90bb-0fb4c1a83e25" providerId="ADAL" clId="{5A0B0ED3-1DDF-4665-BC2A-0488716DC48E}" dt="2024-11-05T01:28:32.204" v="58" actId="553"/>
          <ac:picMkLst>
            <pc:docMk/>
            <pc:sldMk cId="1301557776" sldId="269"/>
            <ac:picMk id="5" creationId="{CE36D752-ED13-0B54-9AAA-91FDD7F77B34}"/>
          </ac:picMkLst>
        </pc:picChg>
        <pc:picChg chg="add mod">
          <ac:chgData name="小澤　真" userId="1cf0a4bc-a929-445a-90bb-0fb4c1a83e25" providerId="ADAL" clId="{5A0B0ED3-1DDF-4665-BC2A-0488716DC48E}" dt="2024-11-05T01:28:30.016" v="57" actId="553"/>
          <ac:picMkLst>
            <pc:docMk/>
            <pc:sldMk cId="1301557776" sldId="269"/>
            <ac:picMk id="6" creationId="{CF3BCEA0-92CF-6A31-A40A-DCDAEF496BDF}"/>
          </ac:picMkLst>
        </pc:picChg>
        <pc:picChg chg="add mod">
          <ac:chgData name="小澤　真" userId="1cf0a4bc-a929-445a-90bb-0fb4c1a83e25" providerId="ADAL" clId="{5A0B0ED3-1DDF-4665-BC2A-0488716DC48E}" dt="2024-11-05T01:28:34.434" v="59" actId="553"/>
          <ac:picMkLst>
            <pc:docMk/>
            <pc:sldMk cId="1301557776" sldId="269"/>
            <ac:picMk id="8" creationId="{CF1B68E9-0E59-3938-F535-03292F4D7E7A}"/>
          </ac:picMkLst>
        </pc:picChg>
        <pc:picChg chg="add mod">
          <ac:chgData name="小澤　真" userId="1cf0a4bc-a929-445a-90bb-0fb4c1a83e25" providerId="ADAL" clId="{5A0B0ED3-1DDF-4665-BC2A-0488716DC48E}" dt="2024-11-05T01:28:32.204" v="58" actId="553"/>
          <ac:picMkLst>
            <pc:docMk/>
            <pc:sldMk cId="1301557776" sldId="269"/>
            <ac:picMk id="10" creationId="{425FAF4A-DD0D-EA2F-0C57-3E5389741EBD}"/>
          </ac:picMkLst>
        </pc:picChg>
        <pc:picChg chg="del mod topLvl">
          <ac:chgData name="小澤　真" userId="1cf0a4bc-a929-445a-90bb-0fb4c1a83e25" providerId="ADAL" clId="{5A0B0ED3-1DDF-4665-BC2A-0488716DC48E}" dt="2024-11-05T01:28:26.245" v="56" actId="478"/>
          <ac:picMkLst>
            <pc:docMk/>
            <pc:sldMk cId="1301557776" sldId="269"/>
            <ac:picMk id="12" creationId="{8B455ECC-670A-3987-8ACC-EC046E13A0D3}"/>
          </ac:picMkLst>
        </pc:picChg>
        <pc:picChg chg="del mod topLvl">
          <ac:chgData name="小澤　真" userId="1cf0a4bc-a929-445a-90bb-0fb4c1a83e25" providerId="ADAL" clId="{5A0B0ED3-1DDF-4665-BC2A-0488716DC48E}" dt="2024-11-05T01:27:46.009" v="45" actId="478"/>
          <ac:picMkLst>
            <pc:docMk/>
            <pc:sldMk cId="1301557776" sldId="269"/>
            <ac:picMk id="14" creationId="{C3428CA4-94A9-6581-418D-210867F55BCC}"/>
          </ac:picMkLst>
        </pc:picChg>
        <pc:picChg chg="add mod">
          <ac:chgData name="小澤　真" userId="1cf0a4bc-a929-445a-90bb-0fb4c1a83e25" providerId="ADAL" clId="{5A0B0ED3-1DDF-4665-BC2A-0488716DC48E}" dt="2024-11-05T01:28:30.016" v="57" actId="553"/>
          <ac:picMkLst>
            <pc:docMk/>
            <pc:sldMk cId="1301557776" sldId="269"/>
            <ac:picMk id="16" creationId="{844E1C2E-AF85-7923-F185-CACC3872ABF7}"/>
          </ac:picMkLst>
        </pc:picChg>
        <pc:picChg chg="del mod topLvl">
          <ac:chgData name="小澤　真" userId="1cf0a4bc-a929-445a-90bb-0fb4c1a83e25" providerId="ADAL" clId="{5A0B0ED3-1DDF-4665-BC2A-0488716DC48E}" dt="2024-11-05T01:27:54.829" v="48" actId="478"/>
          <ac:picMkLst>
            <pc:docMk/>
            <pc:sldMk cId="1301557776" sldId="269"/>
            <ac:picMk id="24" creationId="{33906E46-5E7B-B1FD-AA6C-88BAEDC6EE14}"/>
          </ac:picMkLst>
        </pc:picChg>
        <pc:picChg chg="del mod topLvl">
          <ac:chgData name="小澤　真" userId="1cf0a4bc-a929-445a-90bb-0fb4c1a83e25" providerId="ADAL" clId="{5A0B0ED3-1DDF-4665-BC2A-0488716DC48E}" dt="2024-11-05T01:28:17.621" v="54" actId="478"/>
          <ac:picMkLst>
            <pc:docMk/>
            <pc:sldMk cId="1301557776" sldId="269"/>
            <ac:picMk id="25" creationId="{86E7D7AC-B6DD-957D-D726-13CEE397F985}"/>
          </ac:picMkLst>
        </pc:picChg>
        <pc:picChg chg="del mod topLvl">
          <ac:chgData name="小澤　真" userId="1cf0a4bc-a929-445a-90bb-0fb4c1a83e25" providerId="ADAL" clId="{5A0B0ED3-1DDF-4665-BC2A-0488716DC48E}" dt="2024-11-05T01:27:46.009" v="45" actId="478"/>
          <ac:picMkLst>
            <pc:docMk/>
            <pc:sldMk cId="1301557776" sldId="269"/>
            <ac:picMk id="26" creationId="{0416F997-E0C8-CB0E-D794-7F3D055CD6B7}"/>
          </ac:picMkLst>
        </pc:picChg>
        <pc:picChg chg="del mod topLvl">
          <ac:chgData name="小澤　真" userId="1cf0a4bc-a929-445a-90bb-0fb4c1a83e25" providerId="ADAL" clId="{5A0B0ED3-1DDF-4665-BC2A-0488716DC48E}" dt="2024-11-05T01:28:17.621" v="54" actId="478"/>
          <ac:picMkLst>
            <pc:docMk/>
            <pc:sldMk cId="1301557776" sldId="269"/>
            <ac:picMk id="27" creationId="{6D6B37C5-341C-A21B-3DA3-F5965DFB34B8}"/>
          </ac:picMkLst>
        </pc:picChg>
      </pc:sldChg>
      <pc:sldChg chg="add del">
        <pc:chgData name="小澤　真" userId="1cf0a4bc-a929-445a-90bb-0fb4c1a83e25" providerId="ADAL" clId="{5A0B0ED3-1DDF-4665-BC2A-0488716DC48E}" dt="2024-11-05T01:23:41.628" v="29" actId="47"/>
        <pc:sldMkLst>
          <pc:docMk/>
          <pc:sldMk cId="1853440237" sldId="270"/>
        </pc:sldMkLst>
      </pc:sldChg>
      <pc:sldChg chg="add">
        <pc:chgData name="小澤　真" userId="1cf0a4bc-a929-445a-90bb-0fb4c1a83e25" providerId="ADAL" clId="{5A0B0ED3-1DDF-4665-BC2A-0488716DC48E}" dt="2024-11-05T01:51:16.722" v="191"/>
        <pc:sldMkLst>
          <pc:docMk/>
          <pc:sldMk cId="2831266810" sldId="27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6A5F8-89A4-4D79-BC84-F6909B396E64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ADA77-1969-431C-8BE9-720B7D8B21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925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046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07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12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763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1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1" y="4589466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402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369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9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30" y="1681164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30" y="2505076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4" y="1681164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4" y="2505076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592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2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96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1" y="987428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3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1" y="987428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411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9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9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E7053-0CD9-417C-AD01-2517F1A99C9D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4" y="6356353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7994A-9C6C-44C0-8747-1A1D90C95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310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microsoft.com/office/2007/relationships/hdphoto" Target="../media/hdphoto6.wdp"/><Relationship Id="rId7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1.png"/><Relationship Id="rId10" Type="http://schemas.microsoft.com/office/2007/relationships/hdphoto" Target="../media/hdphoto8.wdp"/><Relationship Id="rId4" Type="http://schemas.openxmlformats.org/officeDocument/2006/relationships/image" Target="../media/image10.jpe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7E6F80E-BAC4-A88D-5AA8-7D457877BDB0}"/>
              </a:ext>
            </a:extLst>
          </p:cNvPr>
          <p:cNvSpPr txBox="1"/>
          <p:nvPr/>
        </p:nvSpPr>
        <p:spPr>
          <a:xfrm>
            <a:off x="6537176" y="6453336"/>
            <a:ext cx="3129383" cy="279180"/>
          </a:xfrm>
          <a:prstGeom prst="rect">
            <a:avLst/>
          </a:prstGeom>
          <a:noFill/>
        </p:spPr>
        <p:txBody>
          <a:bodyPr wrap="none" tIns="46800" bIns="46800" rtlCol="0">
            <a:spAutoFit/>
          </a:bodyPr>
          <a:lstStyle/>
          <a:p>
            <a:pPr algn="ctr"/>
            <a:r>
              <a:rPr lang="en-US" altLang="ja-JP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 Supplementary Figure S1. Nguyen </a:t>
            </a:r>
            <a:r>
              <a:rPr lang="en-US" altLang="ja-JP" sz="1200" b="1" i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et al.</a:t>
            </a:r>
            <a:endParaRPr lang="ja-JP" altLang="en-US" sz="1200" b="1" i="1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40D6BFA3-B31C-C003-4434-AF4441C1C463}"/>
              </a:ext>
            </a:extLst>
          </p:cNvPr>
          <p:cNvGrpSpPr/>
          <p:nvPr/>
        </p:nvGrpSpPr>
        <p:grpSpPr>
          <a:xfrm>
            <a:off x="2790271" y="1961769"/>
            <a:ext cx="4325458" cy="2934463"/>
            <a:chOff x="2790271" y="1961769"/>
            <a:chExt cx="4325458" cy="2934463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D58EFEE6-28F4-4DED-936B-3753E4843698}"/>
                </a:ext>
              </a:extLst>
            </p:cNvPr>
            <p:cNvSpPr txBox="1"/>
            <p:nvPr/>
          </p:nvSpPr>
          <p:spPr>
            <a:xfrm>
              <a:off x="2790271" y="4034309"/>
              <a:ext cx="861133" cy="463846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PRRSV</a:t>
              </a:r>
            </a:p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N protein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7D1DBBF4-A32B-4B9A-AB3C-668575FCE371}"/>
                </a:ext>
              </a:extLst>
            </p:cNvPr>
            <p:cNvSpPr txBox="1"/>
            <p:nvPr/>
          </p:nvSpPr>
          <p:spPr>
            <a:xfrm>
              <a:off x="2901680" y="2740185"/>
              <a:ext cx="638315" cy="463846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Bright</a:t>
              </a:r>
            </a:p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field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EF695E62-E43E-4478-B96B-FC5E220E085F}"/>
                </a:ext>
              </a:extLst>
            </p:cNvPr>
            <p:cNvSpPr txBox="1"/>
            <p:nvPr/>
          </p:nvSpPr>
          <p:spPr>
            <a:xfrm>
              <a:off x="3807457" y="1961769"/>
              <a:ext cx="1390124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PRRSV infected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51165C83-1EA9-4409-A55E-ED009B30FED5}"/>
                </a:ext>
              </a:extLst>
            </p:cNvPr>
            <p:cNvSpPr txBox="1"/>
            <p:nvPr/>
          </p:nvSpPr>
          <p:spPr>
            <a:xfrm>
              <a:off x="5648794" y="1961769"/>
              <a:ext cx="1253868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Mock infected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36A7DE4B-2E48-4265-3F33-33ACAB10D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35729" y="3636232"/>
              <a:ext cx="1680000" cy="1260000"/>
            </a:xfrm>
            <a:prstGeom prst="rect">
              <a:avLst/>
            </a:prstGeom>
          </p:spPr>
        </p:pic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A53F29C1-5204-0448-6D86-71F5F4F66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62515" y="3636232"/>
              <a:ext cx="1680000" cy="1260000"/>
            </a:xfrm>
            <a:prstGeom prst="rect">
              <a:avLst/>
            </a:prstGeom>
          </p:spPr>
        </p:pic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32324A50-2D29-BFA4-ED78-08CBDB5A22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662515" y="2342108"/>
              <a:ext cx="1680000" cy="1260000"/>
            </a:xfrm>
            <a:prstGeom prst="rect">
              <a:avLst/>
            </a:prstGeom>
          </p:spPr>
        </p:pic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E1B76D1F-DAB1-3657-863F-2E9AA1E3B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grayscl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435729" y="2342108"/>
              <a:ext cx="1680000" cy="12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6533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13F98-FC1D-8510-D598-4A20380C8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2E9D6860-9FA5-168E-943F-3582E27F5B37}"/>
              </a:ext>
            </a:extLst>
          </p:cNvPr>
          <p:cNvGrpSpPr/>
          <p:nvPr/>
        </p:nvGrpSpPr>
        <p:grpSpPr>
          <a:xfrm>
            <a:off x="2859790" y="1961769"/>
            <a:ext cx="4186420" cy="2934463"/>
            <a:chOff x="2881834" y="1314709"/>
            <a:chExt cx="4186420" cy="2934463"/>
          </a:xfrm>
        </p:grpSpPr>
        <p:pic>
          <p:nvPicPr>
            <p:cNvPr id="2" name="図 1" descr="屋外, 地面 が含まれている画像&#10;&#10;自動的に生成された説明">
              <a:extLst>
                <a:ext uri="{FF2B5EF4-FFF2-40B4-BE49-F238E27FC236}">
                  <a16:creationId xmlns:a16="http://schemas.microsoft.com/office/drawing/2014/main" id="{B30E0047-A0CF-07D6-2B24-3221AD3A0F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5040" y="1695048"/>
              <a:ext cx="1680000" cy="1260000"/>
            </a:xfrm>
            <a:prstGeom prst="rect">
              <a:avLst/>
            </a:prstGeom>
          </p:spPr>
        </p:pic>
        <p:pic>
          <p:nvPicPr>
            <p:cNvPr id="3" name="図 2" descr="室内 が含まれている画像&#10;&#10;自動的に生成された説明">
              <a:extLst>
                <a:ext uri="{FF2B5EF4-FFF2-40B4-BE49-F238E27FC236}">
                  <a16:creationId xmlns:a16="http://schemas.microsoft.com/office/drawing/2014/main" id="{2A7FB95A-39DE-DCAA-8513-2BAD57C308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5040" y="2989172"/>
              <a:ext cx="1680000" cy="1260000"/>
            </a:xfrm>
            <a:prstGeom prst="rect">
              <a:avLst/>
            </a:prstGeom>
          </p:spPr>
        </p:pic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DAA76CC9-145A-8DAF-B58D-3142769E9BBD}"/>
                </a:ext>
              </a:extLst>
            </p:cNvPr>
            <p:cNvSpPr txBox="1"/>
            <p:nvPr/>
          </p:nvSpPr>
          <p:spPr>
            <a:xfrm>
              <a:off x="2881834" y="3479582"/>
              <a:ext cx="660757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CD163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D188F335-B792-2EFD-2A37-A1E3C6281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8254" y="2989172"/>
              <a:ext cx="1680000" cy="1260000"/>
            </a:xfrm>
            <a:prstGeom prst="rect">
              <a:avLst/>
            </a:prstGeom>
          </p:spPr>
        </p:pic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840A3A9C-B5F8-A48F-A340-8D2752E52BB4}"/>
                </a:ext>
              </a:extLst>
            </p:cNvPr>
            <p:cNvSpPr txBox="1"/>
            <p:nvPr/>
          </p:nvSpPr>
          <p:spPr>
            <a:xfrm>
              <a:off x="2893055" y="2093125"/>
              <a:ext cx="638315" cy="463846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Bright</a:t>
              </a:r>
            </a:p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field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pic>
          <p:nvPicPr>
            <p:cNvPr id="21" name="図 20" descr="自然, 雨 が含まれている画像&#10;&#10;自動的に生成された説明">
              <a:extLst>
                <a:ext uri="{FF2B5EF4-FFF2-40B4-BE49-F238E27FC236}">
                  <a16:creationId xmlns:a16="http://schemas.microsoft.com/office/drawing/2014/main" id="{E012773D-FEA1-7498-4D84-59685F98E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8254" y="1695048"/>
              <a:ext cx="1680000" cy="1260000"/>
            </a:xfrm>
            <a:prstGeom prst="rect">
              <a:avLst/>
            </a:prstGeom>
          </p:spPr>
        </p:pic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5EBD8C1D-4CC5-AA9A-28F9-E21F829FA326}"/>
                </a:ext>
              </a:extLst>
            </p:cNvPr>
            <p:cNvSpPr txBox="1"/>
            <p:nvPr/>
          </p:nvSpPr>
          <p:spPr>
            <a:xfrm>
              <a:off x="3708682" y="1314709"/>
              <a:ext cx="1492717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Porcine</a:t>
              </a:r>
              <a:r>
                <a:rPr lang="ja-JP" altLang="en-US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</a:t>
              </a:r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serum (-)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BF48A049-7087-F0AD-D52F-4E0BDB5E2CD1}"/>
                </a:ext>
              </a:extLst>
            </p:cNvPr>
            <p:cNvSpPr txBox="1"/>
            <p:nvPr/>
          </p:nvSpPr>
          <p:spPr>
            <a:xfrm>
              <a:off x="5437011" y="1314709"/>
              <a:ext cx="1582486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Porcine</a:t>
              </a:r>
              <a:r>
                <a:rPr lang="ja-JP" altLang="en-US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</a:t>
              </a:r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serum (+)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DB4FF60D-820B-A7F0-A07D-88DCE0650E4A}"/>
              </a:ext>
            </a:extLst>
          </p:cNvPr>
          <p:cNvSpPr txBox="1"/>
          <p:nvPr/>
        </p:nvSpPr>
        <p:spPr>
          <a:xfrm>
            <a:off x="6537176" y="6453336"/>
            <a:ext cx="3129383" cy="279180"/>
          </a:xfrm>
          <a:prstGeom prst="rect">
            <a:avLst/>
          </a:prstGeom>
          <a:noFill/>
        </p:spPr>
        <p:txBody>
          <a:bodyPr wrap="none" tIns="46800" bIns="46800" rtlCol="0">
            <a:spAutoFit/>
          </a:bodyPr>
          <a:lstStyle/>
          <a:p>
            <a:pPr algn="ctr"/>
            <a:r>
              <a:rPr lang="en-US" altLang="ja-JP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 Supplementary Figure S2. Nguyen </a:t>
            </a:r>
            <a:r>
              <a:rPr lang="en-US" altLang="ja-JP" sz="1200" b="1" i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et al.</a:t>
            </a:r>
            <a:endParaRPr lang="ja-JP" altLang="en-US" sz="1200" b="1" i="1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266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31E1637-A1AC-45FE-FEB8-894167257368}"/>
              </a:ext>
            </a:extLst>
          </p:cNvPr>
          <p:cNvSpPr txBox="1"/>
          <p:nvPr/>
        </p:nvSpPr>
        <p:spPr>
          <a:xfrm>
            <a:off x="6537176" y="6453336"/>
            <a:ext cx="3129383" cy="279180"/>
          </a:xfrm>
          <a:prstGeom prst="rect">
            <a:avLst/>
          </a:prstGeom>
          <a:noFill/>
        </p:spPr>
        <p:txBody>
          <a:bodyPr wrap="none" tIns="46800" bIns="46800" rtlCol="0">
            <a:spAutoFit/>
          </a:bodyPr>
          <a:lstStyle/>
          <a:p>
            <a:pPr algn="ctr"/>
            <a:r>
              <a:rPr lang="en-US" altLang="ja-JP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 Supplementary Figure S3. Nguyen </a:t>
            </a:r>
            <a:r>
              <a:rPr lang="en-US" altLang="ja-JP" sz="1200" b="1" i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et al.</a:t>
            </a:r>
            <a:endParaRPr lang="ja-JP" altLang="en-US" sz="1200" b="1" i="1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A4074F1-89F2-E199-18F2-D81619F44E6D}"/>
              </a:ext>
            </a:extLst>
          </p:cNvPr>
          <p:cNvGrpSpPr/>
          <p:nvPr/>
        </p:nvGrpSpPr>
        <p:grpSpPr>
          <a:xfrm>
            <a:off x="1972998" y="1915602"/>
            <a:ext cx="5960004" cy="3026796"/>
            <a:chOff x="1994854" y="1268540"/>
            <a:chExt cx="5960004" cy="3026796"/>
          </a:xfrm>
        </p:grpSpPr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B001317A-9AFA-41C8-8203-36542B5B1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28432" y="3035336"/>
              <a:ext cx="1680000" cy="1260000"/>
            </a:xfrm>
            <a:prstGeom prst="rect">
              <a:avLst/>
            </a:prstGeom>
          </p:spPr>
        </p:pic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BB23BEFF-C252-43AC-95D4-E762926F0C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28432" y="1741212"/>
              <a:ext cx="1680000" cy="1260000"/>
            </a:xfrm>
            <a:prstGeom prst="rect">
              <a:avLst/>
            </a:prstGeom>
          </p:spPr>
        </p:pic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9C5A35A6-BDDC-4768-ABDB-6A07D6136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645" y="3035336"/>
              <a:ext cx="1680000" cy="1260000"/>
            </a:xfrm>
            <a:prstGeom prst="rect">
              <a:avLst/>
            </a:prstGeom>
          </p:spPr>
        </p:pic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B8824C8F-5889-42E4-9ED4-114FAC31B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1645" y="1741212"/>
              <a:ext cx="1680000" cy="1260000"/>
            </a:xfrm>
            <a:prstGeom prst="rect">
              <a:avLst/>
            </a:prstGeom>
          </p:spPr>
        </p:pic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3AB989AE-73A5-4F57-8153-047B643E9D49}"/>
                </a:ext>
              </a:extLst>
            </p:cNvPr>
            <p:cNvSpPr txBox="1"/>
            <p:nvPr/>
          </p:nvSpPr>
          <p:spPr>
            <a:xfrm>
              <a:off x="4734043" y="1360873"/>
              <a:ext cx="1215204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PAM-T43 cells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DC06B8B2-401D-47D0-B692-11309AA5B6A1}"/>
                </a:ext>
              </a:extLst>
            </p:cNvPr>
            <p:cNvSpPr txBox="1"/>
            <p:nvPr/>
          </p:nvSpPr>
          <p:spPr>
            <a:xfrm>
              <a:off x="3004111" y="1360873"/>
              <a:ext cx="1128642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Primary PAM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DE068829-C3AD-4153-B540-6FD14CE45A41}"/>
                </a:ext>
              </a:extLst>
            </p:cNvPr>
            <p:cNvSpPr txBox="1"/>
            <p:nvPr/>
          </p:nvSpPr>
          <p:spPr>
            <a:xfrm>
              <a:off x="1994854" y="3525746"/>
              <a:ext cx="654346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SV40T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04EBD35-2B16-403B-B0C6-FE8342FF66A5}"/>
                </a:ext>
              </a:extLst>
            </p:cNvPr>
            <p:cNvSpPr txBox="1"/>
            <p:nvPr/>
          </p:nvSpPr>
          <p:spPr>
            <a:xfrm>
              <a:off x="1999296" y="2139289"/>
              <a:ext cx="638315" cy="463846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Bright</a:t>
              </a:r>
            </a:p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field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EDAD5E87-1D64-82C1-7953-6EB4DD36883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74858" y="1741212"/>
              <a:ext cx="1680000" cy="1260000"/>
            </a:xfrm>
            <a:prstGeom prst="rect">
              <a:avLst/>
            </a:prstGeom>
          </p:spPr>
        </p:pic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BA513FEA-A73B-0B7A-2311-9A8E7351871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74858" y="3035336"/>
              <a:ext cx="1680000" cy="1260000"/>
            </a:xfrm>
            <a:prstGeom prst="rect">
              <a:avLst/>
            </a:prstGeom>
          </p:spPr>
        </p:pic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34E40BBE-3620-C1EF-01F7-5E0217A8EEB2}"/>
                </a:ext>
              </a:extLst>
            </p:cNvPr>
            <p:cNvSpPr txBox="1"/>
            <p:nvPr/>
          </p:nvSpPr>
          <p:spPr>
            <a:xfrm>
              <a:off x="6288349" y="1268540"/>
              <a:ext cx="1653018" cy="463846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Plasmid-transfected</a:t>
              </a:r>
            </a:p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MA104 cells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6086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3725C629-A9AB-2A26-5ACF-75503F5003F3}"/>
              </a:ext>
            </a:extLst>
          </p:cNvPr>
          <p:cNvGrpSpPr/>
          <p:nvPr/>
        </p:nvGrpSpPr>
        <p:grpSpPr>
          <a:xfrm>
            <a:off x="848544" y="1255730"/>
            <a:ext cx="8286831" cy="4346541"/>
            <a:chOff x="848544" y="1255730"/>
            <a:chExt cx="8286831" cy="4346541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D58EFEE6-28F4-4DED-936B-3753E4843698}"/>
                </a:ext>
              </a:extLst>
            </p:cNvPr>
            <p:cNvSpPr txBox="1"/>
            <p:nvPr/>
          </p:nvSpPr>
          <p:spPr>
            <a:xfrm>
              <a:off x="992207" y="4169269"/>
              <a:ext cx="997388" cy="463846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Phagocytic</a:t>
              </a:r>
            </a:p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probe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7D1DBBF4-A32B-4B9A-AB3C-668575FCE371}"/>
                </a:ext>
              </a:extLst>
            </p:cNvPr>
            <p:cNvSpPr txBox="1"/>
            <p:nvPr/>
          </p:nvSpPr>
          <p:spPr>
            <a:xfrm>
              <a:off x="1171746" y="2604330"/>
              <a:ext cx="638315" cy="463846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Bright</a:t>
              </a:r>
            </a:p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field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EF695E62-E43E-4478-B96B-FC5E220E085F}"/>
                </a:ext>
              </a:extLst>
            </p:cNvPr>
            <p:cNvSpPr txBox="1"/>
            <p:nvPr/>
          </p:nvSpPr>
          <p:spPr>
            <a:xfrm>
              <a:off x="2485781" y="1700808"/>
              <a:ext cx="1047082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PK-15 cells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51165C83-1EA9-4409-A55E-ED009B30FED5}"/>
                </a:ext>
              </a:extLst>
            </p:cNvPr>
            <p:cNvSpPr txBox="1"/>
            <p:nvPr/>
          </p:nvSpPr>
          <p:spPr>
            <a:xfrm>
              <a:off x="4467708" y="1700808"/>
              <a:ext cx="1258486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 PAM-T43 cells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pic>
          <p:nvPicPr>
            <p:cNvPr id="6" name="図 5" descr="自然, 雨, 覆い, 時間 が含まれている画像&#10;&#10;自動的に生成された説明">
              <a:extLst>
                <a:ext uri="{FF2B5EF4-FFF2-40B4-BE49-F238E27FC236}">
                  <a16:creationId xmlns:a16="http://schemas.microsoft.com/office/drawing/2014/main" id="{5B3B5F61-D447-4848-8EBA-91CB64A7897C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8951" y="2081149"/>
              <a:ext cx="2016000" cy="1511117"/>
            </a:xfrm>
            <a:prstGeom prst="rect">
              <a:avLst/>
            </a:prstGeom>
          </p:spPr>
        </p:pic>
        <p:pic>
          <p:nvPicPr>
            <p:cNvPr id="7" name="図 6" descr="グリーン, 座る, 持つ, ブラック が含まれている画像&#10;&#10;自動的に生成された説明">
              <a:extLst>
                <a:ext uri="{FF2B5EF4-FFF2-40B4-BE49-F238E27FC236}">
                  <a16:creationId xmlns:a16="http://schemas.microsoft.com/office/drawing/2014/main" id="{38696931-A3F6-4BE5-9B75-A4B4CB8C1710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8951" y="3645562"/>
              <a:ext cx="2016000" cy="1511117"/>
            </a:xfrm>
            <a:prstGeom prst="rect">
              <a:avLst/>
            </a:prstGeom>
          </p:spPr>
        </p:pic>
        <p:pic>
          <p:nvPicPr>
            <p:cNvPr id="8" name="図 7" descr="自然, 雨, 男, ブラック が含まれている画像&#10;&#10;自動的に生成された説明">
              <a:extLst>
                <a:ext uri="{FF2B5EF4-FFF2-40B4-BE49-F238E27FC236}">
                  <a16:creationId xmlns:a16="http://schemas.microsoft.com/office/drawing/2014/main" id="{0DE9390C-8311-42E6-9E11-4DF065B3F92E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1928" y="2081149"/>
              <a:ext cx="2014793" cy="1510213"/>
            </a:xfrm>
            <a:prstGeom prst="rect">
              <a:avLst/>
            </a:prstGeom>
          </p:spPr>
        </p:pic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89532F23-5748-4CF4-BC1C-A316F265B79A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1928" y="3645192"/>
              <a:ext cx="2014793" cy="1512000"/>
            </a:xfrm>
            <a:prstGeom prst="rect">
              <a:avLst/>
            </a:prstGeom>
          </p:spPr>
        </p:pic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E0462124-4A29-47B7-A0E5-74ADDDF224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7346"/>
            <a:stretch/>
          </p:blipFill>
          <p:spPr>
            <a:xfrm>
              <a:off x="6906348" y="1561041"/>
              <a:ext cx="2223116" cy="1782922"/>
            </a:xfrm>
            <a:prstGeom prst="rect">
              <a:avLst/>
            </a:prstGeom>
          </p:spPr>
        </p:pic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9D9CAC78-E857-428B-80BF-8298B3DB5E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4671"/>
            <a:stretch/>
          </p:blipFill>
          <p:spPr>
            <a:xfrm>
              <a:off x="6903966" y="3505256"/>
              <a:ext cx="2225498" cy="1782922"/>
            </a:xfrm>
            <a:prstGeom prst="rect">
              <a:avLst/>
            </a:prstGeom>
          </p:spPr>
        </p:pic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6153C016-7D2E-4525-A5E2-4E4BEC56658C}"/>
                </a:ext>
              </a:extLst>
            </p:cNvPr>
            <p:cNvSpPr txBox="1"/>
            <p:nvPr/>
          </p:nvSpPr>
          <p:spPr>
            <a:xfrm>
              <a:off x="848544" y="1255730"/>
              <a:ext cx="332143" cy="340735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6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A</a:t>
              </a:r>
              <a:endParaRPr lang="ja-JP" altLang="en-US" sz="16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F73A4BAD-B911-47C7-B589-0DEFA577FD53}"/>
                </a:ext>
              </a:extLst>
            </p:cNvPr>
            <p:cNvSpPr txBox="1"/>
            <p:nvPr/>
          </p:nvSpPr>
          <p:spPr>
            <a:xfrm>
              <a:off x="7283586" y="5323091"/>
              <a:ext cx="1851789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Fluorescence intensity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037E43F7-1D53-45BE-AA90-E5822BDED45C}"/>
                </a:ext>
              </a:extLst>
            </p:cNvPr>
            <p:cNvSpPr txBox="1"/>
            <p:nvPr/>
          </p:nvSpPr>
          <p:spPr>
            <a:xfrm>
              <a:off x="6279940" y="1255732"/>
              <a:ext cx="332143" cy="340735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6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B</a:t>
              </a:r>
              <a:endParaRPr lang="ja-JP" altLang="en-US" sz="16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B3C8DCEF-DE21-41BF-917D-4C2BA3F7E1B0}"/>
                </a:ext>
              </a:extLst>
            </p:cNvPr>
            <p:cNvSpPr txBox="1"/>
            <p:nvPr/>
          </p:nvSpPr>
          <p:spPr>
            <a:xfrm rot="16200000">
              <a:off x="6338831" y="3260941"/>
              <a:ext cx="630301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Count</a:t>
              </a:r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A689C2-D410-647A-8284-0DC7E6E1AF29}"/>
              </a:ext>
            </a:extLst>
          </p:cNvPr>
          <p:cNvSpPr txBox="1"/>
          <p:nvPr/>
        </p:nvSpPr>
        <p:spPr>
          <a:xfrm>
            <a:off x="6537176" y="6453336"/>
            <a:ext cx="3129383" cy="279180"/>
          </a:xfrm>
          <a:prstGeom prst="rect">
            <a:avLst/>
          </a:prstGeom>
          <a:noFill/>
        </p:spPr>
        <p:txBody>
          <a:bodyPr wrap="none" tIns="46800" bIns="46800" rtlCol="0">
            <a:spAutoFit/>
          </a:bodyPr>
          <a:lstStyle/>
          <a:p>
            <a:pPr algn="ctr"/>
            <a:r>
              <a:rPr lang="en-US" altLang="ja-JP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 Supplementary Figure S4. Nguyen </a:t>
            </a:r>
            <a:r>
              <a:rPr lang="en-US" altLang="ja-JP" sz="1200" b="1" i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et al.</a:t>
            </a:r>
            <a:endParaRPr lang="ja-JP" altLang="en-US" sz="1200" b="1" i="1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342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C78ACB3-4076-2260-26B0-E582EFA1F954}"/>
              </a:ext>
            </a:extLst>
          </p:cNvPr>
          <p:cNvSpPr txBox="1"/>
          <p:nvPr/>
        </p:nvSpPr>
        <p:spPr>
          <a:xfrm>
            <a:off x="6537176" y="6453336"/>
            <a:ext cx="3129383" cy="279180"/>
          </a:xfrm>
          <a:prstGeom prst="rect">
            <a:avLst/>
          </a:prstGeom>
          <a:noFill/>
        </p:spPr>
        <p:txBody>
          <a:bodyPr wrap="none" tIns="46800" bIns="46800" rtlCol="0">
            <a:spAutoFit/>
          </a:bodyPr>
          <a:lstStyle/>
          <a:p>
            <a:pPr algn="ctr"/>
            <a:r>
              <a:rPr lang="en-US" altLang="ja-JP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 Supplementary Figure S5. Nguyen </a:t>
            </a:r>
            <a:r>
              <a:rPr lang="en-US" altLang="ja-JP" sz="1200" b="1" i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et al.</a:t>
            </a:r>
            <a:endParaRPr lang="ja-JP" altLang="en-US" sz="1200" b="1" i="1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91F37E8-5507-17FE-96D3-F55088C96B31}"/>
              </a:ext>
            </a:extLst>
          </p:cNvPr>
          <p:cNvGrpSpPr/>
          <p:nvPr/>
        </p:nvGrpSpPr>
        <p:grpSpPr>
          <a:xfrm>
            <a:off x="2081532" y="1700808"/>
            <a:ext cx="5967812" cy="3375524"/>
            <a:chOff x="2081532" y="1700808"/>
            <a:chExt cx="5967812" cy="3375524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1FD81B39-50B0-7BAF-4409-FDE9604F44C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15669" y="2062163"/>
              <a:ext cx="2733675" cy="2733675"/>
            </a:xfrm>
            <a:prstGeom prst="rect">
              <a:avLst/>
            </a:prstGeom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8F0E2DF9-C46B-F7CF-F6BF-A9BE7BBF7D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5824" y="2062163"/>
              <a:ext cx="2743200" cy="2733675"/>
            </a:xfrm>
            <a:prstGeom prst="rect">
              <a:avLst/>
            </a:prstGeom>
          </p:spPr>
        </p:pic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D0DECD53-16F3-2940-2BA6-0B9BAD4924EF}"/>
                </a:ext>
              </a:extLst>
            </p:cNvPr>
            <p:cNvSpPr txBox="1"/>
            <p:nvPr/>
          </p:nvSpPr>
          <p:spPr>
            <a:xfrm rot="16200000">
              <a:off x="1905971" y="3160834"/>
              <a:ext cx="630301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Count</a:t>
              </a:r>
            </a:p>
          </p:txBody>
        </p: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FE78247F-1643-63B0-1511-EE1A3C38ECAD}"/>
                </a:ext>
              </a:extLst>
            </p:cNvPr>
            <p:cNvSpPr txBox="1"/>
            <p:nvPr/>
          </p:nvSpPr>
          <p:spPr>
            <a:xfrm>
              <a:off x="2144688" y="1700808"/>
              <a:ext cx="332143" cy="340735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6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A</a:t>
              </a:r>
              <a:endParaRPr lang="ja-JP" altLang="en-US" sz="16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2BDCB703-3051-C63B-70FC-68E2A109FAEA}"/>
                </a:ext>
              </a:extLst>
            </p:cNvPr>
            <p:cNvSpPr txBox="1"/>
            <p:nvPr/>
          </p:nvSpPr>
          <p:spPr>
            <a:xfrm>
              <a:off x="5034533" y="1700810"/>
              <a:ext cx="332143" cy="340735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6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B</a:t>
              </a:r>
              <a:endParaRPr lang="ja-JP" altLang="en-US" sz="16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E4096D31-5501-6E9A-8082-80C8D13079CD}"/>
                </a:ext>
              </a:extLst>
            </p:cNvPr>
            <p:cNvSpPr txBox="1"/>
            <p:nvPr/>
          </p:nvSpPr>
          <p:spPr>
            <a:xfrm>
              <a:off x="4397355" y="4797152"/>
              <a:ext cx="1851789" cy="279180"/>
            </a:xfrm>
            <a:prstGeom prst="rect">
              <a:avLst/>
            </a:prstGeom>
            <a:noFill/>
          </p:spPr>
          <p:txBody>
            <a:bodyPr wrap="none" tIns="46800" bIns="46800" rtlCol="0">
              <a:spAutoFit/>
            </a:bodyPr>
            <a:lstStyle/>
            <a:p>
              <a:pPr algn="ctr"/>
              <a:r>
                <a:rPr lang="en-US" altLang="ja-JP" sz="1200" b="1" dirty="0">
                  <a:latin typeface="Arial" panose="020B0604020202020204" pitchFamily="34" charset="0"/>
                  <a:ea typeface="メイリオ" panose="020B0604030504040204" pitchFamily="50" charset="-128"/>
                  <a:cs typeface="Arial" panose="020B0604020202020204" pitchFamily="34" charset="0"/>
                </a:rPr>
                <a:t>Fluorescence intensity</a:t>
              </a:r>
              <a:endParaRPr lang="ja-JP" altLang="en-US" sz="1200" b="1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6247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7849</TotalTime>
  <Words>97</Words>
  <Application>Microsoft Office PowerPoint</Application>
  <PresentationFormat>A4 210 x 297 mm</PresentationFormat>
  <Paragraphs>37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diep nguyen</dc:creator>
  <cp:lastModifiedBy>小澤　真</cp:lastModifiedBy>
  <cp:revision>65</cp:revision>
  <dcterms:created xsi:type="dcterms:W3CDTF">2020-07-06T08:52:38Z</dcterms:created>
  <dcterms:modified xsi:type="dcterms:W3CDTF">2024-11-05T02:55:52Z</dcterms:modified>
</cp:coreProperties>
</file>