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6" r:id="rId3"/>
    <p:sldId id="258" r:id="rId4"/>
    <p:sldId id="259" r:id="rId5"/>
    <p:sldId id="262" r:id="rId6"/>
    <p:sldId id="260" r:id="rId7"/>
    <p:sldId id="261"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viewer" initials="REV" lastIdx="31" clrIdx="0">
    <p:extLst>
      <p:ext uri="{19B8F6BF-5375-455C-9EA6-DF929625EA0E}">
        <p15:presenceInfo xmlns:p15="http://schemas.microsoft.com/office/powerpoint/2012/main" userId="Review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F190F0-5345-4615-89AE-0F16BAFD68FD}"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n-NZ"/>
        </a:p>
      </dgm:t>
    </dgm:pt>
    <dgm:pt modelId="{18BB8FA1-A4F8-4CDB-8987-A295D8C021FF}">
      <dgm:prSet phldrT="[Text]"/>
      <dgm:spPr/>
      <dgm:t>
        <a:bodyPr/>
        <a:lstStyle/>
        <a:p>
          <a:r>
            <a:rPr lang="en-NZ" dirty="0" smtClean="0"/>
            <a:t>Yellow4x-T1f</a:t>
          </a:r>
          <a:endParaRPr lang="en-NZ" dirty="0"/>
        </a:p>
      </dgm:t>
    </dgm:pt>
    <dgm:pt modelId="{F6530B45-3A39-40B4-A8A8-A53CA72BC372}" type="parTrans" cxnId="{FBE7A962-FE83-4D72-8CD3-B5BEDF721BE3}">
      <dgm:prSet/>
      <dgm:spPr/>
      <dgm:t>
        <a:bodyPr/>
        <a:lstStyle/>
        <a:p>
          <a:endParaRPr lang="en-NZ"/>
        </a:p>
      </dgm:t>
    </dgm:pt>
    <dgm:pt modelId="{EE28D74C-EA77-4EBB-ACA9-FB4EACF43388}" type="sibTrans" cxnId="{FBE7A962-FE83-4D72-8CD3-B5BEDF721BE3}">
      <dgm:prSet/>
      <dgm:spPr/>
      <dgm:t>
        <a:bodyPr/>
        <a:lstStyle/>
        <a:p>
          <a:endParaRPr lang="en-NZ"/>
        </a:p>
      </dgm:t>
    </dgm:pt>
    <dgm:pt modelId="{8065D961-BD4B-4F36-9BAE-84A16DB441DF}">
      <dgm:prSet phldrT="[Text]"/>
      <dgm:spPr/>
      <dgm:t>
        <a:bodyPr/>
        <a:lstStyle/>
        <a:p>
          <a:r>
            <a:rPr lang="en-NZ" dirty="0" smtClean="0"/>
            <a:t>Yellow4x-T6c</a:t>
          </a:r>
          <a:endParaRPr lang="en-NZ" dirty="0"/>
        </a:p>
      </dgm:t>
    </dgm:pt>
    <dgm:pt modelId="{CA4B9F1C-4C91-4D96-B8D1-E8DEB66355AE}" type="parTrans" cxnId="{6D7066BB-BA2B-4355-A951-BE88B81A7BDF}">
      <dgm:prSet/>
      <dgm:spPr/>
      <dgm:t>
        <a:bodyPr/>
        <a:lstStyle/>
        <a:p>
          <a:endParaRPr lang="en-NZ"/>
        </a:p>
      </dgm:t>
    </dgm:pt>
    <dgm:pt modelId="{602DC1AF-958D-4EAF-A7C0-A07E6B894866}" type="sibTrans" cxnId="{6D7066BB-BA2B-4355-A951-BE88B81A7BDF}">
      <dgm:prSet/>
      <dgm:spPr/>
      <dgm:t>
        <a:bodyPr/>
        <a:lstStyle/>
        <a:p>
          <a:endParaRPr lang="en-NZ"/>
        </a:p>
      </dgm:t>
    </dgm:pt>
    <dgm:pt modelId="{BB5EFD4E-C903-41F0-81D3-74AC5289090E}">
      <dgm:prSet phldrT="[Text]"/>
      <dgm:spPr/>
      <dgm:t>
        <a:bodyPr/>
        <a:lstStyle/>
        <a:p>
          <a:r>
            <a:rPr lang="en-NZ" dirty="0" smtClean="0"/>
            <a:t>Yellow4x-7t</a:t>
          </a:r>
          <a:endParaRPr lang="en-NZ" dirty="0"/>
        </a:p>
      </dgm:t>
    </dgm:pt>
    <dgm:pt modelId="{06801385-B1B3-4CB4-9BDA-454815DD36FA}" type="parTrans" cxnId="{D1DA0638-41D2-47F5-80D8-D06308BBA205}">
      <dgm:prSet/>
      <dgm:spPr/>
      <dgm:t>
        <a:bodyPr/>
        <a:lstStyle/>
        <a:p>
          <a:endParaRPr lang="en-NZ"/>
        </a:p>
      </dgm:t>
    </dgm:pt>
    <dgm:pt modelId="{4ACAF47A-560C-4798-B39D-086719BE787A}" type="sibTrans" cxnId="{D1DA0638-41D2-47F5-80D8-D06308BBA205}">
      <dgm:prSet/>
      <dgm:spPr/>
      <dgm:t>
        <a:bodyPr/>
        <a:lstStyle/>
        <a:p>
          <a:endParaRPr lang="en-NZ"/>
        </a:p>
      </dgm:t>
    </dgm:pt>
    <dgm:pt modelId="{887335E8-DC96-42CD-B5C1-AC323A994DBE}">
      <dgm:prSet phldrT="[Text]"/>
      <dgm:spPr/>
      <dgm:t>
        <a:bodyPr/>
        <a:lstStyle/>
        <a:p>
          <a:r>
            <a:rPr lang="en-NZ" dirty="0" smtClean="0"/>
            <a:t>Yellow4x-C9</a:t>
          </a:r>
          <a:endParaRPr lang="en-NZ" dirty="0"/>
        </a:p>
      </dgm:t>
    </dgm:pt>
    <dgm:pt modelId="{59B76057-2F1A-4B30-80E3-A64D9E9A832C}" type="parTrans" cxnId="{EDFA37DC-EEB5-41B7-AB9D-59F1EB8B9B12}">
      <dgm:prSet/>
      <dgm:spPr/>
      <dgm:t>
        <a:bodyPr/>
        <a:lstStyle/>
        <a:p>
          <a:endParaRPr lang="en-NZ"/>
        </a:p>
      </dgm:t>
    </dgm:pt>
    <dgm:pt modelId="{D79C2A0D-DE92-4A2C-A7B3-F9805748F129}" type="sibTrans" cxnId="{EDFA37DC-EEB5-41B7-AB9D-59F1EB8B9B12}">
      <dgm:prSet/>
      <dgm:spPr/>
      <dgm:t>
        <a:bodyPr/>
        <a:lstStyle/>
        <a:p>
          <a:endParaRPr lang="en-NZ"/>
        </a:p>
      </dgm:t>
    </dgm:pt>
    <dgm:pt modelId="{A0EDC6EE-88AA-40FB-B5FE-D2817A416152}">
      <dgm:prSet phldrT="[Text]"/>
      <dgm:spPr/>
      <dgm:t>
        <a:bodyPr/>
        <a:lstStyle/>
        <a:p>
          <a:r>
            <a:rPr lang="en-NZ" dirty="0" smtClean="0"/>
            <a:t>Yellow4x-H5</a:t>
          </a:r>
          <a:endParaRPr lang="en-NZ" dirty="0"/>
        </a:p>
      </dgm:t>
    </dgm:pt>
    <dgm:pt modelId="{378485E5-53FD-48BA-9EB9-E14F485D7C0B}" type="parTrans" cxnId="{C10A0E8C-2E12-4B9D-8005-DF66D8720AFC}">
      <dgm:prSet/>
      <dgm:spPr/>
      <dgm:t>
        <a:bodyPr/>
        <a:lstStyle/>
        <a:p>
          <a:endParaRPr lang="en-NZ"/>
        </a:p>
      </dgm:t>
    </dgm:pt>
    <dgm:pt modelId="{15DBFF12-18AA-4711-8FAA-6629C0DE9BA8}" type="sibTrans" cxnId="{C10A0E8C-2E12-4B9D-8005-DF66D8720AFC}">
      <dgm:prSet/>
      <dgm:spPr/>
      <dgm:t>
        <a:bodyPr/>
        <a:lstStyle/>
        <a:p>
          <a:endParaRPr lang="en-NZ"/>
        </a:p>
      </dgm:t>
    </dgm:pt>
    <dgm:pt modelId="{041D297A-4500-4734-9647-3A56CA1CED4D}">
      <dgm:prSet phldrT="[Text]"/>
      <dgm:spPr/>
      <dgm:t>
        <a:bodyPr/>
        <a:lstStyle/>
        <a:p>
          <a:r>
            <a:rPr lang="en-NZ" smtClean="0"/>
            <a:t>Yellow4x-C2</a:t>
          </a:r>
          <a:endParaRPr lang="en-NZ" dirty="0"/>
        </a:p>
      </dgm:t>
    </dgm:pt>
    <dgm:pt modelId="{1B9C4737-E6B9-46A6-9616-3ED0DE011E67}" type="parTrans" cxnId="{1A6B88CD-E8BC-412D-BA89-7F06B732CDE9}">
      <dgm:prSet/>
      <dgm:spPr/>
      <dgm:t>
        <a:bodyPr/>
        <a:lstStyle/>
        <a:p>
          <a:endParaRPr lang="en-NZ"/>
        </a:p>
      </dgm:t>
    </dgm:pt>
    <dgm:pt modelId="{863DEFEC-D7C7-4AB9-A408-1F81B5AF2B4C}" type="sibTrans" cxnId="{1A6B88CD-E8BC-412D-BA89-7F06B732CDE9}">
      <dgm:prSet/>
      <dgm:spPr/>
      <dgm:t>
        <a:bodyPr/>
        <a:lstStyle/>
        <a:p>
          <a:endParaRPr lang="en-NZ"/>
        </a:p>
      </dgm:t>
    </dgm:pt>
    <dgm:pt modelId="{4F582A5A-3B00-4121-95C3-1A2BBDD0985A}">
      <dgm:prSet/>
      <dgm:spPr/>
      <dgm:t>
        <a:bodyPr/>
        <a:lstStyle/>
        <a:p>
          <a:r>
            <a:rPr lang="en-NZ" smtClean="0"/>
            <a:t>Yellow4x-Jg</a:t>
          </a:r>
          <a:endParaRPr lang="en-NZ" dirty="0"/>
        </a:p>
      </dgm:t>
    </dgm:pt>
    <dgm:pt modelId="{DCE47F5A-BC31-457B-AF2B-A6D87960A045}" type="parTrans" cxnId="{94860223-E6A6-42E5-B32A-FEC3D5C5307E}">
      <dgm:prSet/>
      <dgm:spPr/>
      <dgm:t>
        <a:bodyPr/>
        <a:lstStyle/>
        <a:p>
          <a:endParaRPr lang="en-NZ"/>
        </a:p>
      </dgm:t>
    </dgm:pt>
    <dgm:pt modelId="{0CD1DF6E-8276-4641-BB77-4ABB2E02E6C0}" type="sibTrans" cxnId="{94860223-E6A6-42E5-B32A-FEC3D5C5307E}">
      <dgm:prSet/>
      <dgm:spPr/>
      <dgm:t>
        <a:bodyPr/>
        <a:lstStyle/>
        <a:p>
          <a:endParaRPr lang="en-NZ"/>
        </a:p>
      </dgm:t>
    </dgm:pt>
    <dgm:pt modelId="{645CF534-BB7F-43F3-877D-6419327B5340}" type="pres">
      <dgm:prSet presAssocID="{E6F190F0-5345-4615-89AE-0F16BAFD68FD}" presName="diagram" presStyleCnt="0">
        <dgm:presLayoutVars>
          <dgm:chPref val="1"/>
          <dgm:dir/>
          <dgm:animOne val="branch"/>
          <dgm:animLvl val="lvl"/>
          <dgm:resizeHandles val="exact"/>
        </dgm:presLayoutVars>
      </dgm:prSet>
      <dgm:spPr/>
      <dgm:t>
        <a:bodyPr/>
        <a:lstStyle/>
        <a:p>
          <a:endParaRPr lang="en-NZ"/>
        </a:p>
      </dgm:t>
    </dgm:pt>
    <dgm:pt modelId="{ECF5CA4C-3297-4F8A-B8CE-2F541CEF5551}" type="pres">
      <dgm:prSet presAssocID="{18BB8FA1-A4F8-4CDB-8987-A295D8C021FF}" presName="root1" presStyleCnt="0"/>
      <dgm:spPr/>
    </dgm:pt>
    <dgm:pt modelId="{C95BAB2D-07B3-4353-9639-22E121FDE84B}" type="pres">
      <dgm:prSet presAssocID="{18BB8FA1-A4F8-4CDB-8987-A295D8C021FF}" presName="LevelOneTextNode" presStyleLbl="node0" presStyleIdx="0" presStyleCnt="1">
        <dgm:presLayoutVars>
          <dgm:chPref val="3"/>
        </dgm:presLayoutVars>
      </dgm:prSet>
      <dgm:spPr/>
      <dgm:t>
        <a:bodyPr/>
        <a:lstStyle/>
        <a:p>
          <a:endParaRPr lang="en-NZ"/>
        </a:p>
      </dgm:t>
    </dgm:pt>
    <dgm:pt modelId="{539FAB1E-FD04-446A-BBA2-B80E91A4D887}" type="pres">
      <dgm:prSet presAssocID="{18BB8FA1-A4F8-4CDB-8987-A295D8C021FF}" presName="level2hierChild" presStyleCnt="0"/>
      <dgm:spPr/>
    </dgm:pt>
    <dgm:pt modelId="{D7D4657D-E245-434E-AEAE-598602DE58EE}" type="pres">
      <dgm:prSet presAssocID="{CA4B9F1C-4C91-4D96-B8D1-E8DEB66355AE}" presName="conn2-1" presStyleLbl="parChTrans1D2" presStyleIdx="0" presStyleCnt="2"/>
      <dgm:spPr/>
      <dgm:t>
        <a:bodyPr/>
        <a:lstStyle/>
        <a:p>
          <a:endParaRPr lang="en-NZ"/>
        </a:p>
      </dgm:t>
    </dgm:pt>
    <dgm:pt modelId="{410C1678-B2FF-4112-B9D6-A6E45F8B4048}" type="pres">
      <dgm:prSet presAssocID="{CA4B9F1C-4C91-4D96-B8D1-E8DEB66355AE}" presName="connTx" presStyleLbl="parChTrans1D2" presStyleIdx="0" presStyleCnt="2"/>
      <dgm:spPr/>
      <dgm:t>
        <a:bodyPr/>
        <a:lstStyle/>
        <a:p>
          <a:endParaRPr lang="en-NZ"/>
        </a:p>
      </dgm:t>
    </dgm:pt>
    <dgm:pt modelId="{F8F8655B-86F4-448B-92B9-ED2B29D19DB8}" type="pres">
      <dgm:prSet presAssocID="{8065D961-BD4B-4F36-9BAE-84A16DB441DF}" presName="root2" presStyleCnt="0"/>
      <dgm:spPr/>
    </dgm:pt>
    <dgm:pt modelId="{2645E9E0-7745-4E6D-88F5-9FDC12BC9291}" type="pres">
      <dgm:prSet presAssocID="{8065D961-BD4B-4F36-9BAE-84A16DB441DF}" presName="LevelTwoTextNode" presStyleLbl="node2" presStyleIdx="0" presStyleCnt="2">
        <dgm:presLayoutVars>
          <dgm:chPref val="3"/>
        </dgm:presLayoutVars>
      </dgm:prSet>
      <dgm:spPr/>
      <dgm:t>
        <a:bodyPr/>
        <a:lstStyle/>
        <a:p>
          <a:endParaRPr lang="en-NZ"/>
        </a:p>
      </dgm:t>
    </dgm:pt>
    <dgm:pt modelId="{B4B2689F-5B38-4992-919C-CCDDD8835A44}" type="pres">
      <dgm:prSet presAssocID="{8065D961-BD4B-4F36-9BAE-84A16DB441DF}" presName="level3hierChild" presStyleCnt="0"/>
      <dgm:spPr/>
    </dgm:pt>
    <dgm:pt modelId="{5473995D-2302-4342-B323-B8990E29B417}" type="pres">
      <dgm:prSet presAssocID="{06801385-B1B3-4CB4-9BDA-454815DD36FA}" presName="conn2-1" presStyleLbl="parChTrans1D3" presStyleIdx="0" presStyleCnt="4"/>
      <dgm:spPr/>
      <dgm:t>
        <a:bodyPr/>
        <a:lstStyle/>
        <a:p>
          <a:endParaRPr lang="en-NZ"/>
        </a:p>
      </dgm:t>
    </dgm:pt>
    <dgm:pt modelId="{97B9067E-2FCE-4B84-9BE4-DDB8682ABE07}" type="pres">
      <dgm:prSet presAssocID="{06801385-B1B3-4CB4-9BDA-454815DD36FA}" presName="connTx" presStyleLbl="parChTrans1D3" presStyleIdx="0" presStyleCnt="4"/>
      <dgm:spPr/>
      <dgm:t>
        <a:bodyPr/>
        <a:lstStyle/>
        <a:p>
          <a:endParaRPr lang="en-NZ"/>
        </a:p>
      </dgm:t>
    </dgm:pt>
    <dgm:pt modelId="{56463FC4-B0DA-4100-BAEE-B39E0FEF131C}" type="pres">
      <dgm:prSet presAssocID="{BB5EFD4E-C903-41F0-81D3-74AC5289090E}" presName="root2" presStyleCnt="0"/>
      <dgm:spPr/>
    </dgm:pt>
    <dgm:pt modelId="{D26CB16D-0DED-4826-A750-89B9B0284493}" type="pres">
      <dgm:prSet presAssocID="{BB5EFD4E-C903-41F0-81D3-74AC5289090E}" presName="LevelTwoTextNode" presStyleLbl="node3" presStyleIdx="0" presStyleCnt="4">
        <dgm:presLayoutVars>
          <dgm:chPref val="3"/>
        </dgm:presLayoutVars>
      </dgm:prSet>
      <dgm:spPr/>
      <dgm:t>
        <a:bodyPr/>
        <a:lstStyle/>
        <a:p>
          <a:endParaRPr lang="en-NZ"/>
        </a:p>
      </dgm:t>
    </dgm:pt>
    <dgm:pt modelId="{70D73832-85C4-4A8C-8C4C-659CA0BAF186}" type="pres">
      <dgm:prSet presAssocID="{BB5EFD4E-C903-41F0-81D3-74AC5289090E}" presName="level3hierChild" presStyleCnt="0"/>
      <dgm:spPr/>
    </dgm:pt>
    <dgm:pt modelId="{59797B7F-F155-495E-8113-AACEDE480D0B}" type="pres">
      <dgm:prSet presAssocID="{59B76057-2F1A-4B30-80E3-A64D9E9A832C}" presName="conn2-1" presStyleLbl="parChTrans1D3" presStyleIdx="1" presStyleCnt="4"/>
      <dgm:spPr/>
      <dgm:t>
        <a:bodyPr/>
        <a:lstStyle/>
        <a:p>
          <a:endParaRPr lang="en-NZ"/>
        </a:p>
      </dgm:t>
    </dgm:pt>
    <dgm:pt modelId="{B31D64FB-6973-44BF-ADBB-5434F246FD57}" type="pres">
      <dgm:prSet presAssocID="{59B76057-2F1A-4B30-80E3-A64D9E9A832C}" presName="connTx" presStyleLbl="parChTrans1D3" presStyleIdx="1" presStyleCnt="4"/>
      <dgm:spPr/>
      <dgm:t>
        <a:bodyPr/>
        <a:lstStyle/>
        <a:p>
          <a:endParaRPr lang="en-NZ"/>
        </a:p>
      </dgm:t>
    </dgm:pt>
    <dgm:pt modelId="{7316018F-59F0-4D8C-BAD4-17769EAE86B0}" type="pres">
      <dgm:prSet presAssocID="{887335E8-DC96-42CD-B5C1-AC323A994DBE}" presName="root2" presStyleCnt="0"/>
      <dgm:spPr/>
    </dgm:pt>
    <dgm:pt modelId="{7B2B6A7D-468C-4BCD-A8B4-AD754B36D82D}" type="pres">
      <dgm:prSet presAssocID="{887335E8-DC96-42CD-B5C1-AC323A994DBE}" presName="LevelTwoTextNode" presStyleLbl="node3" presStyleIdx="1" presStyleCnt="4">
        <dgm:presLayoutVars>
          <dgm:chPref val="3"/>
        </dgm:presLayoutVars>
      </dgm:prSet>
      <dgm:spPr/>
      <dgm:t>
        <a:bodyPr/>
        <a:lstStyle/>
        <a:p>
          <a:endParaRPr lang="en-NZ"/>
        </a:p>
      </dgm:t>
    </dgm:pt>
    <dgm:pt modelId="{48FA182C-0E57-4DDF-9D6D-5C4E20238949}" type="pres">
      <dgm:prSet presAssocID="{887335E8-DC96-42CD-B5C1-AC323A994DBE}" presName="level3hierChild" presStyleCnt="0"/>
      <dgm:spPr/>
    </dgm:pt>
    <dgm:pt modelId="{C49C1260-6D11-4884-BAC3-F43078C13F20}" type="pres">
      <dgm:prSet presAssocID="{378485E5-53FD-48BA-9EB9-E14F485D7C0B}" presName="conn2-1" presStyleLbl="parChTrans1D2" presStyleIdx="1" presStyleCnt="2"/>
      <dgm:spPr/>
      <dgm:t>
        <a:bodyPr/>
        <a:lstStyle/>
        <a:p>
          <a:endParaRPr lang="en-NZ"/>
        </a:p>
      </dgm:t>
    </dgm:pt>
    <dgm:pt modelId="{4610BC65-5B9D-4EE1-B1B3-1BFAEB9376BC}" type="pres">
      <dgm:prSet presAssocID="{378485E5-53FD-48BA-9EB9-E14F485D7C0B}" presName="connTx" presStyleLbl="parChTrans1D2" presStyleIdx="1" presStyleCnt="2"/>
      <dgm:spPr/>
      <dgm:t>
        <a:bodyPr/>
        <a:lstStyle/>
        <a:p>
          <a:endParaRPr lang="en-NZ"/>
        </a:p>
      </dgm:t>
    </dgm:pt>
    <dgm:pt modelId="{CB1591FB-C5BA-4959-97CB-2814367D6CB7}" type="pres">
      <dgm:prSet presAssocID="{A0EDC6EE-88AA-40FB-B5FE-D2817A416152}" presName="root2" presStyleCnt="0"/>
      <dgm:spPr/>
    </dgm:pt>
    <dgm:pt modelId="{E996E52A-393D-43F5-A6D7-11049D7FC668}" type="pres">
      <dgm:prSet presAssocID="{A0EDC6EE-88AA-40FB-B5FE-D2817A416152}" presName="LevelTwoTextNode" presStyleLbl="node2" presStyleIdx="1" presStyleCnt="2">
        <dgm:presLayoutVars>
          <dgm:chPref val="3"/>
        </dgm:presLayoutVars>
      </dgm:prSet>
      <dgm:spPr/>
      <dgm:t>
        <a:bodyPr/>
        <a:lstStyle/>
        <a:p>
          <a:endParaRPr lang="en-NZ"/>
        </a:p>
      </dgm:t>
    </dgm:pt>
    <dgm:pt modelId="{A2B7CC3C-4A78-4ED4-A8D9-E34C0880CE46}" type="pres">
      <dgm:prSet presAssocID="{A0EDC6EE-88AA-40FB-B5FE-D2817A416152}" presName="level3hierChild" presStyleCnt="0"/>
      <dgm:spPr/>
    </dgm:pt>
    <dgm:pt modelId="{61DB7228-D963-410E-B4F5-A09D20BED21E}" type="pres">
      <dgm:prSet presAssocID="{1B9C4737-E6B9-46A6-9616-3ED0DE011E67}" presName="conn2-1" presStyleLbl="parChTrans1D3" presStyleIdx="2" presStyleCnt="4"/>
      <dgm:spPr/>
      <dgm:t>
        <a:bodyPr/>
        <a:lstStyle/>
        <a:p>
          <a:endParaRPr lang="en-NZ"/>
        </a:p>
      </dgm:t>
    </dgm:pt>
    <dgm:pt modelId="{A0D37D59-4479-4E16-A34F-F4F2F7350A79}" type="pres">
      <dgm:prSet presAssocID="{1B9C4737-E6B9-46A6-9616-3ED0DE011E67}" presName="connTx" presStyleLbl="parChTrans1D3" presStyleIdx="2" presStyleCnt="4"/>
      <dgm:spPr/>
      <dgm:t>
        <a:bodyPr/>
        <a:lstStyle/>
        <a:p>
          <a:endParaRPr lang="en-NZ"/>
        </a:p>
      </dgm:t>
    </dgm:pt>
    <dgm:pt modelId="{A93439A9-86DC-4DAD-89EE-351BC1EDD3F7}" type="pres">
      <dgm:prSet presAssocID="{041D297A-4500-4734-9647-3A56CA1CED4D}" presName="root2" presStyleCnt="0"/>
      <dgm:spPr/>
    </dgm:pt>
    <dgm:pt modelId="{FC2A313F-6521-4B72-A185-8002662D7ED0}" type="pres">
      <dgm:prSet presAssocID="{041D297A-4500-4734-9647-3A56CA1CED4D}" presName="LevelTwoTextNode" presStyleLbl="node3" presStyleIdx="2" presStyleCnt="4">
        <dgm:presLayoutVars>
          <dgm:chPref val="3"/>
        </dgm:presLayoutVars>
      </dgm:prSet>
      <dgm:spPr/>
      <dgm:t>
        <a:bodyPr/>
        <a:lstStyle/>
        <a:p>
          <a:endParaRPr lang="en-NZ"/>
        </a:p>
      </dgm:t>
    </dgm:pt>
    <dgm:pt modelId="{ACA4ACBE-F19A-438B-ACC8-D67FDBD648B2}" type="pres">
      <dgm:prSet presAssocID="{041D297A-4500-4734-9647-3A56CA1CED4D}" presName="level3hierChild" presStyleCnt="0"/>
      <dgm:spPr/>
    </dgm:pt>
    <dgm:pt modelId="{BE406184-5652-4563-BE81-18B8CE603B51}" type="pres">
      <dgm:prSet presAssocID="{DCE47F5A-BC31-457B-AF2B-A6D87960A045}" presName="conn2-1" presStyleLbl="parChTrans1D3" presStyleIdx="3" presStyleCnt="4"/>
      <dgm:spPr/>
      <dgm:t>
        <a:bodyPr/>
        <a:lstStyle/>
        <a:p>
          <a:endParaRPr lang="en-NZ"/>
        </a:p>
      </dgm:t>
    </dgm:pt>
    <dgm:pt modelId="{B1425352-4827-4478-990C-6F3B6530CDFB}" type="pres">
      <dgm:prSet presAssocID="{DCE47F5A-BC31-457B-AF2B-A6D87960A045}" presName="connTx" presStyleLbl="parChTrans1D3" presStyleIdx="3" presStyleCnt="4"/>
      <dgm:spPr/>
      <dgm:t>
        <a:bodyPr/>
        <a:lstStyle/>
        <a:p>
          <a:endParaRPr lang="en-NZ"/>
        </a:p>
      </dgm:t>
    </dgm:pt>
    <dgm:pt modelId="{39CD60F3-29CA-4F8B-B82C-B91D0A3C1484}" type="pres">
      <dgm:prSet presAssocID="{4F582A5A-3B00-4121-95C3-1A2BBDD0985A}" presName="root2" presStyleCnt="0"/>
      <dgm:spPr/>
    </dgm:pt>
    <dgm:pt modelId="{00111DBC-5695-4687-9FE9-629CF32185DD}" type="pres">
      <dgm:prSet presAssocID="{4F582A5A-3B00-4121-95C3-1A2BBDD0985A}" presName="LevelTwoTextNode" presStyleLbl="node3" presStyleIdx="3" presStyleCnt="4">
        <dgm:presLayoutVars>
          <dgm:chPref val="3"/>
        </dgm:presLayoutVars>
      </dgm:prSet>
      <dgm:spPr/>
      <dgm:t>
        <a:bodyPr/>
        <a:lstStyle/>
        <a:p>
          <a:endParaRPr lang="en-NZ"/>
        </a:p>
      </dgm:t>
    </dgm:pt>
    <dgm:pt modelId="{2F34455C-8A49-4F6B-B697-626BD1CE571B}" type="pres">
      <dgm:prSet presAssocID="{4F582A5A-3B00-4121-95C3-1A2BBDD0985A}" presName="level3hierChild" presStyleCnt="0"/>
      <dgm:spPr/>
    </dgm:pt>
  </dgm:ptLst>
  <dgm:cxnLst>
    <dgm:cxn modelId="{1A6B88CD-E8BC-412D-BA89-7F06B732CDE9}" srcId="{A0EDC6EE-88AA-40FB-B5FE-D2817A416152}" destId="{041D297A-4500-4734-9647-3A56CA1CED4D}" srcOrd="0" destOrd="0" parTransId="{1B9C4737-E6B9-46A6-9616-3ED0DE011E67}" sibTransId="{863DEFEC-D7C7-4AB9-A408-1F81B5AF2B4C}"/>
    <dgm:cxn modelId="{EF792C06-D9A9-4E62-8E99-2ACE5B5D684E}" type="presOf" srcId="{1B9C4737-E6B9-46A6-9616-3ED0DE011E67}" destId="{A0D37D59-4479-4E16-A34F-F4F2F7350A79}" srcOrd="1" destOrd="0" presId="urn:microsoft.com/office/officeart/2005/8/layout/hierarchy2"/>
    <dgm:cxn modelId="{6D7066BB-BA2B-4355-A951-BE88B81A7BDF}" srcId="{18BB8FA1-A4F8-4CDB-8987-A295D8C021FF}" destId="{8065D961-BD4B-4F36-9BAE-84A16DB441DF}" srcOrd="0" destOrd="0" parTransId="{CA4B9F1C-4C91-4D96-B8D1-E8DEB66355AE}" sibTransId="{602DC1AF-958D-4EAF-A7C0-A07E6B894866}"/>
    <dgm:cxn modelId="{76E530D9-D69D-42CC-9A22-E4B785BA0787}" type="presOf" srcId="{378485E5-53FD-48BA-9EB9-E14F485D7C0B}" destId="{4610BC65-5B9D-4EE1-B1B3-1BFAEB9376BC}" srcOrd="1" destOrd="0" presId="urn:microsoft.com/office/officeart/2005/8/layout/hierarchy2"/>
    <dgm:cxn modelId="{BA07B4D3-9436-480C-B41D-F729E681BD30}" type="presOf" srcId="{A0EDC6EE-88AA-40FB-B5FE-D2817A416152}" destId="{E996E52A-393D-43F5-A6D7-11049D7FC668}" srcOrd="0" destOrd="0" presId="urn:microsoft.com/office/officeart/2005/8/layout/hierarchy2"/>
    <dgm:cxn modelId="{94860223-E6A6-42E5-B32A-FEC3D5C5307E}" srcId="{A0EDC6EE-88AA-40FB-B5FE-D2817A416152}" destId="{4F582A5A-3B00-4121-95C3-1A2BBDD0985A}" srcOrd="1" destOrd="0" parTransId="{DCE47F5A-BC31-457B-AF2B-A6D87960A045}" sibTransId="{0CD1DF6E-8276-4641-BB77-4ABB2E02E6C0}"/>
    <dgm:cxn modelId="{D1DA0638-41D2-47F5-80D8-D06308BBA205}" srcId="{8065D961-BD4B-4F36-9BAE-84A16DB441DF}" destId="{BB5EFD4E-C903-41F0-81D3-74AC5289090E}" srcOrd="0" destOrd="0" parTransId="{06801385-B1B3-4CB4-9BDA-454815DD36FA}" sibTransId="{4ACAF47A-560C-4798-B39D-086719BE787A}"/>
    <dgm:cxn modelId="{8FEAFF59-D65C-47A2-8E92-76A8A586BEC9}" type="presOf" srcId="{59B76057-2F1A-4B30-80E3-A64D9E9A832C}" destId="{59797B7F-F155-495E-8113-AACEDE480D0B}" srcOrd="0" destOrd="0" presId="urn:microsoft.com/office/officeart/2005/8/layout/hierarchy2"/>
    <dgm:cxn modelId="{87ED4752-47EE-4981-9238-6186807DFFAF}" type="presOf" srcId="{06801385-B1B3-4CB4-9BDA-454815DD36FA}" destId="{97B9067E-2FCE-4B84-9BE4-DDB8682ABE07}" srcOrd="1" destOrd="0" presId="urn:microsoft.com/office/officeart/2005/8/layout/hierarchy2"/>
    <dgm:cxn modelId="{75B0A2ED-47CC-4FB6-84C1-884EBF71169F}" type="presOf" srcId="{DCE47F5A-BC31-457B-AF2B-A6D87960A045}" destId="{BE406184-5652-4563-BE81-18B8CE603B51}" srcOrd="0" destOrd="0" presId="urn:microsoft.com/office/officeart/2005/8/layout/hierarchy2"/>
    <dgm:cxn modelId="{93CDB66A-0CAA-4860-BBC6-93432EE1325D}" type="presOf" srcId="{CA4B9F1C-4C91-4D96-B8D1-E8DEB66355AE}" destId="{410C1678-B2FF-4112-B9D6-A6E45F8B4048}" srcOrd="1" destOrd="0" presId="urn:microsoft.com/office/officeart/2005/8/layout/hierarchy2"/>
    <dgm:cxn modelId="{EB1D6598-2BBE-4B5B-8B28-D98C94461BFF}" type="presOf" srcId="{1B9C4737-E6B9-46A6-9616-3ED0DE011E67}" destId="{61DB7228-D963-410E-B4F5-A09D20BED21E}" srcOrd="0" destOrd="0" presId="urn:microsoft.com/office/officeart/2005/8/layout/hierarchy2"/>
    <dgm:cxn modelId="{FBE7A962-FE83-4D72-8CD3-B5BEDF721BE3}" srcId="{E6F190F0-5345-4615-89AE-0F16BAFD68FD}" destId="{18BB8FA1-A4F8-4CDB-8987-A295D8C021FF}" srcOrd="0" destOrd="0" parTransId="{F6530B45-3A39-40B4-A8A8-A53CA72BC372}" sibTransId="{EE28D74C-EA77-4EBB-ACA9-FB4EACF43388}"/>
    <dgm:cxn modelId="{C10A0E8C-2E12-4B9D-8005-DF66D8720AFC}" srcId="{18BB8FA1-A4F8-4CDB-8987-A295D8C021FF}" destId="{A0EDC6EE-88AA-40FB-B5FE-D2817A416152}" srcOrd="1" destOrd="0" parTransId="{378485E5-53FD-48BA-9EB9-E14F485D7C0B}" sibTransId="{15DBFF12-18AA-4711-8FAA-6629C0DE9BA8}"/>
    <dgm:cxn modelId="{A58755FE-A149-45F9-BF18-F64F761534DD}" type="presOf" srcId="{18BB8FA1-A4F8-4CDB-8987-A295D8C021FF}" destId="{C95BAB2D-07B3-4353-9639-22E121FDE84B}" srcOrd="0" destOrd="0" presId="urn:microsoft.com/office/officeart/2005/8/layout/hierarchy2"/>
    <dgm:cxn modelId="{328A94E8-72F0-4C62-8569-1FEE8787F1F4}" type="presOf" srcId="{CA4B9F1C-4C91-4D96-B8D1-E8DEB66355AE}" destId="{D7D4657D-E245-434E-AEAE-598602DE58EE}" srcOrd="0" destOrd="0" presId="urn:microsoft.com/office/officeart/2005/8/layout/hierarchy2"/>
    <dgm:cxn modelId="{EDFA37DC-EEB5-41B7-AB9D-59F1EB8B9B12}" srcId="{8065D961-BD4B-4F36-9BAE-84A16DB441DF}" destId="{887335E8-DC96-42CD-B5C1-AC323A994DBE}" srcOrd="1" destOrd="0" parTransId="{59B76057-2F1A-4B30-80E3-A64D9E9A832C}" sibTransId="{D79C2A0D-DE92-4A2C-A7B3-F9805748F129}"/>
    <dgm:cxn modelId="{F09E147E-FB76-4C44-BAD6-66EEDF686EF2}" type="presOf" srcId="{378485E5-53FD-48BA-9EB9-E14F485D7C0B}" destId="{C49C1260-6D11-4884-BAC3-F43078C13F20}" srcOrd="0" destOrd="0" presId="urn:microsoft.com/office/officeart/2005/8/layout/hierarchy2"/>
    <dgm:cxn modelId="{D92A5FD8-39BA-40D7-9BD0-4D26763CF914}" type="presOf" srcId="{BB5EFD4E-C903-41F0-81D3-74AC5289090E}" destId="{D26CB16D-0DED-4826-A750-89B9B0284493}" srcOrd="0" destOrd="0" presId="urn:microsoft.com/office/officeart/2005/8/layout/hierarchy2"/>
    <dgm:cxn modelId="{ABA7DD49-1747-4B0B-8D5C-52267FA25631}" type="presOf" srcId="{59B76057-2F1A-4B30-80E3-A64D9E9A832C}" destId="{B31D64FB-6973-44BF-ADBB-5434F246FD57}" srcOrd="1" destOrd="0" presId="urn:microsoft.com/office/officeart/2005/8/layout/hierarchy2"/>
    <dgm:cxn modelId="{1BBEFCD0-C7A5-4301-92EE-FE3B23EC3826}" type="presOf" srcId="{4F582A5A-3B00-4121-95C3-1A2BBDD0985A}" destId="{00111DBC-5695-4687-9FE9-629CF32185DD}" srcOrd="0" destOrd="0" presId="urn:microsoft.com/office/officeart/2005/8/layout/hierarchy2"/>
    <dgm:cxn modelId="{1DF3DC22-36A8-4BE4-9765-5955EFF96218}" type="presOf" srcId="{041D297A-4500-4734-9647-3A56CA1CED4D}" destId="{FC2A313F-6521-4B72-A185-8002662D7ED0}" srcOrd="0" destOrd="0" presId="urn:microsoft.com/office/officeart/2005/8/layout/hierarchy2"/>
    <dgm:cxn modelId="{976FC9D1-2176-42A4-B675-5679C119B296}" type="presOf" srcId="{887335E8-DC96-42CD-B5C1-AC323A994DBE}" destId="{7B2B6A7D-468C-4BCD-A8B4-AD754B36D82D}" srcOrd="0" destOrd="0" presId="urn:microsoft.com/office/officeart/2005/8/layout/hierarchy2"/>
    <dgm:cxn modelId="{AC872318-6B4C-441D-83DB-781CB182D53E}" type="presOf" srcId="{06801385-B1B3-4CB4-9BDA-454815DD36FA}" destId="{5473995D-2302-4342-B323-B8990E29B417}" srcOrd="0" destOrd="0" presId="urn:microsoft.com/office/officeart/2005/8/layout/hierarchy2"/>
    <dgm:cxn modelId="{BFA19387-F943-461D-BDC0-BD9BE5BA12BB}" type="presOf" srcId="{E6F190F0-5345-4615-89AE-0F16BAFD68FD}" destId="{645CF534-BB7F-43F3-877D-6419327B5340}" srcOrd="0" destOrd="0" presId="urn:microsoft.com/office/officeart/2005/8/layout/hierarchy2"/>
    <dgm:cxn modelId="{B79CA4AE-690C-4611-8EDF-2DE465D1C4B3}" type="presOf" srcId="{DCE47F5A-BC31-457B-AF2B-A6D87960A045}" destId="{B1425352-4827-4478-990C-6F3B6530CDFB}" srcOrd="1" destOrd="0" presId="urn:microsoft.com/office/officeart/2005/8/layout/hierarchy2"/>
    <dgm:cxn modelId="{97CEF902-30DF-4ED7-9C33-3226C46F19D4}" type="presOf" srcId="{8065D961-BD4B-4F36-9BAE-84A16DB441DF}" destId="{2645E9E0-7745-4E6D-88F5-9FDC12BC9291}" srcOrd="0" destOrd="0" presId="urn:microsoft.com/office/officeart/2005/8/layout/hierarchy2"/>
    <dgm:cxn modelId="{5F139F05-1FF3-4921-B203-712EB1865580}" type="presParOf" srcId="{645CF534-BB7F-43F3-877D-6419327B5340}" destId="{ECF5CA4C-3297-4F8A-B8CE-2F541CEF5551}" srcOrd="0" destOrd="0" presId="urn:microsoft.com/office/officeart/2005/8/layout/hierarchy2"/>
    <dgm:cxn modelId="{D3B1C80A-B959-4C61-B42D-83010EF48A7C}" type="presParOf" srcId="{ECF5CA4C-3297-4F8A-B8CE-2F541CEF5551}" destId="{C95BAB2D-07B3-4353-9639-22E121FDE84B}" srcOrd="0" destOrd="0" presId="urn:microsoft.com/office/officeart/2005/8/layout/hierarchy2"/>
    <dgm:cxn modelId="{6D60B3E9-81AC-4BD8-8AE9-73B05FF9EF3A}" type="presParOf" srcId="{ECF5CA4C-3297-4F8A-B8CE-2F541CEF5551}" destId="{539FAB1E-FD04-446A-BBA2-B80E91A4D887}" srcOrd="1" destOrd="0" presId="urn:microsoft.com/office/officeart/2005/8/layout/hierarchy2"/>
    <dgm:cxn modelId="{819743E2-64E5-47B8-B697-1A084AA1AF62}" type="presParOf" srcId="{539FAB1E-FD04-446A-BBA2-B80E91A4D887}" destId="{D7D4657D-E245-434E-AEAE-598602DE58EE}" srcOrd="0" destOrd="0" presId="urn:microsoft.com/office/officeart/2005/8/layout/hierarchy2"/>
    <dgm:cxn modelId="{50E8F5E1-E925-4BD3-A67C-61AB4106ACE3}" type="presParOf" srcId="{D7D4657D-E245-434E-AEAE-598602DE58EE}" destId="{410C1678-B2FF-4112-B9D6-A6E45F8B4048}" srcOrd="0" destOrd="0" presId="urn:microsoft.com/office/officeart/2005/8/layout/hierarchy2"/>
    <dgm:cxn modelId="{F567A268-06B5-4E8A-8B7F-6575D586ABEB}" type="presParOf" srcId="{539FAB1E-FD04-446A-BBA2-B80E91A4D887}" destId="{F8F8655B-86F4-448B-92B9-ED2B29D19DB8}" srcOrd="1" destOrd="0" presId="urn:microsoft.com/office/officeart/2005/8/layout/hierarchy2"/>
    <dgm:cxn modelId="{2D66F0B6-1896-4BA5-8432-B4974BE125F0}" type="presParOf" srcId="{F8F8655B-86F4-448B-92B9-ED2B29D19DB8}" destId="{2645E9E0-7745-4E6D-88F5-9FDC12BC9291}" srcOrd="0" destOrd="0" presId="urn:microsoft.com/office/officeart/2005/8/layout/hierarchy2"/>
    <dgm:cxn modelId="{9C973958-4CCF-4A91-80A2-A520B21166E2}" type="presParOf" srcId="{F8F8655B-86F4-448B-92B9-ED2B29D19DB8}" destId="{B4B2689F-5B38-4992-919C-CCDDD8835A44}" srcOrd="1" destOrd="0" presId="urn:microsoft.com/office/officeart/2005/8/layout/hierarchy2"/>
    <dgm:cxn modelId="{E007B4D8-2A2D-4B8B-B05A-46BAC5685734}" type="presParOf" srcId="{B4B2689F-5B38-4992-919C-CCDDD8835A44}" destId="{5473995D-2302-4342-B323-B8990E29B417}" srcOrd="0" destOrd="0" presId="urn:microsoft.com/office/officeart/2005/8/layout/hierarchy2"/>
    <dgm:cxn modelId="{D9B2CC2D-BBA2-49D5-848F-EB1E90E86E0C}" type="presParOf" srcId="{5473995D-2302-4342-B323-B8990E29B417}" destId="{97B9067E-2FCE-4B84-9BE4-DDB8682ABE07}" srcOrd="0" destOrd="0" presId="urn:microsoft.com/office/officeart/2005/8/layout/hierarchy2"/>
    <dgm:cxn modelId="{5F596244-8856-4A93-9F1D-853CC10A4426}" type="presParOf" srcId="{B4B2689F-5B38-4992-919C-CCDDD8835A44}" destId="{56463FC4-B0DA-4100-BAEE-B39E0FEF131C}" srcOrd="1" destOrd="0" presId="urn:microsoft.com/office/officeart/2005/8/layout/hierarchy2"/>
    <dgm:cxn modelId="{58FC2D04-9DA4-49AE-B2F9-D60424F7286C}" type="presParOf" srcId="{56463FC4-B0DA-4100-BAEE-B39E0FEF131C}" destId="{D26CB16D-0DED-4826-A750-89B9B0284493}" srcOrd="0" destOrd="0" presId="urn:microsoft.com/office/officeart/2005/8/layout/hierarchy2"/>
    <dgm:cxn modelId="{C7069B93-2D66-4C64-996C-BF7578CA119C}" type="presParOf" srcId="{56463FC4-B0DA-4100-BAEE-B39E0FEF131C}" destId="{70D73832-85C4-4A8C-8C4C-659CA0BAF186}" srcOrd="1" destOrd="0" presId="urn:microsoft.com/office/officeart/2005/8/layout/hierarchy2"/>
    <dgm:cxn modelId="{4A243DCE-FC49-4CC1-AA22-B8B65448F53F}" type="presParOf" srcId="{B4B2689F-5B38-4992-919C-CCDDD8835A44}" destId="{59797B7F-F155-495E-8113-AACEDE480D0B}" srcOrd="2" destOrd="0" presId="urn:microsoft.com/office/officeart/2005/8/layout/hierarchy2"/>
    <dgm:cxn modelId="{0D1A5CB8-FF6D-42D8-978E-FD496AEC16BE}" type="presParOf" srcId="{59797B7F-F155-495E-8113-AACEDE480D0B}" destId="{B31D64FB-6973-44BF-ADBB-5434F246FD57}" srcOrd="0" destOrd="0" presId="urn:microsoft.com/office/officeart/2005/8/layout/hierarchy2"/>
    <dgm:cxn modelId="{659E61E0-4C6E-4638-ADF7-B1B2648748D7}" type="presParOf" srcId="{B4B2689F-5B38-4992-919C-CCDDD8835A44}" destId="{7316018F-59F0-4D8C-BAD4-17769EAE86B0}" srcOrd="3" destOrd="0" presId="urn:microsoft.com/office/officeart/2005/8/layout/hierarchy2"/>
    <dgm:cxn modelId="{2DD93245-56FD-457F-A65F-20F9200FD797}" type="presParOf" srcId="{7316018F-59F0-4D8C-BAD4-17769EAE86B0}" destId="{7B2B6A7D-468C-4BCD-A8B4-AD754B36D82D}" srcOrd="0" destOrd="0" presId="urn:microsoft.com/office/officeart/2005/8/layout/hierarchy2"/>
    <dgm:cxn modelId="{CDAE2C57-DAE8-4007-AC57-60E4A0EABD46}" type="presParOf" srcId="{7316018F-59F0-4D8C-BAD4-17769EAE86B0}" destId="{48FA182C-0E57-4DDF-9D6D-5C4E20238949}" srcOrd="1" destOrd="0" presId="urn:microsoft.com/office/officeart/2005/8/layout/hierarchy2"/>
    <dgm:cxn modelId="{0734328F-225C-402B-8530-CA0CBCE7C1F6}" type="presParOf" srcId="{539FAB1E-FD04-446A-BBA2-B80E91A4D887}" destId="{C49C1260-6D11-4884-BAC3-F43078C13F20}" srcOrd="2" destOrd="0" presId="urn:microsoft.com/office/officeart/2005/8/layout/hierarchy2"/>
    <dgm:cxn modelId="{20129842-3260-41F5-BFD6-B9843F4D10B5}" type="presParOf" srcId="{C49C1260-6D11-4884-BAC3-F43078C13F20}" destId="{4610BC65-5B9D-4EE1-B1B3-1BFAEB9376BC}" srcOrd="0" destOrd="0" presId="urn:microsoft.com/office/officeart/2005/8/layout/hierarchy2"/>
    <dgm:cxn modelId="{4DB05296-9756-4902-B91C-6EDB801B63A7}" type="presParOf" srcId="{539FAB1E-FD04-446A-BBA2-B80E91A4D887}" destId="{CB1591FB-C5BA-4959-97CB-2814367D6CB7}" srcOrd="3" destOrd="0" presId="urn:microsoft.com/office/officeart/2005/8/layout/hierarchy2"/>
    <dgm:cxn modelId="{92B3B8BB-E863-4A43-AD64-9FCD6BA1F329}" type="presParOf" srcId="{CB1591FB-C5BA-4959-97CB-2814367D6CB7}" destId="{E996E52A-393D-43F5-A6D7-11049D7FC668}" srcOrd="0" destOrd="0" presId="urn:microsoft.com/office/officeart/2005/8/layout/hierarchy2"/>
    <dgm:cxn modelId="{75BC66A8-D2D5-4527-AF98-6EB6F3745E86}" type="presParOf" srcId="{CB1591FB-C5BA-4959-97CB-2814367D6CB7}" destId="{A2B7CC3C-4A78-4ED4-A8D9-E34C0880CE46}" srcOrd="1" destOrd="0" presId="urn:microsoft.com/office/officeart/2005/8/layout/hierarchy2"/>
    <dgm:cxn modelId="{F593BC75-7BB9-4BBD-B2BF-B8224617D8E7}" type="presParOf" srcId="{A2B7CC3C-4A78-4ED4-A8D9-E34C0880CE46}" destId="{61DB7228-D963-410E-B4F5-A09D20BED21E}" srcOrd="0" destOrd="0" presId="urn:microsoft.com/office/officeart/2005/8/layout/hierarchy2"/>
    <dgm:cxn modelId="{0984F81D-C764-4354-86D1-E450E24346AB}" type="presParOf" srcId="{61DB7228-D963-410E-B4F5-A09D20BED21E}" destId="{A0D37D59-4479-4E16-A34F-F4F2F7350A79}" srcOrd="0" destOrd="0" presId="urn:microsoft.com/office/officeart/2005/8/layout/hierarchy2"/>
    <dgm:cxn modelId="{F9CC79A2-E51A-4BC7-BEB2-365A9EA13786}" type="presParOf" srcId="{A2B7CC3C-4A78-4ED4-A8D9-E34C0880CE46}" destId="{A93439A9-86DC-4DAD-89EE-351BC1EDD3F7}" srcOrd="1" destOrd="0" presId="urn:microsoft.com/office/officeart/2005/8/layout/hierarchy2"/>
    <dgm:cxn modelId="{562D3A1F-8FA3-417F-AF4D-4A61023576A4}" type="presParOf" srcId="{A93439A9-86DC-4DAD-89EE-351BC1EDD3F7}" destId="{FC2A313F-6521-4B72-A185-8002662D7ED0}" srcOrd="0" destOrd="0" presId="urn:microsoft.com/office/officeart/2005/8/layout/hierarchy2"/>
    <dgm:cxn modelId="{FBFAC2A8-F652-4FA0-B075-B6E57F79F5D6}" type="presParOf" srcId="{A93439A9-86DC-4DAD-89EE-351BC1EDD3F7}" destId="{ACA4ACBE-F19A-438B-ACC8-D67FDBD648B2}" srcOrd="1" destOrd="0" presId="urn:microsoft.com/office/officeart/2005/8/layout/hierarchy2"/>
    <dgm:cxn modelId="{8144A048-47B7-441E-93FC-C83DBDACFDAC}" type="presParOf" srcId="{A2B7CC3C-4A78-4ED4-A8D9-E34C0880CE46}" destId="{BE406184-5652-4563-BE81-18B8CE603B51}" srcOrd="2" destOrd="0" presId="urn:microsoft.com/office/officeart/2005/8/layout/hierarchy2"/>
    <dgm:cxn modelId="{4A4373F5-040A-4F20-AD55-48A757F59DB4}" type="presParOf" srcId="{BE406184-5652-4563-BE81-18B8CE603B51}" destId="{B1425352-4827-4478-990C-6F3B6530CDFB}" srcOrd="0" destOrd="0" presId="urn:microsoft.com/office/officeart/2005/8/layout/hierarchy2"/>
    <dgm:cxn modelId="{E6819C28-C694-47FB-9196-2065F46BC45F}" type="presParOf" srcId="{A2B7CC3C-4A78-4ED4-A8D9-E34C0880CE46}" destId="{39CD60F3-29CA-4F8B-B82C-B91D0A3C1484}" srcOrd="3" destOrd="0" presId="urn:microsoft.com/office/officeart/2005/8/layout/hierarchy2"/>
    <dgm:cxn modelId="{3F80C7CB-E12B-4D94-A79C-33B4D79D3DBF}" type="presParOf" srcId="{39CD60F3-29CA-4F8B-B82C-B91D0A3C1484}" destId="{00111DBC-5695-4687-9FE9-629CF32185DD}" srcOrd="0" destOrd="0" presId="urn:microsoft.com/office/officeart/2005/8/layout/hierarchy2"/>
    <dgm:cxn modelId="{D9856138-CB65-4B14-A24F-99095F0A0605}" type="presParOf" srcId="{39CD60F3-29CA-4F8B-B82C-B91D0A3C1484}" destId="{2F34455C-8A49-4F6B-B697-626BD1CE571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F190F0-5345-4615-89AE-0F16BAFD68FD}"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n-NZ"/>
        </a:p>
      </dgm:t>
    </dgm:pt>
    <dgm:pt modelId="{18BB8FA1-A4F8-4CDB-8987-A295D8C021FF}">
      <dgm:prSet phldrT="[Text]"/>
      <dgm:spPr/>
      <dgm:t>
        <a:bodyPr/>
        <a:lstStyle/>
        <a:p>
          <a:r>
            <a:rPr lang="en-NZ" dirty="0" smtClean="0"/>
            <a:t>Yellow4x-T5h</a:t>
          </a:r>
          <a:endParaRPr lang="en-NZ" dirty="0"/>
        </a:p>
      </dgm:t>
    </dgm:pt>
    <dgm:pt modelId="{F6530B45-3A39-40B4-A8A8-A53CA72BC372}" type="parTrans" cxnId="{FBE7A962-FE83-4D72-8CD3-B5BEDF721BE3}">
      <dgm:prSet/>
      <dgm:spPr/>
      <dgm:t>
        <a:bodyPr/>
        <a:lstStyle/>
        <a:p>
          <a:endParaRPr lang="en-NZ"/>
        </a:p>
      </dgm:t>
    </dgm:pt>
    <dgm:pt modelId="{EE28D74C-EA77-4EBB-ACA9-FB4EACF43388}" type="sibTrans" cxnId="{FBE7A962-FE83-4D72-8CD3-B5BEDF721BE3}">
      <dgm:prSet/>
      <dgm:spPr/>
      <dgm:t>
        <a:bodyPr/>
        <a:lstStyle/>
        <a:p>
          <a:endParaRPr lang="en-NZ"/>
        </a:p>
      </dgm:t>
    </dgm:pt>
    <dgm:pt modelId="{8065D961-BD4B-4F36-9BAE-84A16DB441DF}">
      <dgm:prSet phldrT="[Text]"/>
      <dgm:spPr/>
      <dgm:t>
        <a:bodyPr/>
        <a:lstStyle/>
        <a:p>
          <a:r>
            <a:rPr lang="en-NZ" dirty="0" smtClean="0"/>
            <a:t>Yellow4x-T9b</a:t>
          </a:r>
          <a:endParaRPr lang="en-NZ" dirty="0"/>
        </a:p>
      </dgm:t>
    </dgm:pt>
    <dgm:pt modelId="{CA4B9F1C-4C91-4D96-B8D1-E8DEB66355AE}" type="parTrans" cxnId="{6D7066BB-BA2B-4355-A951-BE88B81A7BDF}">
      <dgm:prSet/>
      <dgm:spPr/>
      <dgm:t>
        <a:bodyPr/>
        <a:lstStyle/>
        <a:p>
          <a:endParaRPr lang="en-NZ"/>
        </a:p>
      </dgm:t>
    </dgm:pt>
    <dgm:pt modelId="{602DC1AF-958D-4EAF-A7C0-A07E6B894866}" type="sibTrans" cxnId="{6D7066BB-BA2B-4355-A951-BE88B81A7BDF}">
      <dgm:prSet/>
      <dgm:spPr/>
      <dgm:t>
        <a:bodyPr/>
        <a:lstStyle/>
        <a:p>
          <a:endParaRPr lang="en-NZ"/>
        </a:p>
      </dgm:t>
    </dgm:pt>
    <dgm:pt modelId="{BB5EFD4E-C903-41F0-81D3-74AC5289090E}">
      <dgm:prSet phldrT="[Text]"/>
      <dgm:spPr/>
      <dgm:t>
        <a:bodyPr/>
        <a:lstStyle/>
        <a:p>
          <a:r>
            <a:rPr lang="en-NZ" dirty="0" smtClean="0"/>
            <a:t>Yellow4x-T5c</a:t>
          </a:r>
          <a:endParaRPr lang="en-NZ" dirty="0"/>
        </a:p>
      </dgm:t>
    </dgm:pt>
    <dgm:pt modelId="{06801385-B1B3-4CB4-9BDA-454815DD36FA}" type="parTrans" cxnId="{D1DA0638-41D2-47F5-80D8-D06308BBA205}">
      <dgm:prSet/>
      <dgm:spPr/>
      <dgm:t>
        <a:bodyPr/>
        <a:lstStyle/>
        <a:p>
          <a:endParaRPr lang="en-NZ"/>
        </a:p>
      </dgm:t>
    </dgm:pt>
    <dgm:pt modelId="{4ACAF47A-560C-4798-B39D-086719BE787A}" type="sibTrans" cxnId="{D1DA0638-41D2-47F5-80D8-D06308BBA205}">
      <dgm:prSet/>
      <dgm:spPr/>
      <dgm:t>
        <a:bodyPr/>
        <a:lstStyle/>
        <a:p>
          <a:endParaRPr lang="en-NZ"/>
        </a:p>
      </dgm:t>
    </dgm:pt>
    <dgm:pt modelId="{887335E8-DC96-42CD-B5C1-AC323A994DBE}">
      <dgm:prSet phldrT="[Text]"/>
      <dgm:spPr/>
      <dgm:t>
        <a:bodyPr/>
        <a:lstStyle/>
        <a:p>
          <a:r>
            <a:rPr lang="en-NZ" dirty="0" smtClean="0"/>
            <a:t>Yellow4x-7t</a:t>
          </a:r>
          <a:endParaRPr lang="en-NZ" dirty="0"/>
        </a:p>
      </dgm:t>
    </dgm:pt>
    <dgm:pt modelId="{59B76057-2F1A-4B30-80E3-A64D9E9A832C}" type="parTrans" cxnId="{EDFA37DC-EEB5-41B7-AB9D-59F1EB8B9B12}">
      <dgm:prSet/>
      <dgm:spPr/>
      <dgm:t>
        <a:bodyPr/>
        <a:lstStyle/>
        <a:p>
          <a:endParaRPr lang="en-NZ"/>
        </a:p>
      </dgm:t>
    </dgm:pt>
    <dgm:pt modelId="{D79C2A0D-DE92-4A2C-A7B3-F9805748F129}" type="sibTrans" cxnId="{EDFA37DC-EEB5-41B7-AB9D-59F1EB8B9B12}">
      <dgm:prSet/>
      <dgm:spPr/>
      <dgm:t>
        <a:bodyPr/>
        <a:lstStyle/>
        <a:p>
          <a:endParaRPr lang="en-NZ"/>
        </a:p>
      </dgm:t>
    </dgm:pt>
    <dgm:pt modelId="{A0EDC6EE-88AA-40FB-B5FE-D2817A416152}">
      <dgm:prSet phldrT="[Text]"/>
      <dgm:spPr/>
      <dgm:t>
        <a:bodyPr/>
        <a:lstStyle/>
        <a:p>
          <a:r>
            <a:rPr lang="en-NZ" dirty="0" smtClean="0"/>
            <a:t>Yellow4x-90c</a:t>
          </a:r>
          <a:endParaRPr lang="en-NZ" dirty="0"/>
        </a:p>
      </dgm:t>
    </dgm:pt>
    <dgm:pt modelId="{378485E5-53FD-48BA-9EB9-E14F485D7C0B}" type="parTrans" cxnId="{C10A0E8C-2E12-4B9D-8005-DF66D8720AFC}">
      <dgm:prSet/>
      <dgm:spPr/>
      <dgm:t>
        <a:bodyPr/>
        <a:lstStyle/>
        <a:p>
          <a:endParaRPr lang="en-NZ"/>
        </a:p>
      </dgm:t>
    </dgm:pt>
    <dgm:pt modelId="{15DBFF12-18AA-4711-8FAA-6629C0DE9BA8}" type="sibTrans" cxnId="{C10A0E8C-2E12-4B9D-8005-DF66D8720AFC}">
      <dgm:prSet/>
      <dgm:spPr/>
      <dgm:t>
        <a:bodyPr/>
        <a:lstStyle/>
        <a:p>
          <a:endParaRPr lang="en-NZ"/>
        </a:p>
      </dgm:t>
    </dgm:pt>
    <dgm:pt modelId="{041D297A-4500-4734-9647-3A56CA1CED4D}">
      <dgm:prSet phldrT="[Text]"/>
      <dgm:spPr/>
      <dgm:t>
        <a:bodyPr/>
        <a:lstStyle/>
        <a:p>
          <a:r>
            <a:rPr lang="en-NZ" dirty="0" smtClean="0"/>
            <a:t>Yellow4x-C3</a:t>
          </a:r>
          <a:endParaRPr lang="en-NZ" dirty="0"/>
        </a:p>
      </dgm:t>
    </dgm:pt>
    <dgm:pt modelId="{1B9C4737-E6B9-46A6-9616-3ED0DE011E67}" type="parTrans" cxnId="{1A6B88CD-E8BC-412D-BA89-7F06B732CDE9}">
      <dgm:prSet/>
      <dgm:spPr/>
      <dgm:t>
        <a:bodyPr/>
        <a:lstStyle/>
        <a:p>
          <a:endParaRPr lang="en-NZ"/>
        </a:p>
      </dgm:t>
    </dgm:pt>
    <dgm:pt modelId="{863DEFEC-D7C7-4AB9-A408-1F81B5AF2B4C}" type="sibTrans" cxnId="{1A6B88CD-E8BC-412D-BA89-7F06B732CDE9}">
      <dgm:prSet/>
      <dgm:spPr/>
      <dgm:t>
        <a:bodyPr/>
        <a:lstStyle/>
        <a:p>
          <a:endParaRPr lang="en-NZ"/>
        </a:p>
      </dgm:t>
    </dgm:pt>
    <dgm:pt modelId="{4F582A5A-3B00-4121-95C3-1A2BBDD0985A}">
      <dgm:prSet/>
      <dgm:spPr/>
      <dgm:t>
        <a:bodyPr/>
        <a:lstStyle/>
        <a:p>
          <a:r>
            <a:rPr lang="en-NZ" dirty="0" smtClean="0"/>
            <a:t>‘Hort16A’</a:t>
          </a:r>
          <a:endParaRPr lang="en-NZ" dirty="0"/>
        </a:p>
      </dgm:t>
    </dgm:pt>
    <dgm:pt modelId="{DCE47F5A-BC31-457B-AF2B-A6D87960A045}" type="parTrans" cxnId="{94860223-E6A6-42E5-B32A-FEC3D5C5307E}">
      <dgm:prSet/>
      <dgm:spPr/>
      <dgm:t>
        <a:bodyPr/>
        <a:lstStyle/>
        <a:p>
          <a:endParaRPr lang="en-NZ"/>
        </a:p>
      </dgm:t>
    </dgm:pt>
    <dgm:pt modelId="{0CD1DF6E-8276-4641-BB77-4ABB2E02E6C0}" type="sibTrans" cxnId="{94860223-E6A6-42E5-B32A-FEC3D5C5307E}">
      <dgm:prSet/>
      <dgm:spPr/>
      <dgm:t>
        <a:bodyPr/>
        <a:lstStyle/>
        <a:p>
          <a:endParaRPr lang="en-NZ"/>
        </a:p>
      </dgm:t>
    </dgm:pt>
    <dgm:pt modelId="{645CF534-BB7F-43F3-877D-6419327B5340}" type="pres">
      <dgm:prSet presAssocID="{E6F190F0-5345-4615-89AE-0F16BAFD68FD}" presName="diagram" presStyleCnt="0">
        <dgm:presLayoutVars>
          <dgm:chPref val="1"/>
          <dgm:dir/>
          <dgm:animOne val="branch"/>
          <dgm:animLvl val="lvl"/>
          <dgm:resizeHandles val="exact"/>
        </dgm:presLayoutVars>
      </dgm:prSet>
      <dgm:spPr/>
      <dgm:t>
        <a:bodyPr/>
        <a:lstStyle/>
        <a:p>
          <a:endParaRPr lang="en-NZ"/>
        </a:p>
      </dgm:t>
    </dgm:pt>
    <dgm:pt modelId="{ECF5CA4C-3297-4F8A-B8CE-2F541CEF5551}" type="pres">
      <dgm:prSet presAssocID="{18BB8FA1-A4F8-4CDB-8987-A295D8C021FF}" presName="root1" presStyleCnt="0"/>
      <dgm:spPr/>
    </dgm:pt>
    <dgm:pt modelId="{C95BAB2D-07B3-4353-9639-22E121FDE84B}" type="pres">
      <dgm:prSet presAssocID="{18BB8FA1-A4F8-4CDB-8987-A295D8C021FF}" presName="LevelOneTextNode" presStyleLbl="node0" presStyleIdx="0" presStyleCnt="1">
        <dgm:presLayoutVars>
          <dgm:chPref val="3"/>
        </dgm:presLayoutVars>
      </dgm:prSet>
      <dgm:spPr/>
      <dgm:t>
        <a:bodyPr/>
        <a:lstStyle/>
        <a:p>
          <a:endParaRPr lang="en-NZ"/>
        </a:p>
      </dgm:t>
    </dgm:pt>
    <dgm:pt modelId="{539FAB1E-FD04-446A-BBA2-B80E91A4D887}" type="pres">
      <dgm:prSet presAssocID="{18BB8FA1-A4F8-4CDB-8987-A295D8C021FF}" presName="level2hierChild" presStyleCnt="0"/>
      <dgm:spPr/>
    </dgm:pt>
    <dgm:pt modelId="{D7D4657D-E245-434E-AEAE-598602DE58EE}" type="pres">
      <dgm:prSet presAssocID="{CA4B9F1C-4C91-4D96-B8D1-E8DEB66355AE}" presName="conn2-1" presStyleLbl="parChTrans1D2" presStyleIdx="0" presStyleCnt="2"/>
      <dgm:spPr/>
      <dgm:t>
        <a:bodyPr/>
        <a:lstStyle/>
        <a:p>
          <a:endParaRPr lang="en-NZ"/>
        </a:p>
      </dgm:t>
    </dgm:pt>
    <dgm:pt modelId="{410C1678-B2FF-4112-B9D6-A6E45F8B4048}" type="pres">
      <dgm:prSet presAssocID="{CA4B9F1C-4C91-4D96-B8D1-E8DEB66355AE}" presName="connTx" presStyleLbl="parChTrans1D2" presStyleIdx="0" presStyleCnt="2"/>
      <dgm:spPr/>
      <dgm:t>
        <a:bodyPr/>
        <a:lstStyle/>
        <a:p>
          <a:endParaRPr lang="en-NZ"/>
        </a:p>
      </dgm:t>
    </dgm:pt>
    <dgm:pt modelId="{F8F8655B-86F4-448B-92B9-ED2B29D19DB8}" type="pres">
      <dgm:prSet presAssocID="{8065D961-BD4B-4F36-9BAE-84A16DB441DF}" presName="root2" presStyleCnt="0"/>
      <dgm:spPr/>
    </dgm:pt>
    <dgm:pt modelId="{2645E9E0-7745-4E6D-88F5-9FDC12BC9291}" type="pres">
      <dgm:prSet presAssocID="{8065D961-BD4B-4F36-9BAE-84A16DB441DF}" presName="LevelTwoTextNode" presStyleLbl="node2" presStyleIdx="0" presStyleCnt="2">
        <dgm:presLayoutVars>
          <dgm:chPref val="3"/>
        </dgm:presLayoutVars>
      </dgm:prSet>
      <dgm:spPr/>
      <dgm:t>
        <a:bodyPr/>
        <a:lstStyle/>
        <a:p>
          <a:endParaRPr lang="en-NZ"/>
        </a:p>
      </dgm:t>
    </dgm:pt>
    <dgm:pt modelId="{B4B2689F-5B38-4992-919C-CCDDD8835A44}" type="pres">
      <dgm:prSet presAssocID="{8065D961-BD4B-4F36-9BAE-84A16DB441DF}" presName="level3hierChild" presStyleCnt="0"/>
      <dgm:spPr/>
    </dgm:pt>
    <dgm:pt modelId="{5473995D-2302-4342-B323-B8990E29B417}" type="pres">
      <dgm:prSet presAssocID="{06801385-B1B3-4CB4-9BDA-454815DD36FA}" presName="conn2-1" presStyleLbl="parChTrans1D3" presStyleIdx="0" presStyleCnt="4"/>
      <dgm:spPr/>
      <dgm:t>
        <a:bodyPr/>
        <a:lstStyle/>
        <a:p>
          <a:endParaRPr lang="en-NZ"/>
        </a:p>
      </dgm:t>
    </dgm:pt>
    <dgm:pt modelId="{97B9067E-2FCE-4B84-9BE4-DDB8682ABE07}" type="pres">
      <dgm:prSet presAssocID="{06801385-B1B3-4CB4-9BDA-454815DD36FA}" presName="connTx" presStyleLbl="parChTrans1D3" presStyleIdx="0" presStyleCnt="4"/>
      <dgm:spPr/>
      <dgm:t>
        <a:bodyPr/>
        <a:lstStyle/>
        <a:p>
          <a:endParaRPr lang="en-NZ"/>
        </a:p>
      </dgm:t>
    </dgm:pt>
    <dgm:pt modelId="{56463FC4-B0DA-4100-BAEE-B39E0FEF131C}" type="pres">
      <dgm:prSet presAssocID="{BB5EFD4E-C903-41F0-81D3-74AC5289090E}" presName="root2" presStyleCnt="0"/>
      <dgm:spPr/>
    </dgm:pt>
    <dgm:pt modelId="{D26CB16D-0DED-4826-A750-89B9B0284493}" type="pres">
      <dgm:prSet presAssocID="{BB5EFD4E-C903-41F0-81D3-74AC5289090E}" presName="LevelTwoTextNode" presStyleLbl="node3" presStyleIdx="0" presStyleCnt="4">
        <dgm:presLayoutVars>
          <dgm:chPref val="3"/>
        </dgm:presLayoutVars>
      </dgm:prSet>
      <dgm:spPr/>
      <dgm:t>
        <a:bodyPr/>
        <a:lstStyle/>
        <a:p>
          <a:endParaRPr lang="en-NZ"/>
        </a:p>
      </dgm:t>
    </dgm:pt>
    <dgm:pt modelId="{70D73832-85C4-4A8C-8C4C-659CA0BAF186}" type="pres">
      <dgm:prSet presAssocID="{BB5EFD4E-C903-41F0-81D3-74AC5289090E}" presName="level3hierChild" presStyleCnt="0"/>
      <dgm:spPr/>
    </dgm:pt>
    <dgm:pt modelId="{59797B7F-F155-495E-8113-AACEDE480D0B}" type="pres">
      <dgm:prSet presAssocID="{59B76057-2F1A-4B30-80E3-A64D9E9A832C}" presName="conn2-1" presStyleLbl="parChTrans1D3" presStyleIdx="1" presStyleCnt="4"/>
      <dgm:spPr/>
      <dgm:t>
        <a:bodyPr/>
        <a:lstStyle/>
        <a:p>
          <a:endParaRPr lang="en-NZ"/>
        </a:p>
      </dgm:t>
    </dgm:pt>
    <dgm:pt modelId="{B31D64FB-6973-44BF-ADBB-5434F246FD57}" type="pres">
      <dgm:prSet presAssocID="{59B76057-2F1A-4B30-80E3-A64D9E9A832C}" presName="connTx" presStyleLbl="parChTrans1D3" presStyleIdx="1" presStyleCnt="4"/>
      <dgm:spPr/>
      <dgm:t>
        <a:bodyPr/>
        <a:lstStyle/>
        <a:p>
          <a:endParaRPr lang="en-NZ"/>
        </a:p>
      </dgm:t>
    </dgm:pt>
    <dgm:pt modelId="{7316018F-59F0-4D8C-BAD4-17769EAE86B0}" type="pres">
      <dgm:prSet presAssocID="{887335E8-DC96-42CD-B5C1-AC323A994DBE}" presName="root2" presStyleCnt="0"/>
      <dgm:spPr/>
    </dgm:pt>
    <dgm:pt modelId="{7B2B6A7D-468C-4BCD-A8B4-AD754B36D82D}" type="pres">
      <dgm:prSet presAssocID="{887335E8-DC96-42CD-B5C1-AC323A994DBE}" presName="LevelTwoTextNode" presStyleLbl="node3" presStyleIdx="1" presStyleCnt="4">
        <dgm:presLayoutVars>
          <dgm:chPref val="3"/>
        </dgm:presLayoutVars>
      </dgm:prSet>
      <dgm:spPr/>
      <dgm:t>
        <a:bodyPr/>
        <a:lstStyle/>
        <a:p>
          <a:endParaRPr lang="en-NZ"/>
        </a:p>
      </dgm:t>
    </dgm:pt>
    <dgm:pt modelId="{48FA182C-0E57-4DDF-9D6D-5C4E20238949}" type="pres">
      <dgm:prSet presAssocID="{887335E8-DC96-42CD-B5C1-AC323A994DBE}" presName="level3hierChild" presStyleCnt="0"/>
      <dgm:spPr/>
    </dgm:pt>
    <dgm:pt modelId="{C49C1260-6D11-4884-BAC3-F43078C13F20}" type="pres">
      <dgm:prSet presAssocID="{378485E5-53FD-48BA-9EB9-E14F485D7C0B}" presName="conn2-1" presStyleLbl="parChTrans1D2" presStyleIdx="1" presStyleCnt="2"/>
      <dgm:spPr/>
      <dgm:t>
        <a:bodyPr/>
        <a:lstStyle/>
        <a:p>
          <a:endParaRPr lang="en-NZ"/>
        </a:p>
      </dgm:t>
    </dgm:pt>
    <dgm:pt modelId="{4610BC65-5B9D-4EE1-B1B3-1BFAEB9376BC}" type="pres">
      <dgm:prSet presAssocID="{378485E5-53FD-48BA-9EB9-E14F485D7C0B}" presName="connTx" presStyleLbl="parChTrans1D2" presStyleIdx="1" presStyleCnt="2"/>
      <dgm:spPr/>
      <dgm:t>
        <a:bodyPr/>
        <a:lstStyle/>
        <a:p>
          <a:endParaRPr lang="en-NZ"/>
        </a:p>
      </dgm:t>
    </dgm:pt>
    <dgm:pt modelId="{CB1591FB-C5BA-4959-97CB-2814367D6CB7}" type="pres">
      <dgm:prSet presAssocID="{A0EDC6EE-88AA-40FB-B5FE-D2817A416152}" presName="root2" presStyleCnt="0"/>
      <dgm:spPr/>
    </dgm:pt>
    <dgm:pt modelId="{E996E52A-393D-43F5-A6D7-11049D7FC668}" type="pres">
      <dgm:prSet presAssocID="{A0EDC6EE-88AA-40FB-B5FE-D2817A416152}" presName="LevelTwoTextNode" presStyleLbl="node2" presStyleIdx="1" presStyleCnt="2">
        <dgm:presLayoutVars>
          <dgm:chPref val="3"/>
        </dgm:presLayoutVars>
      </dgm:prSet>
      <dgm:spPr/>
      <dgm:t>
        <a:bodyPr/>
        <a:lstStyle/>
        <a:p>
          <a:endParaRPr lang="en-NZ"/>
        </a:p>
      </dgm:t>
    </dgm:pt>
    <dgm:pt modelId="{A2B7CC3C-4A78-4ED4-A8D9-E34C0880CE46}" type="pres">
      <dgm:prSet presAssocID="{A0EDC6EE-88AA-40FB-B5FE-D2817A416152}" presName="level3hierChild" presStyleCnt="0"/>
      <dgm:spPr/>
    </dgm:pt>
    <dgm:pt modelId="{61DB7228-D963-410E-B4F5-A09D20BED21E}" type="pres">
      <dgm:prSet presAssocID="{1B9C4737-E6B9-46A6-9616-3ED0DE011E67}" presName="conn2-1" presStyleLbl="parChTrans1D3" presStyleIdx="2" presStyleCnt="4"/>
      <dgm:spPr/>
      <dgm:t>
        <a:bodyPr/>
        <a:lstStyle/>
        <a:p>
          <a:endParaRPr lang="en-NZ"/>
        </a:p>
      </dgm:t>
    </dgm:pt>
    <dgm:pt modelId="{A0D37D59-4479-4E16-A34F-F4F2F7350A79}" type="pres">
      <dgm:prSet presAssocID="{1B9C4737-E6B9-46A6-9616-3ED0DE011E67}" presName="connTx" presStyleLbl="parChTrans1D3" presStyleIdx="2" presStyleCnt="4"/>
      <dgm:spPr/>
      <dgm:t>
        <a:bodyPr/>
        <a:lstStyle/>
        <a:p>
          <a:endParaRPr lang="en-NZ"/>
        </a:p>
      </dgm:t>
    </dgm:pt>
    <dgm:pt modelId="{A93439A9-86DC-4DAD-89EE-351BC1EDD3F7}" type="pres">
      <dgm:prSet presAssocID="{041D297A-4500-4734-9647-3A56CA1CED4D}" presName="root2" presStyleCnt="0"/>
      <dgm:spPr/>
    </dgm:pt>
    <dgm:pt modelId="{FC2A313F-6521-4B72-A185-8002662D7ED0}" type="pres">
      <dgm:prSet presAssocID="{041D297A-4500-4734-9647-3A56CA1CED4D}" presName="LevelTwoTextNode" presStyleLbl="node3" presStyleIdx="2" presStyleCnt="4">
        <dgm:presLayoutVars>
          <dgm:chPref val="3"/>
        </dgm:presLayoutVars>
      </dgm:prSet>
      <dgm:spPr/>
      <dgm:t>
        <a:bodyPr/>
        <a:lstStyle/>
        <a:p>
          <a:endParaRPr lang="en-NZ"/>
        </a:p>
      </dgm:t>
    </dgm:pt>
    <dgm:pt modelId="{ACA4ACBE-F19A-438B-ACC8-D67FDBD648B2}" type="pres">
      <dgm:prSet presAssocID="{041D297A-4500-4734-9647-3A56CA1CED4D}" presName="level3hierChild" presStyleCnt="0"/>
      <dgm:spPr/>
    </dgm:pt>
    <dgm:pt modelId="{BE406184-5652-4563-BE81-18B8CE603B51}" type="pres">
      <dgm:prSet presAssocID="{DCE47F5A-BC31-457B-AF2B-A6D87960A045}" presName="conn2-1" presStyleLbl="parChTrans1D3" presStyleIdx="3" presStyleCnt="4"/>
      <dgm:spPr/>
      <dgm:t>
        <a:bodyPr/>
        <a:lstStyle/>
        <a:p>
          <a:endParaRPr lang="en-NZ"/>
        </a:p>
      </dgm:t>
    </dgm:pt>
    <dgm:pt modelId="{B1425352-4827-4478-990C-6F3B6530CDFB}" type="pres">
      <dgm:prSet presAssocID="{DCE47F5A-BC31-457B-AF2B-A6D87960A045}" presName="connTx" presStyleLbl="parChTrans1D3" presStyleIdx="3" presStyleCnt="4"/>
      <dgm:spPr/>
      <dgm:t>
        <a:bodyPr/>
        <a:lstStyle/>
        <a:p>
          <a:endParaRPr lang="en-NZ"/>
        </a:p>
      </dgm:t>
    </dgm:pt>
    <dgm:pt modelId="{39CD60F3-29CA-4F8B-B82C-B91D0A3C1484}" type="pres">
      <dgm:prSet presAssocID="{4F582A5A-3B00-4121-95C3-1A2BBDD0985A}" presName="root2" presStyleCnt="0"/>
      <dgm:spPr/>
    </dgm:pt>
    <dgm:pt modelId="{00111DBC-5695-4687-9FE9-629CF32185DD}" type="pres">
      <dgm:prSet presAssocID="{4F582A5A-3B00-4121-95C3-1A2BBDD0985A}" presName="LevelTwoTextNode" presStyleLbl="node3" presStyleIdx="3" presStyleCnt="4">
        <dgm:presLayoutVars>
          <dgm:chPref val="3"/>
        </dgm:presLayoutVars>
      </dgm:prSet>
      <dgm:spPr/>
      <dgm:t>
        <a:bodyPr/>
        <a:lstStyle/>
        <a:p>
          <a:endParaRPr lang="en-NZ"/>
        </a:p>
      </dgm:t>
    </dgm:pt>
    <dgm:pt modelId="{2F34455C-8A49-4F6B-B697-626BD1CE571B}" type="pres">
      <dgm:prSet presAssocID="{4F582A5A-3B00-4121-95C3-1A2BBDD0985A}" presName="level3hierChild" presStyleCnt="0"/>
      <dgm:spPr/>
    </dgm:pt>
  </dgm:ptLst>
  <dgm:cxnLst>
    <dgm:cxn modelId="{94860223-E6A6-42E5-B32A-FEC3D5C5307E}" srcId="{A0EDC6EE-88AA-40FB-B5FE-D2817A416152}" destId="{4F582A5A-3B00-4121-95C3-1A2BBDD0985A}" srcOrd="1" destOrd="0" parTransId="{DCE47F5A-BC31-457B-AF2B-A6D87960A045}" sibTransId="{0CD1DF6E-8276-4641-BB77-4ABB2E02E6C0}"/>
    <dgm:cxn modelId="{B321CA6D-1BB1-44D8-AF8E-1AE2A67021C4}" type="presOf" srcId="{BB5EFD4E-C903-41F0-81D3-74AC5289090E}" destId="{D26CB16D-0DED-4826-A750-89B9B0284493}" srcOrd="0" destOrd="0" presId="urn:microsoft.com/office/officeart/2005/8/layout/hierarchy2"/>
    <dgm:cxn modelId="{7AEFB291-B039-41B6-B602-8F8E1FA15ED8}" type="presOf" srcId="{CA4B9F1C-4C91-4D96-B8D1-E8DEB66355AE}" destId="{410C1678-B2FF-4112-B9D6-A6E45F8B4048}" srcOrd="1" destOrd="0" presId="urn:microsoft.com/office/officeart/2005/8/layout/hierarchy2"/>
    <dgm:cxn modelId="{EBC01A60-F17C-4986-8FBB-C0461627B819}" type="presOf" srcId="{E6F190F0-5345-4615-89AE-0F16BAFD68FD}" destId="{645CF534-BB7F-43F3-877D-6419327B5340}" srcOrd="0" destOrd="0" presId="urn:microsoft.com/office/officeart/2005/8/layout/hierarchy2"/>
    <dgm:cxn modelId="{6CCDB7CA-D3E4-428C-8F10-1ABD0233EE02}" type="presOf" srcId="{1B9C4737-E6B9-46A6-9616-3ED0DE011E67}" destId="{A0D37D59-4479-4E16-A34F-F4F2F7350A79}" srcOrd="1" destOrd="0" presId="urn:microsoft.com/office/officeart/2005/8/layout/hierarchy2"/>
    <dgm:cxn modelId="{5FFBCCF1-5503-4077-9E8B-4307822426EF}" type="presOf" srcId="{1B9C4737-E6B9-46A6-9616-3ED0DE011E67}" destId="{61DB7228-D963-410E-B4F5-A09D20BED21E}" srcOrd="0" destOrd="0" presId="urn:microsoft.com/office/officeart/2005/8/layout/hierarchy2"/>
    <dgm:cxn modelId="{7D7752E7-A05C-4564-BA55-B6405A68B9BF}" type="presOf" srcId="{CA4B9F1C-4C91-4D96-B8D1-E8DEB66355AE}" destId="{D7D4657D-E245-434E-AEAE-598602DE58EE}" srcOrd="0" destOrd="0" presId="urn:microsoft.com/office/officeart/2005/8/layout/hierarchy2"/>
    <dgm:cxn modelId="{D1DA0638-41D2-47F5-80D8-D06308BBA205}" srcId="{8065D961-BD4B-4F36-9BAE-84A16DB441DF}" destId="{BB5EFD4E-C903-41F0-81D3-74AC5289090E}" srcOrd="0" destOrd="0" parTransId="{06801385-B1B3-4CB4-9BDA-454815DD36FA}" sibTransId="{4ACAF47A-560C-4798-B39D-086719BE787A}"/>
    <dgm:cxn modelId="{E7ACB401-4A01-4838-94B7-3CDFBE962D46}" type="presOf" srcId="{DCE47F5A-BC31-457B-AF2B-A6D87960A045}" destId="{B1425352-4827-4478-990C-6F3B6530CDFB}" srcOrd="1" destOrd="0" presId="urn:microsoft.com/office/officeart/2005/8/layout/hierarchy2"/>
    <dgm:cxn modelId="{6D7066BB-BA2B-4355-A951-BE88B81A7BDF}" srcId="{18BB8FA1-A4F8-4CDB-8987-A295D8C021FF}" destId="{8065D961-BD4B-4F36-9BAE-84A16DB441DF}" srcOrd="0" destOrd="0" parTransId="{CA4B9F1C-4C91-4D96-B8D1-E8DEB66355AE}" sibTransId="{602DC1AF-958D-4EAF-A7C0-A07E6B894866}"/>
    <dgm:cxn modelId="{EDFA37DC-EEB5-41B7-AB9D-59F1EB8B9B12}" srcId="{8065D961-BD4B-4F36-9BAE-84A16DB441DF}" destId="{887335E8-DC96-42CD-B5C1-AC323A994DBE}" srcOrd="1" destOrd="0" parTransId="{59B76057-2F1A-4B30-80E3-A64D9E9A832C}" sibTransId="{D79C2A0D-DE92-4A2C-A7B3-F9805748F129}"/>
    <dgm:cxn modelId="{DDD15420-1F29-417A-BA9A-FEDB52468E3B}" type="presOf" srcId="{06801385-B1B3-4CB4-9BDA-454815DD36FA}" destId="{5473995D-2302-4342-B323-B8990E29B417}" srcOrd="0" destOrd="0" presId="urn:microsoft.com/office/officeart/2005/8/layout/hierarchy2"/>
    <dgm:cxn modelId="{F2E4BE95-54AF-43B9-8BC7-2FD28A79D135}" type="presOf" srcId="{378485E5-53FD-48BA-9EB9-E14F485D7C0B}" destId="{4610BC65-5B9D-4EE1-B1B3-1BFAEB9376BC}" srcOrd="1" destOrd="0" presId="urn:microsoft.com/office/officeart/2005/8/layout/hierarchy2"/>
    <dgm:cxn modelId="{C10A0E8C-2E12-4B9D-8005-DF66D8720AFC}" srcId="{18BB8FA1-A4F8-4CDB-8987-A295D8C021FF}" destId="{A0EDC6EE-88AA-40FB-B5FE-D2817A416152}" srcOrd="1" destOrd="0" parTransId="{378485E5-53FD-48BA-9EB9-E14F485D7C0B}" sibTransId="{15DBFF12-18AA-4711-8FAA-6629C0DE9BA8}"/>
    <dgm:cxn modelId="{ED333E36-7BB2-423E-8F4F-ACA5DBEE9E18}" type="presOf" srcId="{041D297A-4500-4734-9647-3A56CA1CED4D}" destId="{FC2A313F-6521-4B72-A185-8002662D7ED0}" srcOrd="0" destOrd="0" presId="urn:microsoft.com/office/officeart/2005/8/layout/hierarchy2"/>
    <dgm:cxn modelId="{1A6B88CD-E8BC-412D-BA89-7F06B732CDE9}" srcId="{A0EDC6EE-88AA-40FB-B5FE-D2817A416152}" destId="{041D297A-4500-4734-9647-3A56CA1CED4D}" srcOrd="0" destOrd="0" parTransId="{1B9C4737-E6B9-46A6-9616-3ED0DE011E67}" sibTransId="{863DEFEC-D7C7-4AB9-A408-1F81B5AF2B4C}"/>
    <dgm:cxn modelId="{DC1B9BEC-30F5-4439-8F8D-B9ABD8772022}" type="presOf" srcId="{A0EDC6EE-88AA-40FB-B5FE-D2817A416152}" destId="{E996E52A-393D-43F5-A6D7-11049D7FC668}" srcOrd="0" destOrd="0" presId="urn:microsoft.com/office/officeart/2005/8/layout/hierarchy2"/>
    <dgm:cxn modelId="{4E5809FF-2FE2-42C2-8B37-246F3D06D3E2}" type="presOf" srcId="{59B76057-2F1A-4B30-80E3-A64D9E9A832C}" destId="{59797B7F-F155-495E-8113-AACEDE480D0B}" srcOrd="0" destOrd="0" presId="urn:microsoft.com/office/officeart/2005/8/layout/hierarchy2"/>
    <dgm:cxn modelId="{3135C8FC-C82E-4201-8F1B-2FC8370C95BE}" type="presOf" srcId="{378485E5-53FD-48BA-9EB9-E14F485D7C0B}" destId="{C49C1260-6D11-4884-BAC3-F43078C13F20}" srcOrd="0" destOrd="0" presId="urn:microsoft.com/office/officeart/2005/8/layout/hierarchy2"/>
    <dgm:cxn modelId="{E27BCAFE-2F9C-4EB7-9E4F-A141FD14B4B5}" type="presOf" srcId="{18BB8FA1-A4F8-4CDB-8987-A295D8C021FF}" destId="{C95BAB2D-07B3-4353-9639-22E121FDE84B}" srcOrd="0" destOrd="0" presId="urn:microsoft.com/office/officeart/2005/8/layout/hierarchy2"/>
    <dgm:cxn modelId="{78B3FD64-476E-474A-BC64-D44C697C4638}" type="presOf" srcId="{4F582A5A-3B00-4121-95C3-1A2BBDD0985A}" destId="{00111DBC-5695-4687-9FE9-629CF32185DD}" srcOrd="0" destOrd="0" presId="urn:microsoft.com/office/officeart/2005/8/layout/hierarchy2"/>
    <dgm:cxn modelId="{7DA42CEC-C786-469B-B6CD-00FD2CB018B0}" type="presOf" srcId="{8065D961-BD4B-4F36-9BAE-84A16DB441DF}" destId="{2645E9E0-7745-4E6D-88F5-9FDC12BC9291}" srcOrd="0" destOrd="0" presId="urn:microsoft.com/office/officeart/2005/8/layout/hierarchy2"/>
    <dgm:cxn modelId="{5128A44E-EDEC-4A9B-A325-F60C32E29BC2}" type="presOf" srcId="{59B76057-2F1A-4B30-80E3-A64D9E9A832C}" destId="{B31D64FB-6973-44BF-ADBB-5434F246FD57}" srcOrd="1" destOrd="0" presId="urn:microsoft.com/office/officeart/2005/8/layout/hierarchy2"/>
    <dgm:cxn modelId="{D5390814-1328-4EA4-B5D7-71250F806AF5}" type="presOf" srcId="{06801385-B1B3-4CB4-9BDA-454815DD36FA}" destId="{97B9067E-2FCE-4B84-9BE4-DDB8682ABE07}" srcOrd="1" destOrd="0" presId="urn:microsoft.com/office/officeart/2005/8/layout/hierarchy2"/>
    <dgm:cxn modelId="{CCCD7D15-F5F6-48FC-867E-6E3609B91267}" type="presOf" srcId="{DCE47F5A-BC31-457B-AF2B-A6D87960A045}" destId="{BE406184-5652-4563-BE81-18B8CE603B51}" srcOrd="0" destOrd="0" presId="urn:microsoft.com/office/officeart/2005/8/layout/hierarchy2"/>
    <dgm:cxn modelId="{05920124-A172-4ED5-BBF9-D087BD73F459}" type="presOf" srcId="{887335E8-DC96-42CD-B5C1-AC323A994DBE}" destId="{7B2B6A7D-468C-4BCD-A8B4-AD754B36D82D}" srcOrd="0" destOrd="0" presId="urn:microsoft.com/office/officeart/2005/8/layout/hierarchy2"/>
    <dgm:cxn modelId="{FBE7A962-FE83-4D72-8CD3-B5BEDF721BE3}" srcId="{E6F190F0-5345-4615-89AE-0F16BAFD68FD}" destId="{18BB8FA1-A4F8-4CDB-8987-A295D8C021FF}" srcOrd="0" destOrd="0" parTransId="{F6530B45-3A39-40B4-A8A8-A53CA72BC372}" sibTransId="{EE28D74C-EA77-4EBB-ACA9-FB4EACF43388}"/>
    <dgm:cxn modelId="{7BAFB8C1-615F-4EAA-B422-0263CF0709CE}" type="presParOf" srcId="{645CF534-BB7F-43F3-877D-6419327B5340}" destId="{ECF5CA4C-3297-4F8A-B8CE-2F541CEF5551}" srcOrd="0" destOrd="0" presId="urn:microsoft.com/office/officeart/2005/8/layout/hierarchy2"/>
    <dgm:cxn modelId="{45BC6BEA-9AA6-4E5E-96FF-759E2DCDE70C}" type="presParOf" srcId="{ECF5CA4C-3297-4F8A-B8CE-2F541CEF5551}" destId="{C95BAB2D-07B3-4353-9639-22E121FDE84B}" srcOrd="0" destOrd="0" presId="urn:microsoft.com/office/officeart/2005/8/layout/hierarchy2"/>
    <dgm:cxn modelId="{166AA383-4FAC-4BB6-98C0-0DBBA3B2144F}" type="presParOf" srcId="{ECF5CA4C-3297-4F8A-B8CE-2F541CEF5551}" destId="{539FAB1E-FD04-446A-BBA2-B80E91A4D887}" srcOrd="1" destOrd="0" presId="urn:microsoft.com/office/officeart/2005/8/layout/hierarchy2"/>
    <dgm:cxn modelId="{794387AD-4069-4185-B968-1E7AF662DE35}" type="presParOf" srcId="{539FAB1E-FD04-446A-BBA2-B80E91A4D887}" destId="{D7D4657D-E245-434E-AEAE-598602DE58EE}" srcOrd="0" destOrd="0" presId="urn:microsoft.com/office/officeart/2005/8/layout/hierarchy2"/>
    <dgm:cxn modelId="{B0957BF1-651F-4FDA-8DB5-ED3AE1A51278}" type="presParOf" srcId="{D7D4657D-E245-434E-AEAE-598602DE58EE}" destId="{410C1678-B2FF-4112-B9D6-A6E45F8B4048}" srcOrd="0" destOrd="0" presId="urn:microsoft.com/office/officeart/2005/8/layout/hierarchy2"/>
    <dgm:cxn modelId="{0AC8BC4F-55A6-4CDD-863F-3936B3D6290A}" type="presParOf" srcId="{539FAB1E-FD04-446A-BBA2-B80E91A4D887}" destId="{F8F8655B-86F4-448B-92B9-ED2B29D19DB8}" srcOrd="1" destOrd="0" presId="urn:microsoft.com/office/officeart/2005/8/layout/hierarchy2"/>
    <dgm:cxn modelId="{D3E8737E-BFB8-4EBD-8319-700DE1B07DEA}" type="presParOf" srcId="{F8F8655B-86F4-448B-92B9-ED2B29D19DB8}" destId="{2645E9E0-7745-4E6D-88F5-9FDC12BC9291}" srcOrd="0" destOrd="0" presId="urn:microsoft.com/office/officeart/2005/8/layout/hierarchy2"/>
    <dgm:cxn modelId="{8EAB14B1-7226-4898-B0EF-E6A72A49F67C}" type="presParOf" srcId="{F8F8655B-86F4-448B-92B9-ED2B29D19DB8}" destId="{B4B2689F-5B38-4992-919C-CCDDD8835A44}" srcOrd="1" destOrd="0" presId="urn:microsoft.com/office/officeart/2005/8/layout/hierarchy2"/>
    <dgm:cxn modelId="{3A6C8B1D-1CEB-4BC8-A1A2-0FB42C9DFAF7}" type="presParOf" srcId="{B4B2689F-5B38-4992-919C-CCDDD8835A44}" destId="{5473995D-2302-4342-B323-B8990E29B417}" srcOrd="0" destOrd="0" presId="urn:microsoft.com/office/officeart/2005/8/layout/hierarchy2"/>
    <dgm:cxn modelId="{28933F57-19A8-445C-AB82-01DD023D020B}" type="presParOf" srcId="{5473995D-2302-4342-B323-B8990E29B417}" destId="{97B9067E-2FCE-4B84-9BE4-DDB8682ABE07}" srcOrd="0" destOrd="0" presId="urn:microsoft.com/office/officeart/2005/8/layout/hierarchy2"/>
    <dgm:cxn modelId="{1E8A7173-8A46-434C-9B51-95B5A02D6CC4}" type="presParOf" srcId="{B4B2689F-5B38-4992-919C-CCDDD8835A44}" destId="{56463FC4-B0DA-4100-BAEE-B39E0FEF131C}" srcOrd="1" destOrd="0" presId="urn:microsoft.com/office/officeart/2005/8/layout/hierarchy2"/>
    <dgm:cxn modelId="{2512D938-8A02-4B61-A74E-EFCF506896F7}" type="presParOf" srcId="{56463FC4-B0DA-4100-BAEE-B39E0FEF131C}" destId="{D26CB16D-0DED-4826-A750-89B9B0284493}" srcOrd="0" destOrd="0" presId="urn:microsoft.com/office/officeart/2005/8/layout/hierarchy2"/>
    <dgm:cxn modelId="{C9C371B1-B111-45BA-BC98-DF9F9A560056}" type="presParOf" srcId="{56463FC4-B0DA-4100-BAEE-B39E0FEF131C}" destId="{70D73832-85C4-4A8C-8C4C-659CA0BAF186}" srcOrd="1" destOrd="0" presId="urn:microsoft.com/office/officeart/2005/8/layout/hierarchy2"/>
    <dgm:cxn modelId="{DC9F247D-8E88-4F91-BD3F-BDDFD2463116}" type="presParOf" srcId="{B4B2689F-5B38-4992-919C-CCDDD8835A44}" destId="{59797B7F-F155-495E-8113-AACEDE480D0B}" srcOrd="2" destOrd="0" presId="urn:microsoft.com/office/officeart/2005/8/layout/hierarchy2"/>
    <dgm:cxn modelId="{0989BB8A-5DB7-4092-90A3-82BEF8493580}" type="presParOf" srcId="{59797B7F-F155-495E-8113-AACEDE480D0B}" destId="{B31D64FB-6973-44BF-ADBB-5434F246FD57}" srcOrd="0" destOrd="0" presId="urn:microsoft.com/office/officeart/2005/8/layout/hierarchy2"/>
    <dgm:cxn modelId="{16F3EF03-0307-4211-8CB4-A2689164C8F0}" type="presParOf" srcId="{B4B2689F-5B38-4992-919C-CCDDD8835A44}" destId="{7316018F-59F0-4D8C-BAD4-17769EAE86B0}" srcOrd="3" destOrd="0" presId="urn:microsoft.com/office/officeart/2005/8/layout/hierarchy2"/>
    <dgm:cxn modelId="{665AA6CB-8CC7-4410-9E5D-B2151DC92E4D}" type="presParOf" srcId="{7316018F-59F0-4D8C-BAD4-17769EAE86B0}" destId="{7B2B6A7D-468C-4BCD-A8B4-AD754B36D82D}" srcOrd="0" destOrd="0" presId="urn:microsoft.com/office/officeart/2005/8/layout/hierarchy2"/>
    <dgm:cxn modelId="{74B46C08-F011-43A9-B316-6F2A11C7A060}" type="presParOf" srcId="{7316018F-59F0-4D8C-BAD4-17769EAE86B0}" destId="{48FA182C-0E57-4DDF-9D6D-5C4E20238949}" srcOrd="1" destOrd="0" presId="urn:microsoft.com/office/officeart/2005/8/layout/hierarchy2"/>
    <dgm:cxn modelId="{6E9DDA06-BBED-4417-9F0B-C180696CF7E0}" type="presParOf" srcId="{539FAB1E-FD04-446A-BBA2-B80E91A4D887}" destId="{C49C1260-6D11-4884-BAC3-F43078C13F20}" srcOrd="2" destOrd="0" presId="urn:microsoft.com/office/officeart/2005/8/layout/hierarchy2"/>
    <dgm:cxn modelId="{119A7BB0-7C0A-42D7-9748-F148506A26DE}" type="presParOf" srcId="{C49C1260-6D11-4884-BAC3-F43078C13F20}" destId="{4610BC65-5B9D-4EE1-B1B3-1BFAEB9376BC}" srcOrd="0" destOrd="0" presId="urn:microsoft.com/office/officeart/2005/8/layout/hierarchy2"/>
    <dgm:cxn modelId="{08AAF027-F647-4703-8E37-9B0E6F9547BE}" type="presParOf" srcId="{539FAB1E-FD04-446A-BBA2-B80E91A4D887}" destId="{CB1591FB-C5BA-4959-97CB-2814367D6CB7}" srcOrd="3" destOrd="0" presId="urn:microsoft.com/office/officeart/2005/8/layout/hierarchy2"/>
    <dgm:cxn modelId="{724862F5-2198-409A-976A-31F2D7ED3CBF}" type="presParOf" srcId="{CB1591FB-C5BA-4959-97CB-2814367D6CB7}" destId="{E996E52A-393D-43F5-A6D7-11049D7FC668}" srcOrd="0" destOrd="0" presId="urn:microsoft.com/office/officeart/2005/8/layout/hierarchy2"/>
    <dgm:cxn modelId="{15B3690E-4D81-4663-BE61-DC39B60E6E26}" type="presParOf" srcId="{CB1591FB-C5BA-4959-97CB-2814367D6CB7}" destId="{A2B7CC3C-4A78-4ED4-A8D9-E34C0880CE46}" srcOrd="1" destOrd="0" presId="urn:microsoft.com/office/officeart/2005/8/layout/hierarchy2"/>
    <dgm:cxn modelId="{EEB62BC1-80D6-4803-84D3-DBDD9426062C}" type="presParOf" srcId="{A2B7CC3C-4A78-4ED4-A8D9-E34C0880CE46}" destId="{61DB7228-D963-410E-B4F5-A09D20BED21E}" srcOrd="0" destOrd="0" presId="urn:microsoft.com/office/officeart/2005/8/layout/hierarchy2"/>
    <dgm:cxn modelId="{A6D5923A-0AF8-4D8D-BF3F-D67EC3ECD4FF}" type="presParOf" srcId="{61DB7228-D963-410E-B4F5-A09D20BED21E}" destId="{A0D37D59-4479-4E16-A34F-F4F2F7350A79}" srcOrd="0" destOrd="0" presId="urn:microsoft.com/office/officeart/2005/8/layout/hierarchy2"/>
    <dgm:cxn modelId="{0D168372-EB3B-4E9A-817A-FA2D8F1EDD23}" type="presParOf" srcId="{A2B7CC3C-4A78-4ED4-A8D9-E34C0880CE46}" destId="{A93439A9-86DC-4DAD-89EE-351BC1EDD3F7}" srcOrd="1" destOrd="0" presId="urn:microsoft.com/office/officeart/2005/8/layout/hierarchy2"/>
    <dgm:cxn modelId="{08278F82-65A1-434C-AC9D-44286AE8CF79}" type="presParOf" srcId="{A93439A9-86DC-4DAD-89EE-351BC1EDD3F7}" destId="{FC2A313F-6521-4B72-A185-8002662D7ED0}" srcOrd="0" destOrd="0" presId="urn:microsoft.com/office/officeart/2005/8/layout/hierarchy2"/>
    <dgm:cxn modelId="{D275A4D0-005C-4005-86AD-641F5FCFAA67}" type="presParOf" srcId="{A93439A9-86DC-4DAD-89EE-351BC1EDD3F7}" destId="{ACA4ACBE-F19A-438B-ACC8-D67FDBD648B2}" srcOrd="1" destOrd="0" presId="urn:microsoft.com/office/officeart/2005/8/layout/hierarchy2"/>
    <dgm:cxn modelId="{CE3B4345-2563-4AC6-A50B-88E676EFDA9E}" type="presParOf" srcId="{A2B7CC3C-4A78-4ED4-A8D9-E34C0880CE46}" destId="{BE406184-5652-4563-BE81-18B8CE603B51}" srcOrd="2" destOrd="0" presId="urn:microsoft.com/office/officeart/2005/8/layout/hierarchy2"/>
    <dgm:cxn modelId="{E9EFE415-08C1-4D8B-9651-C36F7A963298}" type="presParOf" srcId="{BE406184-5652-4563-BE81-18B8CE603B51}" destId="{B1425352-4827-4478-990C-6F3B6530CDFB}" srcOrd="0" destOrd="0" presId="urn:microsoft.com/office/officeart/2005/8/layout/hierarchy2"/>
    <dgm:cxn modelId="{B49D1E15-71BB-4304-8BD3-60B33B2110DF}" type="presParOf" srcId="{A2B7CC3C-4A78-4ED4-A8D9-E34C0880CE46}" destId="{39CD60F3-29CA-4F8B-B82C-B91D0A3C1484}" srcOrd="3" destOrd="0" presId="urn:microsoft.com/office/officeart/2005/8/layout/hierarchy2"/>
    <dgm:cxn modelId="{BA91869C-3D1C-4C28-99EC-28DAEE3A23DB}" type="presParOf" srcId="{39CD60F3-29CA-4F8B-B82C-B91D0A3C1484}" destId="{00111DBC-5695-4687-9FE9-629CF32185DD}" srcOrd="0" destOrd="0" presId="urn:microsoft.com/office/officeart/2005/8/layout/hierarchy2"/>
    <dgm:cxn modelId="{1D872A93-A85A-44EC-9CDA-8DFD8AE50FDE}" type="presParOf" srcId="{39CD60F3-29CA-4F8B-B82C-B91D0A3C1484}" destId="{2F34455C-8A49-4F6B-B697-626BD1CE571B}"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BAB2D-07B3-4353-9639-22E121FDE84B}">
      <dsp:nvSpPr>
        <dsp:cNvPr id="0" name=""/>
        <dsp:cNvSpPr/>
      </dsp:nvSpPr>
      <dsp:spPr>
        <a:xfrm>
          <a:off x="2470" y="1445256"/>
          <a:ext cx="1270517" cy="63525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Yellow4x-T1f</a:t>
          </a:r>
          <a:endParaRPr lang="en-NZ" sz="2000" kern="1200" dirty="0"/>
        </a:p>
      </dsp:txBody>
      <dsp:txXfrm>
        <a:off x="21076" y="1463862"/>
        <a:ext cx="1233305" cy="598046"/>
      </dsp:txXfrm>
    </dsp:sp>
    <dsp:sp modelId="{D7D4657D-E245-434E-AEAE-598602DE58EE}">
      <dsp:nvSpPr>
        <dsp:cNvPr id="0" name=""/>
        <dsp:cNvSpPr/>
      </dsp:nvSpPr>
      <dsp:spPr>
        <a:xfrm rot="18289469">
          <a:off x="1082127" y="1381396"/>
          <a:ext cx="889929" cy="32431"/>
        </a:xfrm>
        <a:custGeom>
          <a:avLst/>
          <a:gdLst/>
          <a:ahLst/>
          <a:cxnLst/>
          <a:rect l="0" t="0" r="0" b="0"/>
          <a:pathLst>
            <a:path>
              <a:moveTo>
                <a:pt x="0" y="16215"/>
              </a:moveTo>
              <a:lnTo>
                <a:pt x="889929" y="1621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1504843" y="1375364"/>
        <a:ext cx="44496" cy="44496"/>
      </dsp:txXfrm>
    </dsp:sp>
    <dsp:sp modelId="{2645E9E0-7745-4E6D-88F5-9FDC12BC9291}">
      <dsp:nvSpPr>
        <dsp:cNvPr id="0" name=""/>
        <dsp:cNvSpPr/>
      </dsp:nvSpPr>
      <dsp:spPr>
        <a:xfrm>
          <a:off x="1781195" y="714709"/>
          <a:ext cx="1270517" cy="6352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Yellow4x-T6c</a:t>
          </a:r>
          <a:endParaRPr lang="en-NZ" sz="2000" kern="1200" dirty="0"/>
        </a:p>
      </dsp:txBody>
      <dsp:txXfrm>
        <a:off x="1799801" y="733315"/>
        <a:ext cx="1233305" cy="598046"/>
      </dsp:txXfrm>
    </dsp:sp>
    <dsp:sp modelId="{5473995D-2302-4342-B323-B8990E29B417}">
      <dsp:nvSpPr>
        <dsp:cNvPr id="0" name=""/>
        <dsp:cNvSpPr/>
      </dsp:nvSpPr>
      <dsp:spPr>
        <a:xfrm rot="19457599">
          <a:off x="2992886" y="833485"/>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834055"/>
        <a:ext cx="31292" cy="31292"/>
      </dsp:txXfrm>
    </dsp:sp>
    <dsp:sp modelId="{D26CB16D-0DED-4826-A750-89B9B0284493}">
      <dsp:nvSpPr>
        <dsp:cNvPr id="0" name=""/>
        <dsp:cNvSpPr/>
      </dsp:nvSpPr>
      <dsp:spPr>
        <a:xfrm>
          <a:off x="3559919" y="349435"/>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Yellow4x-7t</a:t>
          </a:r>
          <a:endParaRPr lang="en-NZ" sz="2000" kern="1200" dirty="0"/>
        </a:p>
      </dsp:txBody>
      <dsp:txXfrm>
        <a:off x="3578525" y="368041"/>
        <a:ext cx="1233305" cy="598046"/>
      </dsp:txXfrm>
    </dsp:sp>
    <dsp:sp modelId="{59797B7F-F155-495E-8113-AACEDE480D0B}">
      <dsp:nvSpPr>
        <dsp:cNvPr id="0" name=""/>
        <dsp:cNvSpPr/>
      </dsp:nvSpPr>
      <dsp:spPr>
        <a:xfrm rot="2142401">
          <a:off x="2992886" y="1198759"/>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1199328"/>
        <a:ext cx="31292" cy="31292"/>
      </dsp:txXfrm>
    </dsp:sp>
    <dsp:sp modelId="{7B2B6A7D-468C-4BCD-A8B4-AD754B36D82D}">
      <dsp:nvSpPr>
        <dsp:cNvPr id="0" name=""/>
        <dsp:cNvSpPr/>
      </dsp:nvSpPr>
      <dsp:spPr>
        <a:xfrm>
          <a:off x="3559919" y="1079982"/>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Yellow4x-C9</a:t>
          </a:r>
          <a:endParaRPr lang="en-NZ" sz="2000" kern="1200" dirty="0"/>
        </a:p>
      </dsp:txBody>
      <dsp:txXfrm>
        <a:off x="3578525" y="1098588"/>
        <a:ext cx="1233305" cy="598046"/>
      </dsp:txXfrm>
    </dsp:sp>
    <dsp:sp modelId="{C49C1260-6D11-4884-BAC3-F43078C13F20}">
      <dsp:nvSpPr>
        <dsp:cNvPr id="0" name=""/>
        <dsp:cNvSpPr/>
      </dsp:nvSpPr>
      <dsp:spPr>
        <a:xfrm rot="3310531">
          <a:off x="1082127" y="2111943"/>
          <a:ext cx="889929" cy="32431"/>
        </a:xfrm>
        <a:custGeom>
          <a:avLst/>
          <a:gdLst/>
          <a:ahLst/>
          <a:cxnLst/>
          <a:rect l="0" t="0" r="0" b="0"/>
          <a:pathLst>
            <a:path>
              <a:moveTo>
                <a:pt x="0" y="16215"/>
              </a:moveTo>
              <a:lnTo>
                <a:pt x="889929" y="1621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1504843" y="2105911"/>
        <a:ext cx="44496" cy="44496"/>
      </dsp:txXfrm>
    </dsp:sp>
    <dsp:sp modelId="{E996E52A-393D-43F5-A6D7-11049D7FC668}">
      <dsp:nvSpPr>
        <dsp:cNvPr id="0" name=""/>
        <dsp:cNvSpPr/>
      </dsp:nvSpPr>
      <dsp:spPr>
        <a:xfrm>
          <a:off x="1781195" y="2175804"/>
          <a:ext cx="1270517" cy="6352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Yellow4x-H5</a:t>
          </a:r>
          <a:endParaRPr lang="en-NZ" sz="2000" kern="1200" dirty="0"/>
        </a:p>
      </dsp:txBody>
      <dsp:txXfrm>
        <a:off x="1799801" y="2194410"/>
        <a:ext cx="1233305" cy="598046"/>
      </dsp:txXfrm>
    </dsp:sp>
    <dsp:sp modelId="{61DB7228-D963-410E-B4F5-A09D20BED21E}">
      <dsp:nvSpPr>
        <dsp:cNvPr id="0" name=""/>
        <dsp:cNvSpPr/>
      </dsp:nvSpPr>
      <dsp:spPr>
        <a:xfrm rot="19457599">
          <a:off x="2992886" y="2294580"/>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2295150"/>
        <a:ext cx="31292" cy="31292"/>
      </dsp:txXfrm>
    </dsp:sp>
    <dsp:sp modelId="{FC2A313F-6521-4B72-A185-8002662D7ED0}">
      <dsp:nvSpPr>
        <dsp:cNvPr id="0" name=""/>
        <dsp:cNvSpPr/>
      </dsp:nvSpPr>
      <dsp:spPr>
        <a:xfrm>
          <a:off x="3559919" y="1810530"/>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smtClean="0"/>
            <a:t>Yellow4x-C2</a:t>
          </a:r>
          <a:endParaRPr lang="en-NZ" sz="2000" kern="1200" dirty="0"/>
        </a:p>
      </dsp:txBody>
      <dsp:txXfrm>
        <a:off x="3578525" y="1829136"/>
        <a:ext cx="1233305" cy="598046"/>
      </dsp:txXfrm>
    </dsp:sp>
    <dsp:sp modelId="{BE406184-5652-4563-BE81-18B8CE603B51}">
      <dsp:nvSpPr>
        <dsp:cNvPr id="0" name=""/>
        <dsp:cNvSpPr/>
      </dsp:nvSpPr>
      <dsp:spPr>
        <a:xfrm rot="2142401">
          <a:off x="2992886" y="2659854"/>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2660423"/>
        <a:ext cx="31292" cy="31292"/>
      </dsp:txXfrm>
    </dsp:sp>
    <dsp:sp modelId="{00111DBC-5695-4687-9FE9-629CF32185DD}">
      <dsp:nvSpPr>
        <dsp:cNvPr id="0" name=""/>
        <dsp:cNvSpPr/>
      </dsp:nvSpPr>
      <dsp:spPr>
        <a:xfrm>
          <a:off x="3559919" y="2541077"/>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smtClean="0"/>
            <a:t>Yellow4x-Jg</a:t>
          </a:r>
          <a:endParaRPr lang="en-NZ" sz="2000" kern="1200" dirty="0"/>
        </a:p>
      </dsp:txBody>
      <dsp:txXfrm>
        <a:off x="3578525" y="2559683"/>
        <a:ext cx="1233305" cy="5980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BAB2D-07B3-4353-9639-22E121FDE84B}">
      <dsp:nvSpPr>
        <dsp:cNvPr id="0" name=""/>
        <dsp:cNvSpPr/>
      </dsp:nvSpPr>
      <dsp:spPr>
        <a:xfrm>
          <a:off x="2470" y="1445256"/>
          <a:ext cx="1270517" cy="63525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Yellow4x-T5h</a:t>
          </a:r>
          <a:endParaRPr lang="en-NZ" sz="2000" kern="1200" dirty="0"/>
        </a:p>
      </dsp:txBody>
      <dsp:txXfrm>
        <a:off x="21076" y="1463862"/>
        <a:ext cx="1233305" cy="598046"/>
      </dsp:txXfrm>
    </dsp:sp>
    <dsp:sp modelId="{D7D4657D-E245-434E-AEAE-598602DE58EE}">
      <dsp:nvSpPr>
        <dsp:cNvPr id="0" name=""/>
        <dsp:cNvSpPr/>
      </dsp:nvSpPr>
      <dsp:spPr>
        <a:xfrm rot="18289469">
          <a:off x="1082127" y="1381396"/>
          <a:ext cx="889929" cy="32431"/>
        </a:xfrm>
        <a:custGeom>
          <a:avLst/>
          <a:gdLst/>
          <a:ahLst/>
          <a:cxnLst/>
          <a:rect l="0" t="0" r="0" b="0"/>
          <a:pathLst>
            <a:path>
              <a:moveTo>
                <a:pt x="0" y="16215"/>
              </a:moveTo>
              <a:lnTo>
                <a:pt x="889929" y="1621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1504843" y="1375364"/>
        <a:ext cx="44496" cy="44496"/>
      </dsp:txXfrm>
    </dsp:sp>
    <dsp:sp modelId="{2645E9E0-7745-4E6D-88F5-9FDC12BC9291}">
      <dsp:nvSpPr>
        <dsp:cNvPr id="0" name=""/>
        <dsp:cNvSpPr/>
      </dsp:nvSpPr>
      <dsp:spPr>
        <a:xfrm>
          <a:off x="1781195" y="714709"/>
          <a:ext cx="1270517" cy="6352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Yellow4x-T9b</a:t>
          </a:r>
          <a:endParaRPr lang="en-NZ" sz="2000" kern="1200" dirty="0"/>
        </a:p>
      </dsp:txBody>
      <dsp:txXfrm>
        <a:off x="1799801" y="733315"/>
        <a:ext cx="1233305" cy="598046"/>
      </dsp:txXfrm>
    </dsp:sp>
    <dsp:sp modelId="{5473995D-2302-4342-B323-B8990E29B417}">
      <dsp:nvSpPr>
        <dsp:cNvPr id="0" name=""/>
        <dsp:cNvSpPr/>
      </dsp:nvSpPr>
      <dsp:spPr>
        <a:xfrm rot="19457599">
          <a:off x="2992886" y="833485"/>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834055"/>
        <a:ext cx="31292" cy="31292"/>
      </dsp:txXfrm>
    </dsp:sp>
    <dsp:sp modelId="{D26CB16D-0DED-4826-A750-89B9B0284493}">
      <dsp:nvSpPr>
        <dsp:cNvPr id="0" name=""/>
        <dsp:cNvSpPr/>
      </dsp:nvSpPr>
      <dsp:spPr>
        <a:xfrm>
          <a:off x="3559919" y="349435"/>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Yellow4x-T5c</a:t>
          </a:r>
          <a:endParaRPr lang="en-NZ" sz="2000" kern="1200" dirty="0"/>
        </a:p>
      </dsp:txBody>
      <dsp:txXfrm>
        <a:off x="3578525" y="368041"/>
        <a:ext cx="1233305" cy="598046"/>
      </dsp:txXfrm>
    </dsp:sp>
    <dsp:sp modelId="{59797B7F-F155-495E-8113-AACEDE480D0B}">
      <dsp:nvSpPr>
        <dsp:cNvPr id="0" name=""/>
        <dsp:cNvSpPr/>
      </dsp:nvSpPr>
      <dsp:spPr>
        <a:xfrm rot="2142401">
          <a:off x="2992886" y="1198759"/>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1199328"/>
        <a:ext cx="31292" cy="31292"/>
      </dsp:txXfrm>
    </dsp:sp>
    <dsp:sp modelId="{7B2B6A7D-468C-4BCD-A8B4-AD754B36D82D}">
      <dsp:nvSpPr>
        <dsp:cNvPr id="0" name=""/>
        <dsp:cNvSpPr/>
      </dsp:nvSpPr>
      <dsp:spPr>
        <a:xfrm>
          <a:off x="3559919" y="1079982"/>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Yellow4x-7t</a:t>
          </a:r>
          <a:endParaRPr lang="en-NZ" sz="2000" kern="1200" dirty="0"/>
        </a:p>
      </dsp:txBody>
      <dsp:txXfrm>
        <a:off x="3578525" y="1098588"/>
        <a:ext cx="1233305" cy="598046"/>
      </dsp:txXfrm>
    </dsp:sp>
    <dsp:sp modelId="{C49C1260-6D11-4884-BAC3-F43078C13F20}">
      <dsp:nvSpPr>
        <dsp:cNvPr id="0" name=""/>
        <dsp:cNvSpPr/>
      </dsp:nvSpPr>
      <dsp:spPr>
        <a:xfrm rot="3310531">
          <a:off x="1082127" y="2111943"/>
          <a:ext cx="889929" cy="32431"/>
        </a:xfrm>
        <a:custGeom>
          <a:avLst/>
          <a:gdLst/>
          <a:ahLst/>
          <a:cxnLst/>
          <a:rect l="0" t="0" r="0" b="0"/>
          <a:pathLst>
            <a:path>
              <a:moveTo>
                <a:pt x="0" y="16215"/>
              </a:moveTo>
              <a:lnTo>
                <a:pt x="889929" y="1621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1504843" y="2105911"/>
        <a:ext cx="44496" cy="44496"/>
      </dsp:txXfrm>
    </dsp:sp>
    <dsp:sp modelId="{E996E52A-393D-43F5-A6D7-11049D7FC668}">
      <dsp:nvSpPr>
        <dsp:cNvPr id="0" name=""/>
        <dsp:cNvSpPr/>
      </dsp:nvSpPr>
      <dsp:spPr>
        <a:xfrm>
          <a:off x="1781195" y="2175804"/>
          <a:ext cx="1270517" cy="6352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Yellow4x-90c</a:t>
          </a:r>
          <a:endParaRPr lang="en-NZ" sz="2000" kern="1200" dirty="0"/>
        </a:p>
      </dsp:txBody>
      <dsp:txXfrm>
        <a:off x="1799801" y="2194410"/>
        <a:ext cx="1233305" cy="598046"/>
      </dsp:txXfrm>
    </dsp:sp>
    <dsp:sp modelId="{61DB7228-D963-410E-B4F5-A09D20BED21E}">
      <dsp:nvSpPr>
        <dsp:cNvPr id="0" name=""/>
        <dsp:cNvSpPr/>
      </dsp:nvSpPr>
      <dsp:spPr>
        <a:xfrm rot="19457599">
          <a:off x="2992886" y="2294580"/>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2295150"/>
        <a:ext cx="31292" cy="31292"/>
      </dsp:txXfrm>
    </dsp:sp>
    <dsp:sp modelId="{FC2A313F-6521-4B72-A185-8002662D7ED0}">
      <dsp:nvSpPr>
        <dsp:cNvPr id="0" name=""/>
        <dsp:cNvSpPr/>
      </dsp:nvSpPr>
      <dsp:spPr>
        <a:xfrm>
          <a:off x="3559919" y="1810530"/>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Yellow4x-C3</a:t>
          </a:r>
          <a:endParaRPr lang="en-NZ" sz="2000" kern="1200" dirty="0"/>
        </a:p>
      </dsp:txBody>
      <dsp:txXfrm>
        <a:off x="3578525" y="1829136"/>
        <a:ext cx="1233305" cy="598046"/>
      </dsp:txXfrm>
    </dsp:sp>
    <dsp:sp modelId="{BE406184-5652-4563-BE81-18B8CE603B51}">
      <dsp:nvSpPr>
        <dsp:cNvPr id="0" name=""/>
        <dsp:cNvSpPr/>
      </dsp:nvSpPr>
      <dsp:spPr>
        <a:xfrm rot="2142401">
          <a:off x="2992886" y="2659854"/>
          <a:ext cx="625858" cy="32431"/>
        </a:xfrm>
        <a:custGeom>
          <a:avLst/>
          <a:gdLst/>
          <a:ahLst/>
          <a:cxnLst/>
          <a:rect l="0" t="0" r="0" b="0"/>
          <a:pathLst>
            <a:path>
              <a:moveTo>
                <a:pt x="0" y="16215"/>
              </a:moveTo>
              <a:lnTo>
                <a:pt x="625858" y="162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NZ" sz="500" kern="1200"/>
        </a:p>
      </dsp:txBody>
      <dsp:txXfrm>
        <a:off x="3290169" y="2660423"/>
        <a:ext cx="31292" cy="31292"/>
      </dsp:txXfrm>
    </dsp:sp>
    <dsp:sp modelId="{00111DBC-5695-4687-9FE9-629CF32185DD}">
      <dsp:nvSpPr>
        <dsp:cNvPr id="0" name=""/>
        <dsp:cNvSpPr/>
      </dsp:nvSpPr>
      <dsp:spPr>
        <a:xfrm>
          <a:off x="3559919" y="2541077"/>
          <a:ext cx="1270517" cy="63525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NZ" sz="2000" kern="1200" dirty="0" smtClean="0"/>
            <a:t>‘Hort16A’</a:t>
          </a:r>
          <a:endParaRPr lang="en-NZ" sz="2000" kern="1200" dirty="0"/>
        </a:p>
      </dsp:txBody>
      <dsp:txXfrm>
        <a:off x="3578525" y="2559683"/>
        <a:ext cx="1233305" cy="59804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C8F83-3219-42BF-8088-BA5E65621DED}" type="datetimeFigureOut">
              <a:rPr lang="en-NZ" smtClean="0"/>
              <a:t>18/11/2020</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40A6A8-FBCB-4AB4-B711-FF5C1920DFB1}" type="slidenum">
              <a:rPr lang="en-NZ" smtClean="0"/>
              <a:t>‹#›</a:t>
            </a:fld>
            <a:endParaRPr lang="en-NZ"/>
          </a:p>
        </p:txBody>
      </p:sp>
    </p:spTree>
    <p:extLst>
      <p:ext uri="{BB962C8B-B14F-4D97-AF65-F5344CB8AC3E}">
        <p14:creationId xmlns:p14="http://schemas.microsoft.com/office/powerpoint/2010/main" val="3057566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D40A6A8-FBCB-4AB4-B711-FF5C1920DFB1}" type="slidenum">
              <a:rPr lang="en-NZ" smtClean="0"/>
              <a:t>7</a:t>
            </a:fld>
            <a:endParaRPr lang="en-NZ"/>
          </a:p>
        </p:txBody>
      </p:sp>
    </p:spTree>
    <p:extLst>
      <p:ext uri="{BB962C8B-B14F-4D97-AF65-F5344CB8AC3E}">
        <p14:creationId xmlns:p14="http://schemas.microsoft.com/office/powerpoint/2010/main" val="2164133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A51844A-349C-4337-971F-1CCF3158BE37}" type="datetimeFigureOut">
              <a:rPr lang="en-NZ" smtClean="0"/>
              <a:t>18/11/2020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2248379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51844A-349C-4337-971F-1CCF3158BE37}" type="datetimeFigureOut">
              <a:rPr lang="en-NZ" smtClean="0"/>
              <a:t>18/11/2020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58841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51844A-349C-4337-971F-1CCF3158BE37}" type="datetimeFigureOut">
              <a:rPr lang="en-NZ" smtClean="0"/>
              <a:t>18/11/2020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273153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A51844A-349C-4337-971F-1CCF3158BE37}" type="datetimeFigureOut">
              <a:rPr lang="en-NZ" smtClean="0"/>
              <a:t>18/11/2020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2780408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51844A-349C-4337-971F-1CCF3158BE37}" type="datetimeFigureOut">
              <a:rPr lang="en-NZ" smtClean="0"/>
              <a:t>18/11/2020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90067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A51844A-349C-4337-971F-1CCF3158BE37}" type="datetimeFigureOut">
              <a:rPr lang="en-NZ" smtClean="0"/>
              <a:t>18/11/2020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2662086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A51844A-349C-4337-971F-1CCF3158BE37}" type="datetimeFigureOut">
              <a:rPr lang="en-NZ" smtClean="0"/>
              <a:t>18/11/2020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4077660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A51844A-349C-4337-971F-1CCF3158BE37}" type="datetimeFigureOut">
              <a:rPr lang="en-NZ" smtClean="0"/>
              <a:t>18/11/2020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117623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51844A-349C-4337-971F-1CCF3158BE37}" type="datetimeFigureOut">
              <a:rPr lang="en-NZ" smtClean="0"/>
              <a:t>18/11/2020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1819672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51844A-349C-4337-971F-1CCF3158BE37}" type="datetimeFigureOut">
              <a:rPr lang="en-NZ" smtClean="0"/>
              <a:t>18/11/2020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366676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51844A-349C-4337-971F-1CCF3158BE37}" type="datetimeFigureOut">
              <a:rPr lang="en-NZ" smtClean="0"/>
              <a:t>18/11/2020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726897-4988-4A91-8955-32011BE0F35F}" type="slidenum">
              <a:rPr lang="en-NZ" smtClean="0"/>
              <a:t>‹#›</a:t>
            </a:fld>
            <a:endParaRPr lang="en-NZ"/>
          </a:p>
        </p:txBody>
      </p:sp>
    </p:spTree>
    <p:extLst>
      <p:ext uri="{BB962C8B-B14F-4D97-AF65-F5344CB8AC3E}">
        <p14:creationId xmlns:p14="http://schemas.microsoft.com/office/powerpoint/2010/main" val="3684055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51844A-349C-4337-971F-1CCF3158BE37}" type="datetimeFigureOut">
              <a:rPr lang="en-NZ" smtClean="0"/>
              <a:t>18/11/2020</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726897-4988-4A91-8955-32011BE0F35F}" type="slidenum">
              <a:rPr lang="en-NZ" smtClean="0"/>
              <a:t>‹#›</a:t>
            </a:fld>
            <a:endParaRPr lang="en-NZ"/>
          </a:p>
        </p:txBody>
      </p:sp>
    </p:spTree>
    <p:extLst>
      <p:ext uri="{BB962C8B-B14F-4D97-AF65-F5344CB8AC3E}">
        <p14:creationId xmlns:p14="http://schemas.microsoft.com/office/powerpoint/2010/main" val="1722139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10.pn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3261" y="692150"/>
            <a:ext cx="10515600" cy="4351338"/>
          </a:xfrm>
        </p:spPr>
        <p:txBody>
          <a:bodyPr/>
          <a:lstStyle/>
          <a:p>
            <a:pPr marL="0" indent="0">
              <a:buNone/>
            </a:pPr>
            <a:r>
              <a:rPr lang="en-US" b="1" dirty="0"/>
              <a:t>QTL Mapping for Resistance to cankers induced by </a:t>
            </a:r>
            <a:r>
              <a:rPr lang="en-US" b="1" i="1" dirty="0"/>
              <a:t>Pseudomonas </a:t>
            </a:r>
            <a:r>
              <a:rPr lang="en-US" b="1" i="1" dirty="0" err="1"/>
              <a:t>syringae</a:t>
            </a:r>
            <a:r>
              <a:rPr lang="en-US" b="1" dirty="0"/>
              <a:t> </a:t>
            </a:r>
            <a:r>
              <a:rPr lang="en-US" b="1" dirty="0" err="1"/>
              <a:t>pv</a:t>
            </a:r>
            <a:r>
              <a:rPr lang="en-US" b="1" dirty="0"/>
              <a:t>. </a:t>
            </a:r>
            <a:r>
              <a:rPr lang="en-US" b="1" i="1" dirty="0" err="1"/>
              <a:t>actinidiae</a:t>
            </a:r>
            <a:r>
              <a:rPr lang="en-US" b="1" dirty="0"/>
              <a:t> (Psa) in a tetraploid </a:t>
            </a:r>
            <a:r>
              <a:rPr lang="en-US" b="1" i="1" dirty="0"/>
              <a:t>Actinidia chinensis</a:t>
            </a:r>
            <a:r>
              <a:rPr lang="en-US" b="1" dirty="0"/>
              <a:t> Kiwifruit Population</a:t>
            </a:r>
            <a:endParaRPr lang="en-NZ" b="1" dirty="0"/>
          </a:p>
          <a:p>
            <a:pPr marL="0" indent="0" algn="ctr">
              <a:buNone/>
            </a:pPr>
            <a:r>
              <a:rPr lang="en-US" sz="1600" dirty="0" smtClean="0"/>
              <a:t>Jibran </a:t>
            </a:r>
            <a:r>
              <a:rPr lang="en-US" sz="1600" dirty="0"/>
              <a:t>Tahir</a:t>
            </a:r>
            <a:r>
              <a:rPr lang="en-US" sz="1600" baseline="30000" dirty="0"/>
              <a:t>1</a:t>
            </a:r>
            <a:r>
              <a:rPr lang="en-US" sz="1600" dirty="0"/>
              <a:t>, Cyril Brendolise</a:t>
            </a:r>
            <a:r>
              <a:rPr lang="en-US" sz="1600" baseline="30000" dirty="0"/>
              <a:t>1</a:t>
            </a:r>
            <a:r>
              <a:rPr lang="en-US" sz="1600" dirty="0"/>
              <a:t>, Stephen Hoyte</a:t>
            </a:r>
            <a:r>
              <a:rPr lang="en-US" sz="1600" baseline="30000" dirty="0"/>
              <a:t>2</a:t>
            </a:r>
            <a:r>
              <a:rPr lang="en-US" sz="1600" dirty="0"/>
              <a:t>, Marielle Lucas</a:t>
            </a:r>
            <a:r>
              <a:rPr lang="en-US" sz="1600" baseline="30000" dirty="0"/>
              <a:t>3</a:t>
            </a:r>
            <a:r>
              <a:rPr lang="en-US" sz="1600" dirty="0"/>
              <a:t>, Susan Thomson</a:t>
            </a:r>
            <a:r>
              <a:rPr lang="en-US" sz="1600" baseline="30000" dirty="0"/>
              <a:t>4</a:t>
            </a:r>
            <a:r>
              <a:rPr lang="en-US" sz="1600" dirty="0"/>
              <a:t>, Kirsten Hoeata</a:t>
            </a:r>
            <a:r>
              <a:rPr lang="en-US" sz="1600" baseline="30000" dirty="0"/>
              <a:t>5</a:t>
            </a:r>
            <a:r>
              <a:rPr lang="en-US" sz="1600" dirty="0"/>
              <a:t>, Catherine Mckenzie</a:t>
            </a:r>
            <a:r>
              <a:rPr lang="en-US" sz="1600" baseline="30000" dirty="0"/>
              <a:t>5</a:t>
            </a:r>
            <a:r>
              <a:rPr lang="en-US" sz="1600" dirty="0"/>
              <a:t>, Andrew Wotton</a:t>
            </a:r>
            <a:r>
              <a:rPr lang="en-US" sz="1600" baseline="30000" dirty="0"/>
              <a:t>6</a:t>
            </a:r>
            <a:r>
              <a:rPr lang="en-US" sz="1600" dirty="0"/>
              <a:t>, Keith Funnell</a:t>
            </a:r>
            <a:r>
              <a:rPr lang="en-US" sz="1600" baseline="30000" dirty="0"/>
              <a:t>6</a:t>
            </a:r>
            <a:r>
              <a:rPr lang="en-US" sz="1600" dirty="0"/>
              <a:t>, Ed Morgan</a:t>
            </a:r>
            <a:r>
              <a:rPr lang="en-US" sz="1600" baseline="30000" dirty="0"/>
              <a:t>6</a:t>
            </a:r>
            <a:r>
              <a:rPr lang="en-US" sz="1600" dirty="0"/>
              <a:t>, Duncan Hedderley</a:t>
            </a:r>
            <a:r>
              <a:rPr lang="en-US" sz="1600" baseline="30000" dirty="0"/>
              <a:t>6</a:t>
            </a:r>
            <a:r>
              <a:rPr lang="en-US" sz="1600" dirty="0"/>
              <a:t>, David Chagné</a:t>
            </a:r>
            <a:r>
              <a:rPr lang="en-US" sz="1600" baseline="30000" dirty="0"/>
              <a:t>6</a:t>
            </a:r>
            <a:r>
              <a:rPr lang="en-US" sz="1600" dirty="0"/>
              <a:t>, Peter M. Bourke</a:t>
            </a:r>
            <a:r>
              <a:rPr lang="en-US" sz="1600" baseline="30000" dirty="0"/>
              <a:t>7</a:t>
            </a:r>
            <a:r>
              <a:rPr lang="en-US" sz="1600" dirty="0"/>
              <a:t>, John McCallum</a:t>
            </a:r>
            <a:r>
              <a:rPr lang="en-US" sz="1600" baseline="30000" dirty="0"/>
              <a:t>4</a:t>
            </a:r>
            <a:r>
              <a:rPr lang="en-US" sz="1600" dirty="0"/>
              <a:t>*, Susan E. Gardiner</a:t>
            </a:r>
            <a:r>
              <a:rPr lang="en-US" sz="1600" baseline="30000" dirty="0"/>
              <a:t>6</a:t>
            </a:r>
            <a:r>
              <a:rPr lang="en-US" sz="1600" dirty="0"/>
              <a:t>*, Luis Gea</a:t>
            </a:r>
            <a:r>
              <a:rPr lang="en-US" sz="1600" baseline="30000" dirty="0"/>
              <a:t>5</a:t>
            </a:r>
            <a:r>
              <a:rPr lang="en-US" sz="1600" dirty="0"/>
              <a:t>*</a:t>
            </a:r>
            <a:endParaRPr lang="en-NZ" sz="1600" dirty="0"/>
          </a:p>
          <a:p>
            <a:endParaRPr lang="en-NZ" dirty="0" smtClean="0"/>
          </a:p>
          <a:p>
            <a:endParaRPr lang="en-NZ" dirty="0"/>
          </a:p>
          <a:p>
            <a:pPr marL="0" indent="0" algn="ctr">
              <a:buNone/>
            </a:pPr>
            <a:r>
              <a:rPr lang="en-US" b="1" dirty="0"/>
              <a:t>Supplementary Materials</a:t>
            </a:r>
            <a:endParaRPr lang="en-NZ" dirty="0"/>
          </a:p>
        </p:txBody>
      </p:sp>
    </p:spTree>
    <p:extLst>
      <p:ext uri="{BB962C8B-B14F-4D97-AF65-F5344CB8AC3E}">
        <p14:creationId xmlns:p14="http://schemas.microsoft.com/office/powerpoint/2010/main" val="406549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638" t="2884" r="2506" b="17382"/>
          <a:stretch/>
        </p:blipFill>
        <p:spPr>
          <a:xfrm>
            <a:off x="132962" y="1011010"/>
            <a:ext cx="4413382" cy="2808515"/>
          </a:xfrm>
          <a:prstGeom prst="rect">
            <a:avLst/>
          </a:prstGeom>
        </p:spPr>
      </p:pic>
      <p:pic>
        <p:nvPicPr>
          <p:cNvPr id="5" name="Picture 4"/>
          <p:cNvPicPr>
            <a:picLocks noChangeAspect="1"/>
          </p:cNvPicPr>
          <p:nvPr/>
        </p:nvPicPr>
        <p:blipFill rotWithShape="1">
          <a:blip r:embed="rId3"/>
          <a:srcRect l="1357" r="11613" b="1736"/>
          <a:stretch/>
        </p:blipFill>
        <p:spPr>
          <a:xfrm>
            <a:off x="5372100" y="0"/>
            <a:ext cx="6819900" cy="5775081"/>
          </a:xfrm>
          <a:prstGeom prst="rect">
            <a:avLst/>
          </a:prstGeom>
        </p:spPr>
      </p:pic>
      <p:sp>
        <p:nvSpPr>
          <p:cNvPr id="6" name="TextBox 5"/>
          <p:cNvSpPr txBox="1"/>
          <p:nvPr/>
        </p:nvSpPr>
        <p:spPr>
          <a:xfrm>
            <a:off x="132962" y="6115790"/>
            <a:ext cx="8649088" cy="800219"/>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S1</a:t>
            </a:r>
            <a:r>
              <a:rPr lang="en-US" sz="1400" dirty="0" smtClean="0">
                <a:latin typeface="Times New Roman" panose="02020603050405020304" pitchFamily="18" charset="0"/>
                <a:cs typeface="Times New Roman" panose="02020603050405020304" pitchFamily="18" charset="0"/>
              </a:rPr>
              <a:t>. Bait density across Red5 chromosomes. a) shows number of baits designed on each chromosome and b) shows density of baits over the physical distance for each of the chromosome.  </a:t>
            </a:r>
          </a:p>
          <a:p>
            <a:endParaRPr lang="en-NZ" dirty="0"/>
          </a:p>
        </p:txBody>
      </p:sp>
      <p:sp>
        <p:nvSpPr>
          <p:cNvPr id="7" name="TextBox 6"/>
          <p:cNvSpPr txBox="1"/>
          <p:nvPr/>
        </p:nvSpPr>
        <p:spPr>
          <a:xfrm>
            <a:off x="276225" y="161925"/>
            <a:ext cx="295274" cy="369332"/>
          </a:xfrm>
          <a:prstGeom prst="rect">
            <a:avLst/>
          </a:prstGeom>
          <a:noFill/>
        </p:spPr>
        <p:txBody>
          <a:bodyPr wrap="none" rtlCol="0">
            <a:spAutoFit/>
          </a:bodyPr>
          <a:lstStyle/>
          <a:p>
            <a:r>
              <a:rPr lang="en-NZ" dirty="0" smtClean="0"/>
              <a:t>a</a:t>
            </a:r>
            <a:endParaRPr lang="en-NZ" dirty="0"/>
          </a:p>
        </p:txBody>
      </p:sp>
      <p:sp>
        <p:nvSpPr>
          <p:cNvPr id="8" name="TextBox 7"/>
          <p:cNvSpPr txBox="1"/>
          <p:nvPr/>
        </p:nvSpPr>
        <p:spPr>
          <a:xfrm>
            <a:off x="4944934" y="161925"/>
            <a:ext cx="306494" cy="369332"/>
          </a:xfrm>
          <a:prstGeom prst="rect">
            <a:avLst/>
          </a:prstGeom>
          <a:noFill/>
        </p:spPr>
        <p:txBody>
          <a:bodyPr wrap="none" rtlCol="0">
            <a:spAutoFit/>
          </a:bodyPr>
          <a:lstStyle/>
          <a:p>
            <a:r>
              <a:rPr lang="en-NZ" dirty="0" smtClean="0"/>
              <a:t>b</a:t>
            </a:r>
            <a:endParaRPr lang="en-NZ" dirty="0"/>
          </a:p>
        </p:txBody>
      </p:sp>
      <p:sp>
        <p:nvSpPr>
          <p:cNvPr id="9" name="TextBox 8"/>
          <p:cNvSpPr txBox="1"/>
          <p:nvPr/>
        </p:nvSpPr>
        <p:spPr>
          <a:xfrm rot="16200000">
            <a:off x="4650653" y="2771775"/>
            <a:ext cx="1073564" cy="369332"/>
          </a:xfrm>
          <a:prstGeom prst="rect">
            <a:avLst/>
          </a:prstGeom>
          <a:noFill/>
        </p:spPr>
        <p:txBody>
          <a:bodyPr wrap="none" rtlCol="0">
            <a:spAutoFit/>
          </a:bodyPr>
          <a:lstStyle/>
          <a:p>
            <a:r>
              <a:rPr lang="en-NZ" dirty="0" err="1" smtClean="0"/>
              <a:t>basepairs</a:t>
            </a:r>
            <a:endParaRPr lang="en-NZ" dirty="0"/>
          </a:p>
        </p:txBody>
      </p:sp>
      <p:sp>
        <p:nvSpPr>
          <p:cNvPr id="10" name="TextBox 9"/>
          <p:cNvSpPr txBox="1"/>
          <p:nvPr/>
        </p:nvSpPr>
        <p:spPr>
          <a:xfrm>
            <a:off x="8684570" y="5690579"/>
            <a:ext cx="1557927" cy="369332"/>
          </a:xfrm>
          <a:prstGeom prst="rect">
            <a:avLst/>
          </a:prstGeom>
          <a:noFill/>
        </p:spPr>
        <p:txBody>
          <a:bodyPr wrap="none" rtlCol="0">
            <a:spAutoFit/>
          </a:bodyPr>
          <a:lstStyle/>
          <a:p>
            <a:r>
              <a:rPr lang="en-NZ" dirty="0" smtClean="0"/>
              <a:t>Chromosomes</a:t>
            </a:r>
            <a:endParaRPr lang="en-NZ" dirty="0"/>
          </a:p>
        </p:txBody>
      </p:sp>
    </p:spTree>
    <p:extLst>
      <p:ext uri="{BB962C8B-B14F-4D97-AF65-F5344CB8AC3E}">
        <p14:creationId xmlns:p14="http://schemas.microsoft.com/office/powerpoint/2010/main" val="2581170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3535" y="5943600"/>
            <a:ext cx="11819552" cy="738664"/>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S2</a:t>
            </a:r>
            <a:r>
              <a:rPr lang="en-US" sz="1400" dirty="0" smtClean="0">
                <a:latin typeface="Times New Roman" panose="02020603050405020304" pitchFamily="18" charset="0"/>
                <a:cs typeface="Times New Roman" panose="02020603050405020304" pitchFamily="18" charset="0"/>
              </a:rPr>
              <a:t>. PCA plot for the genetic dataset of the population. Parents </a:t>
            </a:r>
            <a:r>
              <a:rPr lang="en-US" sz="1400" dirty="0">
                <a:latin typeface="Times New Roman" panose="02020603050405020304" pitchFamily="18" charset="0"/>
                <a:cs typeface="Times New Roman" panose="02020603050405020304" pitchFamily="18" charset="0"/>
              </a:rPr>
              <a:t>of the population are in purple (P1) and red (P2) circles with a single sample of low call rate. High-quality F1 individuals are </a:t>
            </a:r>
            <a:r>
              <a:rPr lang="en-US" sz="1400" dirty="0" smtClean="0">
                <a:latin typeface="Times New Roman" panose="02020603050405020304" pitchFamily="18" charset="0"/>
                <a:cs typeface="Times New Roman" panose="02020603050405020304" pitchFamily="18" charset="0"/>
              </a:rPr>
              <a:t>within </a:t>
            </a:r>
            <a:r>
              <a:rPr lang="en-US" sz="1400" dirty="0">
                <a:latin typeface="Times New Roman" panose="02020603050405020304" pitchFamily="18" charset="0"/>
                <a:cs typeface="Times New Roman" panose="02020603050405020304" pitchFamily="18" charset="0"/>
              </a:rPr>
              <a:t>the green </a:t>
            </a:r>
            <a:r>
              <a:rPr lang="en-US" sz="1400" dirty="0" smtClean="0">
                <a:latin typeface="Times New Roman" panose="02020603050405020304" pitchFamily="18" charset="0"/>
                <a:cs typeface="Times New Roman" panose="02020603050405020304" pitchFamily="18" charset="0"/>
              </a:rPr>
              <a:t>circle. Clustering of outliers from the F1 population can be seen in the blue circle whereas F1 samples with low quality are highlighted in the yellow. </a:t>
            </a:r>
            <a:endParaRPr lang="en-NZ" dirty="0"/>
          </a:p>
        </p:txBody>
      </p:sp>
      <p:pic>
        <p:nvPicPr>
          <p:cNvPr id="8" name="Picture 7"/>
          <p:cNvPicPr>
            <a:picLocks noChangeAspect="1"/>
          </p:cNvPicPr>
          <p:nvPr/>
        </p:nvPicPr>
        <p:blipFill>
          <a:blip r:embed="rId2"/>
          <a:stretch>
            <a:fillRect/>
          </a:stretch>
        </p:blipFill>
        <p:spPr>
          <a:xfrm>
            <a:off x="3576230" y="0"/>
            <a:ext cx="5580895" cy="5943600"/>
          </a:xfrm>
          <a:prstGeom prst="rect">
            <a:avLst/>
          </a:prstGeom>
        </p:spPr>
      </p:pic>
    </p:spTree>
    <p:extLst>
      <p:ext uri="{BB962C8B-B14F-4D97-AF65-F5344CB8AC3E}">
        <p14:creationId xmlns:p14="http://schemas.microsoft.com/office/powerpoint/2010/main" val="1963563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354795" y="224313"/>
            <a:ext cx="5257359" cy="5249683"/>
          </a:xfrm>
          <a:prstGeom prst="rect">
            <a:avLst/>
          </a:prstGeom>
        </p:spPr>
      </p:pic>
      <p:sp>
        <p:nvSpPr>
          <p:cNvPr id="5" name="TextBox 4"/>
          <p:cNvSpPr txBox="1"/>
          <p:nvPr/>
        </p:nvSpPr>
        <p:spPr>
          <a:xfrm>
            <a:off x="132962" y="6115790"/>
            <a:ext cx="11819552"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S3</a:t>
            </a:r>
            <a:r>
              <a:rPr lang="en-US" sz="1400" dirty="0" smtClean="0">
                <a:latin typeface="Times New Roman" panose="02020603050405020304" pitchFamily="18" charset="0"/>
                <a:cs typeface="Times New Roman" panose="02020603050405020304" pitchFamily="18" charset="0"/>
              </a:rPr>
              <a:t>. Minor Allele Frequency of the variants in the population. The plot shows Minor Allele Frequency (MAF) of the SNPs exhibited in the population.</a:t>
            </a:r>
            <a:endParaRPr lang="en-NZ" dirty="0"/>
          </a:p>
        </p:txBody>
      </p:sp>
    </p:spTree>
    <p:extLst>
      <p:ext uri="{BB962C8B-B14F-4D97-AF65-F5344CB8AC3E}">
        <p14:creationId xmlns:p14="http://schemas.microsoft.com/office/powerpoint/2010/main" val="2875721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69" y="5354597"/>
            <a:ext cx="12005359" cy="1015663"/>
          </a:xfrm>
          <a:prstGeom prst="rect">
            <a:avLst/>
          </a:prstGeom>
        </p:spPr>
        <p:txBody>
          <a:bodyPr wrap="square">
            <a:spAutoFit/>
          </a:bodyPr>
          <a:lstStyle/>
          <a:p>
            <a:r>
              <a:rPr lang="en-NZ" sz="1200" b="1" i="0" u="none" strike="noStrike" baseline="0" dirty="0" smtClean="0">
                <a:solidFill>
                  <a:srgbClr val="000000"/>
                </a:solidFill>
                <a:latin typeface="Times New Roman" panose="02020603050405020304" pitchFamily="18" charset="0"/>
              </a:rPr>
              <a:t>Figure S4</a:t>
            </a:r>
            <a:r>
              <a:rPr lang="en-NZ" sz="1200" b="0" i="0" u="none" strike="noStrike" baseline="0" dirty="0" smtClean="0">
                <a:solidFill>
                  <a:srgbClr val="000000"/>
                </a:solidFill>
                <a:latin typeface="Times New Roman" panose="02020603050405020304" pitchFamily="18" charset="0"/>
              </a:rPr>
              <a:t>. Marker dosage conversion </a:t>
            </a:r>
            <a:r>
              <a:rPr lang="en-NZ" sz="1200" b="0" i="0" u="none" strike="noStrike" baseline="0" dirty="0" smtClean="0">
                <a:latin typeface="Times New Roman" panose="02020603050405020304" pitchFamily="18" charset="0"/>
              </a:rPr>
              <a:t>in a  tetraploid.  </a:t>
            </a:r>
            <a:r>
              <a:rPr lang="en-NZ" sz="1200" dirty="0" smtClean="0">
                <a:latin typeface="Times New Roman" panose="02020603050405020304" pitchFamily="18" charset="0"/>
              </a:rPr>
              <a:t>A. For a tetraploid, 5 different marker dosages classes are possible (or say ploidy +1) for a bi-allelic marker which originates from the counts of alternate allele (</a:t>
            </a:r>
            <a:r>
              <a:rPr lang="en-NZ" sz="1200" b="1" dirty="0" smtClean="0">
                <a:latin typeface="Times New Roman" panose="02020603050405020304" pitchFamily="18" charset="0"/>
              </a:rPr>
              <a:t>a</a:t>
            </a:r>
            <a:r>
              <a:rPr lang="en-NZ" sz="1200" dirty="0" smtClean="0">
                <a:latin typeface="Times New Roman" panose="02020603050405020304" pitchFamily="18" charset="0"/>
              </a:rPr>
              <a:t>) in green and reference allele (</a:t>
            </a:r>
            <a:r>
              <a:rPr lang="en-NZ" sz="1200" b="1" dirty="0" smtClean="0">
                <a:latin typeface="Times New Roman" panose="02020603050405020304" pitchFamily="18" charset="0"/>
              </a:rPr>
              <a:t>A</a:t>
            </a:r>
            <a:r>
              <a:rPr lang="en-NZ" sz="1200" dirty="0" smtClean="0">
                <a:latin typeface="Times New Roman" panose="02020603050405020304" pitchFamily="18" charset="0"/>
              </a:rPr>
              <a:t>) in red. The types of genotype dosages from  0 (1</a:t>
            </a:r>
            <a:r>
              <a:rPr lang="en-NZ" sz="1200" baseline="30000" dirty="0" smtClean="0">
                <a:latin typeface="Times New Roman" panose="02020603050405020304" pitchFamily="18" charset="0"/>
              </a:rPr>
              <a:t>st</a:t>
            </a:r>
            <a:r>
              <a:rPr lang="en-NZ" sz="1200" dirty="0" smtClean="0">
                <a:latin typeface="Times New Roman" panose="02020603050405020304" pitchFamily="18" charset="0"/>
              </a:rPr>
              <a:t> class for the A allele) to dosage 4 (5</a:t>
            </a:r>
            <a:r>
              <a:rPr lang="en-NZ" sz="1200" baseline="30000" dirty="0" smtClean="0">
                <a:latin typeface="Times New Roman" panose="02020603050405020304" pitchFamily="18" charset="0"/>
              </a:rPr>
              <a:t>th</a:t>
            </a:r>
            <a:r>
              <a:rPr lang="en-NZ" sz="1200" dirty="0" smtClean="0">
                <a:latin typeface="Times New Roman" panose="02020603050405020304" pitchFamily="18" charset="0"/>
              </a:rPr>
              <a:t> class for the A allele) are presented.  B. The re-coding of markers is an important process in defining the segregation type. Here the four different possible scenarios are presented to understand the markers with simplex (1) x </a:t>
            </a:r>
            <a:r>
              <a:rPr lang="en-NZ" sz="1200" dirty="0" err="1" smtClean="0">
                <a:latin typeface="Times New Roman" panose="02020603050405020304" pitchFamily="18" charset="0"/>
              </a:rPr>
              <a:t>nulliplex</a:t>
            </a:r>
            <a:r>
              <a:rPr lang="en-NZ" sz="1200" dirty="0" smtClean="0">
                <a:latin typeface="Times New Roman" panose="02020603050405020304" pitchFamily="18" charset="0"/>
              </a:rPr>
              <a:t> (0) segregation type. Different marker dosage classes in each segregation type (1x0, 1x4, 3x0 and 3x4), are converted to the most obvious or simplest form of their segregation behaviour in the population, 1x0.</a:t>
            </a:r>
            <a:endParaRPr lang="en-NZ" sz="1200" dirty="0"/>
          </a:p>
        </p:txBody>
      </p:sp>
      <p:sp>
        <p:nvSpPr>
          <p:cNvPr id="5" name="Flowchart: Terminator 4"/>
          <p:cNvSpPr/>
          <p:nvPr/>
        </p:nvSpPr>
        <p:spPr>
          <a:xfrm>
            <a:off x="5296144"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Flowchart: Terminator 5"/>
          <p:cNvSpPr/>
          <p:nvPr/>
        </p:nvSpPr>
        <p:spPr>
          <a:xfrm>
            <a:off x="5425684" y="268943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Flowchart: Terminator 6"/>
          <p:cNvSpPr/>
          <p:nvPr/>
        </p:nvSpPr>
        <p:spPr>
          <a:xfrm>
            <a:off x="5600944" y="26894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Flowchart: Terminator 7"/>
          <p:cNvSpPr/>
          <p:nvPr/>
        </p:nvSpPr>
        <p:spPr>
          <a:xfrm>
            <a:off x="5730484" y="26894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9" name="Straight Connector 8"/>
          <p:cNvCxnSpPr/>
          <p:nvPr/>
        </p:nvCxnSpPr>
        <p:spPr>
          <a:xfrm>
            <a:off x="5304935" y="2821326"/>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0" name="Straight Connector 9"/>
          <p:cNvCxnSpPr/>
          <p:nvPr/>
        </p:nvCxnSpPr>
        <p:spPr>
          <a:xfrm>
            <a:off x="5422167" y="2824262"/>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1" name="Straight Connector 10"/>
          <p:cNvCxnSpPr/>
          <p:nvPr/>
        </p:nvCxnSpPr>
        <p:spPr>
          <a:xfrm>
            <a:off x="5592151" y="2827195"/>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2" name="Straight Connector 11"/>
          <p:cNvCxnSpPr/>
          <p:nvPr/>
        </p:nvCxnSpPr>
        <p:spPr>
          <a:xfrm>
            <a:off x="5744551" y="2830131"/>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sp>
        <p:nvSpPr>
          <p:cNvPr id="13" name="TextBox 12"/>
          <p:cNvSpPr txBox="1"/>
          <p:nvPr/>
        </p:nvSpPr>
        <p:spPr>
          <a:xfrm>
            <a:off x="5428798" y="4269038"/>
            <a:ext cx="301686" cy="369332"/>
          </a:xfrm>
          <a:prstGeom prst="rect">
            <a:avLst/>
          </a:prstGeom>
          <a:noFill/>
        </p:spPr>
        <p:txBody>
          <a:bodyPr wrap="none" rtlCol="0">
            <a:spAutoFit/>
          </a:bodyPr>
          <a:lstStyle/>
          <a:p>
            <a:r>
              <a:rPr lang="en-NZ" dirty="0" smtClean="0"/>
              <a:t>0</a:t>
            </a:r>
            <a:endParaRPr lang="en-NZ" dirty="0"/>
          </a:p>
        </p:txBody>
      </p:sp>
      <p:sp>
        <p:nvSpPr>
          <p:cNvPr id="14" name="Flowchart: Terminator 13"/>
          <p:cNvSpPr/>
          <p:nvPr/>
        </p:nvSpPr>
        <p:spPr>
          <a:xfrm>
            <a:off x="1701866" y="14683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Flowchart: Terminator 14"/>
          <p:cNvSpPr/>
          <p:nvPr/>
        </p:nvSpPr>
        <p:spPr>
          <a:xfrm>
            <a:off x="1831406" y="146837"/>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Flowchart: Terminator 15"/>
          <p:cNvSpPr/>
          <p:nvPr/>
        </p:nvSpPr>
        <p:spPr>
          <a:xfrm>
            <a:off x="1408051" y="146837"/>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Flowchart: Terminator 16"/>
          <p:cNvSpPr/>
          <p:nvPr/>
        </p:nvSpPr>
        <p:spPr>
          <a:xfrm>
            <a:off x="1537591" y="146837"/>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8" name="Straight Connector 17"/>
          <p:cNvCxnSpPr/>
          <p:nvPr/>
        </p:nvCxnSpPr>
        <p:spPr>
          <a:xfrm>
            <a:off x="1710657" y="278724"/>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9" name="Straight Connector 18"/>
          <p:cNvCxnSpPr/>
          <p:nvPr/>
        </p:nvCxnSpPr>
        <p:spPr>
          <a:xfrm>
            <a:off x="1827889" y="281660"/>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20" name="Straight Connector 19"/>
          <p:cNvCxnSpPr/>
          <p:nvPr/>
        </p:nvCxnSpPr>
        <p:spPr>
          <a:xfrm>
            <a:off x="1399258" y="284592"/>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21" name="Straight Connector 20"/>
          <p:cNvCxnSpPr/>
          <p:nvPr/>
        </p:nvCxnSpPr>
        <p:spPr>
          <a:xfrm>
            <a:off x="1551658" y="287528"/>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22" name="Flowchart: Terminator 21"/>
          <p:cNvSpPr/>
          <p:nvPr/>
        </p:nvSpPr>
        <p:spPr>
          <a:xfrm>
            <a:off x="2516622" y="153624"/>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3" name="Flowchart: Terminator 22"/>
          <p:cNvSpPr/>
          <p:nvPr/>
        </p:nvSpPr>
        <p:spPr>
          <a:xfrm>
            <a:off x="2646162" y="15362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Flowchart: Terminator 23"/>
          <p:cNvSpPr/>
          <p:nvPr/>
        </p:nvSpPr>
        <p:spPr>
          <a:xfrm>
            <a:off x="2240794" y="15509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5" name="Flowchart: Terminator 24"/>
          <p:cNvSpPr/>
          <p:nvPr/>
        </p:nvSpPr>
        <p:spPr>
          <a:xfrm>
            <a:off x="2370334" y="15509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26" name="Straight Connector 25"/>
          <p:cNvCxnSpPr/>
          <p:nvPr/>
        </p:nvCxnSpPr>
        <p:spPr>
          <a:xfrm>
            <a:off x="2525413" y="285509"/>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27" name="Straight Connector 26"/>
          <p:cNvCxnSpPr/>
          <p:nvPr/>
        </p:nvCxnSpPr>
        <p:spPr>
          <a:xfrm>
            <a:off x="2642645" y="288445"/>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28" name="Straight Connector 27"/>
          <p:cNvCxnSpPr/>
          <p:nvPr/>
        </p:nvCxnSpPr>
        <p:spPr>
          <a:xfrm>
            <a:off x="2232001" y="292846"/>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29" name="Straight Connector 28"/>
          <p:cNvCxnSpPr/>
          <p:nvPr/>
        </p:nvCxnSpPr>
        <p:spPr>
          <a:xfrm>
            <a:off x="2384401" y="295782"/>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30" name="Flowchart: Terminator 29"/>
          <p:cNvSpPr/>
          <p:nvPr/>
        </p:nvSpPr>
        <p:spPr>
          <a:xfrm>
            <a:off x="4527853" y="268944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1" name="Flowchart: Terminator 30"/>
          <p:cNvSpPr/>
          <p:nvPr/>
        </p:nvSpPr>
        <p:spPr>
          <a:xfrm>
            <a:off x="4657393" y="26894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2" name="Flowchart: Terminator 31"/>
          <p:cNvSpPr/>
          <p:nvPr/>
        </p:nvSpPr>
        <p:spPr>
          <a:xfrm>
            <a:off x="4832653"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3" name="Flowchart: Terminator 32"/>
          <p:cNvSpPr/>
          <p:nvPr/>
        </p:nvSpPr>
        <p:spPr>
          <a:xfrm>
            <a:off x="4962193"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34" name="Straight Connector 33"/>
          <p:cNvCxnSpPr/>
          <p:nvPr/>
        </p:nvCxnSpPr>
        <p:spPr>
          <a:xfrm>
            <a:off x="4536644" y="2821327"/>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35" name="Straight Connector 34"/>
          <p:cNvCxnSpPr/>
          <p:nvPr/>
        </p:nvCxnSpPr>
        <p:spPr>
          <a:xfrm>
            <a:off x="4653876" y="2824263"/>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36" name="Straight Connector 35"/>
          <p:cNvCxnSpPr/>
          <p:nvPr/>
        </p:nvCxnSpPr>
        <p:spPr>
          <a:xfrm>
            <a:off x="4823860" y="2827196"/>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37" name="Straight Connector 36"/>
          <p:cNvCxnSpPr/>
          <p:nvPr/>
        </p:nvCxnSpPr>
        <p:spPr>
          <a:xfrm>
            <a:off x="4976260" y="2830132"/>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38" name="Flowchart: Terminator 37"/>
          <p:cNvSpPr/>
          <p:nvPr/>
        </p:nvSpPr>
        <p:spPr>
          <a:xfrm>
            <a:off x="3310821" y="268944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9" name="Flowchart: Terminator 38"/>
          <p:cNvSpPr/>
          <p:nvPr/>
        </p:nvSpPr>
        <p:spPr>
          <a:xfrm>
            <a:off x="3440361" y="26894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0" name="Flowchart: Terminator 39"/>
          <p:cNvSpPr/>
          <p:nvPr/>
        </p:nvSpPr>
        <p:spPr>
          <a:xfrm>
            <a:off x="3615621"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1" name="Flowchart: Terminator 40"/>
          <p:cNvSpPr/>
          <p:nvPr/>
        </p:nvSpPr>
        <p:spPr>
          <a:xfrm>
            <a:off x="3745161"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42" name="Straight Connector 41"/>
          <p:cNvCxnSpPr/>
          <p:nvPr/>
        </p:nvCxnSpPr>
        <p:spPr>
          <a:xfrm>
            <a:off x="3319612" y="2821327"/>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43" name="Straight Connector 42"/>
          <p:cNvCxnSpPr/>
          <p:nvPr/>
        </p:nvCxnSpPr>
        <p:spPr>
          <a:xfrm>
            <a:off x="3436844" y="2824263"/>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44" name="Straight Connector 43"/>
          <p:cNvCxnSpPr/>
          <p:nvPr/>
        </p:nvCxnSpPr>
        <p:spPr>
          <a:xfrm>
            <a:off x="3606828" y="2827196"/>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45" name="Straight Connector 44"/>
          <p:cNvCxnSpPr/>
          <p:nvPr/>
        </p:nvCxnSpPr>
        <p:spPr>
          <a:xfrm>
            <a:off x="3759228" y="2830132"/>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46" name="TextBox 45"/>
          <p:cNvSpPr txBox="1"/>
          <p:nvPr/>
        </p:nvSpPr>
        <p:spPr>
          <a:xfrm>
            <a:off x="1487590" y="1734693"/>
            <a:ext cx="301686" cy="369332"/>
          </a:xfrm>
          <a:prstGeom prst="rect">
            <a:avLst/>
          </a:prstGeom>
          <a:noFill/>
        </p:spPr>
        <p:txBody>
          <a:bodyPr wrap="none" rtlCol="0">
            <a:spAutoFit/>
          </a:bodyPr>
          <a:lstStyle/>
          <a:p>
            <a:r>
              <a:rPr lang="en-NZ" dirty="0" smtClean="0"/>
              <a:t>1</a:t>
            </a:r>
            <a:endParaRPr lang="en-NZ" dirty="0"/>
          </a:p>
        </p:txBody>
      </p:sp>
      <p:sp>
        <p:nvSpPr>
          <p:cNvPr id="47" name="TextBox 46"/>
          <p:cNvSpPr txBox="1"/>
          <p:nvPr/>
        </p:nvSpPr>
        <p:spPr>
          <a:xfrm>
            <a:off x="2398498" y="1735378"/>
            <a:ext cx="301686" cy="369332"/>
          </a:xfrm>
          <a:prstGeom prst="rect">
            <a:avLst/>
          </a:prstGeom>
          <a:noFill/>
        </p:spPr>
        <p:txBody>
          <a:bodyPr wrap="none" rtlCol="0">
            <a:spAutoFit/>
          </a:bodyPr>
          <a:lstStyle/>
          <a:p>
            <a:r>
              <a:rPr lang="en-NZ" dirty="0" smtClean="0"/>
              <a:t>2</a:t>
            </a:r>
            <a:endParaRPr lang="en-NZ" dirty="0"/>
          </a:p>
        </p:txBody>
      </p:sp>
      <p:sp>
        <p:nvSpPr>
          <p:cNvPr id="48" name="TextBox 47"/>
          <p:cNvSpPr txBox="1"/>
          <p:nvPr/>
        </p:nvSpPr>
        <p:spPr>
          <a:xfrm>
            <a:off x="4727017" y="4267571"/>
            <a:ext cx="301686" cy="369332"/>
          </a:xfrm>
          <a:prstGeom prst="rect">
            <a:avLst/>
          </a:prstGeom>
          <a:noFill/>
        </p:spPr>
        <p:txBody>
          <a:bodyPr wrap="none" rtlCol="0">
            <a:spAutoFit/>
          </a:bodyPr>
          <a:lstStyle/>
          <a:p>
            <a:r>
              <a:rPr lang="en-NZ" dirty="0" smtClean="0"/>
              <a:t>3</a:t>
            </a:r>
            <a:endParaRPr lang="en-NZ" dirty="0"/>
          </a:p>
        </p:txBody>
      </p:sp>
      <p:sp>
        <p:nvSpPr>
          <p:cNvPr id="49" name="TextBox 48"/>
          <p:cNvSpPr txBox="1"/>
          <p:nvPr/>
        </p:nvSpPr>
        <p:spPr>
          <a:xfrm>
            <a:off x="3492712" y="4267573"/>
            <a:ext cx="301686" cy="369332"/>
          </a:xfrm>
          <a:prstGeom prst="rect">
            <a:avLst/>
          </a:prstGeom>
          <a:noFill/>
        </p:spPr>
        <p:txBody>
          <a:bodyPr wrap="none" rtlCol="0">
            <a:spAutoFit/>
          </a:bodyPr>
          <a:lstStyle/>
          <a:p>
            <a:r>
              <a:rPr lang="en-NZ" dirty="0" smtClean="0"/>
              <a:t>4</a:t>
            </a:r>
            <a:endParaRPr lang="en-NZ" dirty="0"/>
          </a:p>
        </p:txBody>
      </p:sp>
      <p:sp>
        <p:nvSpPr>
          <p:cNvPr id="50" name="TextBox 49"/>
          <p:cNvSpPr txBox="1"/>
          <p:nvPr/>
        </p:nvSpPr>
        <p:spPr>
          <a:xfrm>
            <a:off x="-12975" y="-54890"/>
            <a:ext cx="317716" cy="369332"/>
          </a:xfrm>
          <a:prstGeom prst="rect">
            <a:avLst/>
          </a:prstGeom>
          <a:noFill/>
        </p:spPr>
        <p:txBody>
          <a:bodyPr wrap="none" rtlCol="0">
            <a:spAutoFit/>
          </a:bodyPr>
          <a:lstStyle/>
          <a:p>
            <a:r>
              <a:rPr lang="en-NZ" dirty="0" smtClean="0"/>
              <a:t>A</a:t>
            </a:r>
            <a:endParaRPr lang="en-NZ" dirty="0"/>
          </a:p>
        </p:txBody>
      </p:sp>
      <p:sp>
        <p:nvSpPr>
          <p:cNvPr id="51" name="TextBox 50"/>
          <p:cNvSpPr txBox="1"/>
          <p:nvPr/>
        </p:nvSpPr>
        <p:spPr>
          <a:xfrm>
            <a:off x="255" y="2605803"/>
            <a:ext cx="309700" cy="369332"/>
          </a:xfrm>
          <a:prstGeom prst="rect">
            <a:avLst/>
          </a:prstGeom>
          <a:noFill/>
        </p:spPr>
        <p:txBody>
          <a:bodyPr wrap="none" rtlCol="0">
            <a:spAutoFit/>
          </a:bodyPr>
          <a:lstStyle/>
          <a:p>
            <a:r>
              <a:rPr lang="en-NZ" dirty="0"/>
              <a:t>B</a:t>
            </a:r>
          </a:p>
        </p:txBody>
      </p:sp>
      <p:sp>
        <p:nvSpPr>
          <p:cNvPr id="52" name="Flowchart: Terminator 51"/>
          <p:cNvSpPr/>
          <p:nvPr/>
        </p:nvSpPr>
        <p:spPr>
          <a:xfrm>
            <a:off x="1336921" y="2689443"/>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3" name="Flowchart: Terminator 52"/>
          <p:cNvSpPr/>
          <p:nvPr/>
        </p:nvSpPr>
        <p:spPr>
          <a:xfrm>
            <a:off x="1466461"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4" name="Flowchart: Terminator 53"/>
          <p:cNvSpPr/>
          <p:nvPr/>
        </p:nvSpPr>
        <p:spPr>
          <a:xfrm>
            <a:off x="1641721" y="268944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5" name="Flowchart: Terminator 54"/>
          <p:cNvSpPr/>
          <p:nvPr/>
        </p:nvSpPr>
        <p:spPr>
          <a:xfrm>
            <a:off x="1771261" y="268944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56" name="Straight Connector 55"/>
          <p:cNvCxnSpPr/>
          <p:nvPr/>
        </p:nvCxnSpPr>
        <p:spPr>
          <a:xfrm>
            <a:off x="1345712" y="2821328"/>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57" name="Straight Connector 56"/>
          <p:cNvCxnSpPr/>
          <p:nvPr/>
        </p:nvCxnSpPr>
        <p:spPr>
          <a:xfrm>
            <a:off x="1462944" y="2824264"/>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58" name="Straight Connector 57"/>
          <p:cNvCxnSpPr/>
          <p:nvPr/>
        </p:nvCxnSpPr>
        <p:spPr>
          <a:xfrm>
            <a:off x="1632928" y="2827197"/>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59" name="Straight Connector 58"/>
          <p:cNvCxnSpPr/>
          <p:nvPr/>
        </p:nvCxnSpPr>
        <p:spPr>
          <a:xfrm>
            <a:off x="1785328" y="2830133"/>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sp>
        <p:nvSpPr>
          <p:cNvPr id="60" name="TextBox 59"/>
          <p:cNvSpPr txBox="1"/>
          <p:nvPr/>
        </p:nvSpPr>
        <p:spPr>
          <a:xfrm>
            <a:off x="1469575" y="4269040"/>
            <a:ext cx="301686" cy="369332"/>
          </a:xfrm>
          <a:prstGeom prst="rect">
            <a:avLst/>
          </a:prstGeom>
          <a:noFill/>
        </p:spPr>
        <p:txBody>
          <a:bodyPr wrap="none" rtlCol="0">
            <a:spAutoFit/>
          </a:bodyPr>
          <a:lstStyle/>
          <a:p>
            <a:r>
              <a:rPr lang="en-NZ" dirty="0" smtClean="0"/>
              <a:t>0</a:t>
            </a:r>
            <a:endParaRPr lang="en-NZ" dirty="0"/>
          </a:p>
        </p:txBody>
      </p:sp>
      <p:sp>
        <p:nvSpPr>
          <p:cNvPr id="61" name="Flowchart: Terminator 60"/>
          <p:cNvSpPr/>
          <p:nvPr/>
        </p:nvSpPr>
        <p:spPr>
          <a:xfrm>
            <a:off x="540238" y="269237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2" name="Flowchart: Terminator 61"/>
          <p:cNvSpPr/>
          <p:nvPr/>
        </p:nvSpPr>
        <p:spPr>
          <a:xfrm>
            <a:off x="669778" y="2692368"/>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3" name="Flowchart: Terminator 62"/>
          <p:cNvSpPr/>
          <p:nvPr/>
        </p:nvSpPr>
        <p:spPr>
          <a:xfrm>
            <a:off x="845038" y="269236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4" name="Flowchart: Terminator 63"/>
          <p:cNvSpPr/>
          <p:nvPr/>
        </p:nvSpPr>
        <p:spPr>
          <a:xfrm>
            <a:off x="974578" y="269236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65" name="Straight Connector 64"/>
          <p:cNvCxnSpPr/>
          <p:nvPr/>
        </p:nvCxnSpPr>
        <p:spPr>
          <a:xfrm>
            <a:off x="549029" y="2824255"/>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66" name="Straight Connector 65"/>
          <p:cNvCxnSpPr/>
          <p:nvPr/>
        </p:nvCxnSpPr>
        <p:spPr>
          <a:xfrm>
            <a:off x="666261" y="2827191"/>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67" name="Straight Connector 66"/>
          <p:cNvCxnSpPr/>
          <p:nvPr/>
        </p:nvCxnSpPr>
        <p:spPr>
          <a:xfrm>
            <a:off x="836245" y="2830124"/>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68" name="Straight Connector 67"/>
          <p:cNvCxnSpPr/>
          <p:nvPr/>
        </p:nvCxnSpPr>
        <p:spPr>
          <a:xfrm>
            <a:off x="988645" y="2833060"/>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69" name="TextBox 68"/>
          <p:cNvSpPr txBox="1"/>
          <p:nvPr/>
        </p:nvSpPr>
        <p:spPr>
          <a:xfrm>
            <a:off x="713336" y="4271968"/>
            <a:ext cx="301686" cy="369332"/>
          </a:xfrm>
          <a:prstGeom prst="rect">
            <a:avLst/>
          </a:prstGeom>
          <a:noFill/>
        </p:spPr>
        <p:txBody>
          <a:bodyPr wrap="none" rtlCol="0">
            <a:spAutoFit/>
          </a:bodyPr>
          <a:lstStyle/>
          <a:p>
            <a:r>
              <a:rPr lang="en-NZ" dirty="0" smtClean="0"/>
              <a:t>1</a:t>
            </a:r>
            <a:endParaRPr lang="en-NZ" dirty="0"/>
          </a:p>
        </p:txBody>
      </p:sp>
      <p:sp>
        <p:nvSpPr>
          <p:cNvPr id="70" name="Flowchart: Terminator 69"/>
          <p:cNvSpPr/>
          <p:nvPr/>
        </p:nvSpPr>
        <p:spPr>
          <a:xfrm>
            <a:off x="2572571" y="2689443"/>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1" name="Flowchart: Terminator 70"/>
          <p:cNvSpPr/>
          <p:nvPr/>
        </p:nvSpPr>
        <p:spPr>
          <a:xfrm>
            <a:off x="2702111"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2" name="Flowchart: Terminator 71"/>
          <p:cNvSpPr/>
          <p:nvPr/>
        </p:nvSpPr>
        <p:spPr>
          <a:xfrm>
            <a:off x="2877371" y="268944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3" name="Flowchart: Terminator 72"/>
          <p:cNvSpPr/>
          <p:nvPr/>
        </p:nvSpPr>
        <p:spPr>
          <a:xfrm>
            <a:off x="3006911" y="2689442"/>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74" name="Straight Connector 73"/>
          <p:cNvCxnSpPr/>
          <p:nvPr/>
        </p:nvCxnSpPr>
        <p:spPr>
          <a:xfrm>
            <a:off x="2581362" y="2821328"/>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75" name="Straight Connector 74"/>
          <p:cNvCxnSpPr/>
          <p:nvPr/>
        </p:nvCxnSpPr>
        <p:spPr>
          <a:xfrm>
            <a:off x="2698594" y="2824264"/>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76" name="Straight Connector 75"/>
          <p:cNvCxnSpPr/>
          <p:nvPr/>
        </p:nvCxnSpPr>
        <p:spPr>
          <a:xfrm>
            <a:off x="2868578" y="2827197"/>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77" name="Straight Connector 76"/>
          <p:cNvCxnSpPr/>
          <p:nvPr/>
        </p:nvCxnSpPr>
        <p:spPr>
          <a:xfrm>
            <a:off x="3020978" y="2830133"/>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78" name="TextBox 77"/>
          <p:cNvSpPr txBox="1"/>
          <p:nvPr/>
        </p:nvSpPr>
        <p:spPr>
          <a:xfrm>
            <a:off x="2745669" y="4269041"/>
            <a:ext cx="301686" cy="369332"/>
          </a:xfrm>
          <a:prstGeom prst="rect">
            <a:avLst/>
          </a:prstGeom>
          <a:noFill/>
        </p:spPr>
        <p:txBody>
          <a:bodyPr wrap="none" rtlCol="0">
            <a:spAutoFit/>
          </a:bodyPr>
          <a:lstStyle/>
          <a:p>
            <a:r>
              <a:rPr lang="en-NZ" dirty="0" smtClean="0"/>
              <a:t>1</a:t>
            </a:r>
            <a:endParaRPr lang="en-NZ" dirty="0"/>
          </a:p>
        </p:txBody>
      </p:sp>
      <p:sp>
        <p:nvSpPr>
          <p:cNvPr id="79" name="Flowchart: Terminator 78"/>
          <p:cNvSpPr/>
          <p:nvPr/>
        </p:nvSpPr>
        <p:spPr>
          <a:xfrm>
            <a:off x="3787151" y="172557"/>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0" name="Flowchart: Terminator 79"/>
          <p:cNvSpPr/>
          <p:nvPr/>
        </p:nvSpPr>
        <p:spPr>
          <a:xfrm>
            <a:off x="3916691" y="172555"/>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1" name="Flowchart: Terminator 80"/>
          <p:cNvSpPr/>
          <p:nvPr/>
        </p:nvSpPr>
        <p:spPr>
          <a:xfrm>
            <a:off x="4091951" y="172556"/>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2" name="Flowchart: Terminator 81"/>
          <p:cNvSpPr/>
          <p:nvPr/>
        </p:nvSpPr>
        <p:spPr>
          <a:xfrm>
            <a:off x="4221491" y="172556"/>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83" name="Straight Connector 82"/>
          <p:cNvCxnSpPr/>
          <p:nvPr/>
        </p:nvCxnSpPr>
        <p:spPr>
          <a:xfrm>
            <a:off x="3795942" y="304442"/>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84" name="Straight Connector 83"/>
          <p:cNvCxnSpPr/>
          <p:nvPr/>
        </p:nvCxnSpPr>
        <p:spPr>
          <a:xfrm>
            <a:off x="3913174" y="307378"/>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85" name="Straight Connector 84"/>
          <p:cNvCxnSpPr/>
          <p:nvPr/>
        </p:nvCxnSpPr>
        <p:spPr>
          <a:xfrm>
            <a:off x="4083158" y="310311"/>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86" name="Straight Connector 85"/>
          <p:cNvCxnSpPr/>
          <p:nvPr/>
        </p:nvCxnSpPr>
        <p:spPr>
          <a:xfrm>
            <a:off x="4235558" y="313247"/>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87" name="TextBox 86"/>
          <p:cNvSpPr txBox="1"/>
          <p:nvPr/>
        </p:nvSpPr>
        <p:spPr>
          <a:xfrm>
            <a:off x="3962189" y="1759693"/>
            <a:ext cx="301686" cy="369332"/>
          </a:xfrm>
          <a:prstGeom prst="rect">
            <a:avLst/>
          </a:prstGeom>
          <a:noFill/>
        </p:spPr>
        <p:txBody>
          <a:bodyPr wrap="none" rtlCol="0">
            <a:spAutoFit/>
          </a:bodyPr>
          <a:lstStyle/>
          <a:p>
            <a:r>
              <a:rPr lang="en-NZ" dirty="0" smtClean="0"/>
              <a:t>4</a:t>
            </a:r>
            <a:endParaRPr lang="en-NZ" dirty="0"/>
          </a:p>
        </p:txBody>
      </p:sp>
      <p:sp>
        <p:nvSpPr>
          <p:cNvPr id="88" name="Flowchart: Terminator 87"/>
          <p:cNvSpPr/>
          <p:nvPr/>
        </p:nvSpPr>
        <p:spPr>
          <a:xfrm>
            <a:off x="547388" y="148525"/>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9" name="Flowchart: Terminator 88"/>
          <p:cNvSpPr/>
          <p:nvPr/>
        </p:nvSpPr>
        <p:spPr>
          <a:xfrm>
            <a:off x="676928" y="148523"/>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0" name="Flowchart: Terminator 89"/>
          <p:cNvSpPr/>
          <p:nvPr/>
        </p:nvSpPr>
        <p:spPr>
          <a:xfrm>
            <a:off x="852188" y="148524"/>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1" name="Flowchart: Terminator 90"/>
          <p:cNvSpPr/>
          <p:nvPr/>
        </p:nvSpPr>
        <p:spPr>
          <a:xfrm>
            <a:off x="981728" y="148524"/>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92" name="Straight Connector 91"/>
          <p:cNvCxnSpPr/>
          <p:nvPr/>
        </p:nvCxnSpPr>
        <p:spPr>
          <a:xfrm>
            <a:off x="556179" y="280410"/>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93" name="Straight Connector 92"/>
          <p:cNvCxnSpPr/>
          <p:nvPr/>
        </p:nvCxnSpPr>
        <p:spPr>
          <a:xfrm>
            <a:off x="673411" y="283346"/>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94" name="Straight Connector 93"/>
          <p:cNvCxnSpPr/>
          <p:nvPr/>
        </p:nvCxnSpPr>
        <p:spPr>
          <a:xfrm>
            <a:off x="843395" y="286279"/>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95" name="Straight Connector 94"/>
          <p:cNvCxnSpPr/>
          <p:nvPr/>
        </p:nvCxnSpPr>
        <p:spPr>
          <a:xfrm>
            <a:off x="995795" y="289215"/>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sp>
        <p:nvSpPr>
          <p:cNvPr id="96" name="TextBox 95"/>
          <p:cNvSpPr txBox="1"/>
          <p:nvPr/>
        </p:nvSpPr>
        <p:spPr>
          <a:xfrm>
            <a:off x="680042" y="1728122"/>
            <a:ext cx="301686" cy="369332"/>
          </a:xfrm>
          <a:prstGeom prst="rect">
            <a:avLst/>
          </a:prstGeom>
          <a:noFill/>
        </p:spPr>
        <p:txBody>
          <a:bodyPr wrap="none" rtlCol="0">
            <a:spAutoFit/>
          </a:bodyPr>
          <a:lstStyle/>
          <a:p>
            <a:r>
              <a:rPr lang="en-NZ" dirty="0" smtClean="0"/>
              <a:t>0</a:t>
            </a:r>
            <a:endParaRPr lang="en-NZ" dirty="0"/>
          </a:p>
        </p:txBody>
      </p:sp>
      <p:sp>
        <p:nvSpPr>
          <p:cNvPr id="97" name="Flowchart: Terminator 96"/>
          <p:cNvSpPr/>
          <p:nvPr/>
        </p:nvSpPr>
        <p:spPr>
          <a:xfrm>
            <a:off x="3465388" y="172555"/>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8" name="Flowchart: Terminator 97"/>
          <p:cNvSpPr/>
          <p:nvPr/>
        </p:nvSpPr>
        <p:spPr>
          <a:xfrm>
            <a:off x="3327789" y="163066"/>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9" name="Flowchart: Terminator 98"/>
          <p:cNvSpPr/>
          <p:nvPr/>
        </p:nvSpPr>
        <p:spPr>
          <a:xfrm>
            <a:off x="3064578" y="163883"/>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0" name="Flowchart: Terminator 99"/>
          <p:cNvSpPr/>
          <p:nvPr/>
        </p:nvSpPr>
        <p:spPr>
          <a:xfrm>
            <a:off x="3194118" y="163883"/>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01" name="Straight Connector 100"/>
          <p:cNvCxnSpPr/>
          <p:nvPr/>
        </p:nvCxnSpPr>
        <p:spPr>
          <a:xfrm>
            <a:off x="3474179" y="304440"/>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02" name="Straight Connector 101"/>
          <p:cNvCxnSpPr/>
          <p:nvPr/>
        </p:nvCxnSpPr>
        <p:spPr>
          <a:xfrm>
            <a:off x="3324272" y="306681"/>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03" name="Straight Connector 102"/>
          <p:cNvCxnSpPr/>
          <p:nvPr/>
        </p:nvCxnSpPr>
        <p:spPr>
          <a:xfrm>
            <a:off x="3055785" y="301638"/>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04" name="Straight Connector 103"/>
          <p:cNvCxnSpPr/>
          <p:nvPr/>
        </p:nvCxnSpPr>
        <p:spPr>
          <a:xfrm>
            <a:off x="3208185" y="304574"/>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105" name="TextBox 104"/>
          <p:cNvSpPr txBox="1"/>
          <p:nvPr/>
        </p:nvSpPr>
        <p:spPr>
          <a:xfrm>
            <a:off x="3214853" y="1751599"/>
            <a:ext cx="301686" cy="369332"/>
          </a:xfrm>
          <a:prstGeom prst="rect">
            <a:avLst/>
          </a:prstGeom>
          <a:noFill/>
        </p:spPr>
        <p:txBody>
          <a:bodyPr wrap="none" rtlCol="0">
            <a:spAutoFit/>
          </a:bodyPr>
          <a:lstStyle/>
          <a:p>
            <a:r>
              <a:rPr lang="en-NZ" dirty="0" smtClean="0"/>
              <a:t>3</a:t>
            </a:r>
            <a:endParaRPr lang="en-NZ" dirty="0"/>
          </a:p>
        </p:txBody>
      </p:sp>
      <p:sp>
        <p:nvSpPr>
          <p:cNvPr id="106" name="Flowchart: Terminator 105"/>
          <p:cNvSpPr/>
          <p:nvPr/>
        </p:nvSpPr>
        <p:spPr>
          <a:xfrm>
            <a:off x="6453212" y="269383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7" name="Flowchart: Terminator 106"/>
          <p:cNvSpPr/>
          <p:nvPr/>
        </p:nvSpPr>
        <p:spPr>
          <a:xfrm>
            <a:off x="6582752" y="269382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8" name="Flowchart: Terminator 107"/>
          <p:cNvSpPr/>
          <p:nvPr/>
        </p:nvSpPr>
        <p:spPr>
          <a:xfrm>
            <a:off x="6758012" y="269383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9" name="Flowchart: Terminator 108"/>
          <p:cNvSpPr/>
          <p:nvPr/>
        </p:nvSpPr>
        <p:spPr>
          <a:xfrm>
            <a:off x="6887552" y="269383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10" name="Straight Connector 109"/>
          <p:cNvCxnSpPr/>
          <p:nvPr/>
        </p:nvCxnSpPr>
        <p:spPr>
          <a:xfrm>
            <a:off x="6462003" y="2825716"/>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11" name="Straight Connector 110"/>
          <p:cNvCxnSpPr/>
          <p:nvPr/>
        </p:nvCxnSpPr>
        <p:spPr>
          <a:xfrm>
            <a:off x="6579235" y="2828652"/>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12" name="Straight Connector 111"/>
          <p:cNvCxnSpPr/>
          <p:nvPr/>
        </p:nvCxnSpPr>
        <p:spPr>
          <a:xfrm>
            <a:off x="6749219" y="2831585"/>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13" name="Straight Connector 112"/>
          <p:cNvCxnSpPr/>
          <p:nvPr/>
        </p:nvCxnSpPr>
        <p:spPr>
          <a:xfrm>
            <a:off x="6901619" y="2834521"/>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114" name="TextBox 113"/>
          <p:cNvSpPr txBox="1"/>
          <p:nvPr/>
        </p:nvSpPr>
        <p:spPr>
          <a:xfrm>
            <a:off x="6652376" y="4271960"/>
            <a:ext cx="301686" cy="369332"/>
          </a:xfrm>
          <a:prstGeom prst="rect">
            <a:avLst/>
          </a:prstGeom>
          <a:noFill/>
        </p:spPr>
        <p:txBody>
          <a:bodyPr wrap="none" rtlCol="0">
            <a:spAutoFit/>
          </a:bodyPr>
          <a:lstStyle/>
          <a:p>
            <a:r>
              <a:rPr lang="en-NZ" dirty="0" smtClean="0"/>
              <a:t>3</a:t>
            </a:r>
            <a:endParaRPr lang="en-NZ" dirty="0"/>
          </a:p>
        </p:txBody>
      </p:sp>
      <p:sp>
        <p:nvSpPr>
          <p:cNvPr id="115" name="Flowchart: Terminator 114"/>
          <p:cNvSpPr/>
          <p:nvPr/>
        </p:nvSpPr>
        <p:spPr>
          <a:xfrm>
            <a:off x="7320811" y="2689441"/>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6" name="Flowchart: Terminator 115"/>
          <p:cNvSpPr/>
          <p:nvPr/>
        </p:nvSpPr>
        <p:spPr>
          <a:xfrm>
            <a:off x="7450351" y="268943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7" name="Flowchart: Terminator 116"/>
          <p:cNvSpPr/>
          <p:nvPr/>
        </p:nvSpPr>
        <p:spPr>
          <a:xfrm>
            <a:off x="7625611" y="26894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8" name="Flowchart: Terminator 117"/>
          <p:cNvSpPr/>
          <p:nvPr/>
        </p:nvSpPr>
        <p:spPr>
          <a:xfrm>
            <a:off x="7755151" y="26894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19" name="Straight Connector 118"/>
          <p:cNvCxnSpPr/>
          <p:nvPr/>
        </p:nvCxnSpPr>
        <p:spPr>
          <a:xfrm>
            <a:off x="7329602" y="2821326"/>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20" name="Straight Connector 119"/>
          <p:cNvCxnSpPr/>
          <p:nvPr/>
        </p:nvCxnSpPr>
        <p:spPr>
          <a:xfrm>
            <a:off x="7446834" y="2824262"/>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21" name="Straight Connector 120"/>
          <p:cNvCxnSpPr/>
          <p:nvPr/>
        </p:nvCxnSpPr>
        <p:spPr>
          <a:xfrm>
            <a:off x="7616818" y="2827195"/>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122" name="Straight Connector 121"/>
          <p:cNvCxnSpPr/>
          <p:nvPr/>
        </p:nvCxnSpPr>
        <p:spPr>
          <a:xfrm>
            <a:off x="7769218" y="2830131"/>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123" name="TextBox 122"/>
          <p:cNvSpPr txBox="1"/>
          <p:nvPr/>
        </p:nvSpPr>
        <p:spPr>
          <a:xfrm>
            <a:off x="7485347" y="4294041"/>
            <a:ext cx="301686" cy="369332"/>
          </a:xfrm>
          <a:prstGeom prst="rect">
            <a:avLst/>
          </a:prstGeom>
          <a:noFill/>
        </p:spPr>
        <p:txBody>
          <a:bodyPr wrap="none" rtlCol="0">
            <a:spAutoFit/>
          </a:bodyPr>
          <a:lstStyle/>
          <a:p>
            <a:r>
              <a:rPr lang="en-NZ" dirty="0" smtClean="0"/>
              <a:t>4</a:t>
            </a:r>
            <a:endParaRPr lang="en-NZ" dirty="0"/>
          </a:p>
        </p:txBody>
      </p:sp>
      <p:sp>
        <p:nvSpPr>
          <p:cNvPr id="124" name="Flowchart: Terminator 123"/>
          <p:cNvSpPr/>
          <p:nvPr/>
        </p:nvSpPr>
        <p:spPr>
          <a:xfrm>
            <a:off x="9748209" y="263416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5" name="Flowchart: Terminator 124"/>
          <p:cNvSpPr/>
          <p:nvPr/>
        </p:nvSpPr>
        <p:spPr>
          <a:xfrm>
            <a:off x="9877749" y="2634167"/>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6" name="Flowchart: Terminator 125"/>
          <p:cNvSpPr/>
          <p:nvPr/>
        </p:nvSpPr>
        <p:spPr>
          <a:xfrm>
            <a:off x="10053009" y="2634168"/>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7" name="Flowchart: Terminator 126"/>
          <p:cNvSpPr/>
          <p:nvPr/>
        </p:nvSpPr>
        <p:spPr>
          <a:xfrm>
            <a:off x="10182549" y="2634168"/>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28" name="Straight Connector 127"/>
          <p:cNvCxnSpPr/>
          <p:nvPr/>
        </p:nvCxnSpPr>
        <p:spPr>
          <a:xfrm>
            <a:off x="9757000" y="2766054"/>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29" name="Straight Connector 128"/>
          <p:cNvCxnSpPr/>
          <p:nvPr/>
        </p:nvCxnSpPr>
        <p:spPr>
          <a:xfrm>
            <a:off x="9874232" y="2768990"/>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30" name="Straight Connector 129"/>
          <p:cNvCxnSpPr/>
          <p:nvPr/>
        </p:nvCxnSpPr>
        <p:spPr>
          <a:xfrm>
            <a:off x="10044216" y="2771923"/>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31" name="Straight Connector 130"/>
          <p:cNvCxnSpPr/>
          <p:nvPr/>
        </p:nvCxnSpPr>
        <p:spPr>
          <a:xfrm>
            <a:off x="10196616" y="2774859"/>
            <a:ext cx="108000" cy="0"/>
          </a:xfrm>
          <a:prstGeom prst="line">
            <a:avLst/>
          </a:prstGeom>
          <a:ln w="76200">
            <a:solidFill>
              <a:srgbClr val="FF0000"/>
            </a:solidFill>
          </a:ln>
        </p:spPr>
        <p:style>
          <a:lnRef idx="3">
            <a:schemeClr val="accent6"/>
          </a:lnRef>
          <a:fillRef idx="0">
            <a:schemeClr val="accent6"/>
          </a:fillRef>
          <a:effectRef idx="2">
            <a:schemeClr val="accent6"/>
          </a:effectRef>
          <a:fontRef idx="minor">
            <a:schemeClr val="tx1"/>
          </a:fontRef>
        </p:style>
      </p:cxnSp>
      <p:sp>
        <p:nvSpPr>
          <p:cNvPr id="132" name="TextBox 131"/>
          <p:cNvSpPr txBox="1"/>
          <p:nvPr/>
        </p:nvSpPr>
        <p:spPr>
          <a:xfrm>
            <a:off x="9871417" y="4165702"/>
            <a:ext cx="301686" cy="369332"/>
          </a:xfrm>
          <a:prstGeom prst="rect">
            <a:avLst/>
          </a:prstGeom>
          <a:noFill/>
        </p:spPr>
        <p:txBody>
          <a:bodyPr wrap="none" rtlCol="0">
            <a:spAutoFit/>
          </a:bodyPr>
          <a:lstStyle/>
          <a:p>
            <a:r>
              <a:rPr lang="en-NZ" dirty="0" smtClean="0"/>
              <a:t>1</a:t>
            </a:r>
            <a:endParaRPr lang="en-NZ" dirty="0"/>
          </a:p>
        </p:txBody>
      </p:sp>
      <p:sp>
        <p:nvSpPr>
          <p:cNvPr id="133" name="Flowchart: Terminator 132"/>
          <p:cNvSpPr/>
          <p:nvPr/>
        </p:nvSpPr>
        <p:spPr>
          <a:xfrm>
            <a:off x="10583200" y="2664940"/>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4" name="Flowchart: Terminator 133"/>
          <p:cNvSpPr/>
          <p:nvPr/>
        </p:nvSpPr>
        <p:spPr>
          <a:xfrm>
            <a:off x="10712740" y="2664938"/>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5" name="Flowchart: Terminator 134"/>
          <p:cNvSpPr/>
          <p:nvPr/>
        </p:nvSpPr>
        <p:spPr>
          <a:xfrm>
            <a:off x="10888000" y="266493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6" name="Flowchart: Terminator 135"/>
          <p:cNvSpPr/>
          <p:nvPr/>
        </p:nvSpPr>
        <p:spPr>
          <a:xfrm>
            <a:off x="11017540" y="2664939"/>
            <a:ext cx="110783" cy="1468317"/>
          </a:xfrm>
          <a:prstGeom prst="flowChartTermina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37" name="Straight Connector 136"/>
          <p:cNvCxnSpPr/>
          <p:nvPr/>
        </p:nvCxnSpPr>
        <p:spPr>
          <a:xfrm>
            <a:off x="10591991" y="2796825"/>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38" name="Straight Connector 137"/>
          <p:cNvCxnSpPr/>
          <p:nvPr/>
        </p:nvCxnSpPr>
        <p:spPr>
          <a:xfrm>
            <a:off x="10709223" y="2799761"/>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39" name="Straight Connector 138"/>
          <p:cNvCxnSpPr/>
          <p:nvPr/>
        </p:nvCxnSpPr>
        <p:spPr>
          <a:xfrm>
            <a:off x="10879207" y="2802694"/>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cxnSp>
        <p:nvCxnSpPr>
          <p:cNvPr id="140" name="Straight Connector 139"/>
          <p:cNvCxnSpPr/>
          <p:nvPr/>
        </p:nvCxnSpPr>
        <p:spPr>
          <a:xfrm>
            <a:off x="11031607" y="2805630"/>
            <a:ext cx="108000" cy="0"/>
          </a:xfrm>
          <a:prstGeom prst="line">
            <a:avLst/>
          </a:prstGeom>
          <a:ln w="76200"/>
        </p:spPr>
        <p:style>
          <a:lnRef idx="3">
            <a:schemeClr val="accent6"/>
          </a:lnRef>
          <a:fillRef idx="0">
            <a:schemeClr val="accent6"/>
          </a:fillRef>
          <a:effectRef idx="2">
            <a:schemeClr val="accent6"/>
          </a:effectRef>
          <a:fontRef idx="minor">
            <a:schemeClr val="tx1"/>
          </a:fontRef>
        </p:style>
      </p:cxnSp>
      <p:sp>
        <p:nvSpPr>
          <p:cNvPr id="141" name="TextBox 140"/>
          <p:cNvSpPr txBox="1"/>
          <p:nvPr/>
        </p:nvSpPr>
        <p:spPr>
          <a:xfrm>
            <a:off x="10665964" y="4196472"/>
            <a:ext cx="301686" cy="369332"/>
          </a:xfrm>
          <a:prstGeom prst="rect">
            <a:avLst/>
          </a:prstGeom>
          <a:noFill/>
        </p:spPr>
        <p:txBody>
          <a:bodyPr wrap="none" rtlCol="0">
            <a:spAutoFit/>
          </a:bodyPr>
          <a:lstStyle/>
          <a:p>
            <a:r>
              <a:rPr lang="en-NZ" dirty="0" smtClean="0"/>
              <a:t>0</a:t>
            </a:r>
            <a:endParaRPr lang="en-NZ" dirty="0"/>
          </a:p>
        </p:txBody>
      </p:sp>
      <p:sp>
        <p:nvSpPr>
          <p:cNvPr id="142" name="TextBox 141"/>
          <p:cNvSpPr txBox="1"/>
          <p:nvPr/>
        </p:nvSpPr>
        <p:spPr>
          <a:xfrm>
            <a:off x="1051138" y="3101364"/>
            <a:ext cx="284052" cy="369332"/>
          </a:xfrm>
          <a:prstGeom prst="rect">
            <a:avLst/>
          </a:prstGeom>
          <a:noFill/>
        </p:spPr>
        <p:txBody>
          <a:bodyPr wrap="none" rtlCol="0">
            <a:spAutoFit/>
          </a:bodyPr>
          <a:lstStyle/>
          <a:p>
            <a:r>
              <a:rPr lang="en-NZ" dirty="0" smtClean="0"/>
              <a:t>x</a:t>
            </a:r>
            <a:endParaRPr lang="en-NZ" dirty="0"/>
          </a:p>
        </p:txBody>
      </p:sp>
      <p:sp>
        <p:nvSpPr>
          <p:cNvPr id="143" name="TextBox 142"/>
          <p:cNvSpPr txBox="1"/>
          <p:nvPr/>
        </p:nvSpPr>
        <p:spPr>
          <a:xfrm>
            <a:off x="3076652" y="3101364"/>
            <a:ext cx="284052" cy="369332"/>
          </a:xfrm>
          <a:prstGeom prst="rect">
            <a:avLst/>
          </a:prstGeom>
          <a:noFill/>
        </p:spPr>
        <p:txBody>
          <a:bodyPr wrap="none" rtlCol="0">
            <a:spAutoFit/>
          </a:bodyPr>
          <a:lstStyle/>
          <a:p>
            <a:r>
              <a:rPr lang="en-NZ" dirty="0" smtClean="0"/>
              <a:t>x</a:t>
            </a:r>
            <a:endParaRPr lang="en-NZ" dirty="0"/>
          </a:p>
        </p:txBody>
      </p:sp>
      <p:sp>
        <p:nvSpPr>
          <p:cNvPr id="144" name="TextBox 143"/>
          <p:cNvSpPr txBox="1"/>
          <p:nvPr/>
        </p:nvSpPr>
        <p:spPr>
          <a:xfrm>
            <a:off x="5019752" y="3105757"/>
            <a:ext cx="284052" cy="369332"/>
          </a:xfrm>
          <a:prstGeom prst="rect">
            <a:avLst/>
          </a:prstGeom>
          <a:noFill/>
        </p:spPr>
        <p:txBody>
          <a:bodyPr wrap="none" rtlCol="0">
            <a:spAutoFit/>
          </a:bodyPr>
          <a:lstStyle/>
          <a:p>
            <a:r>
              <a:rPr lang="en-NZ" dirty="0" smtClean="0"/>
              <a:t>x</a:t>
            </a:r>
            <a:endParaRPr lang="en-NZ" dirty="0"/>
          </a:p>
        </p:txBody>
      </p:sp>
      <p:sp>
        <p:nvSpPr>
          <p:cNvPr id="145" name="TextBox 144"/>
          <p:cNvSpPr txBox="1"/>
          <p:nvPr/>
        </p:nvSpPr>
        <p:spPr>
          <a:xfrm>
            <a:off x="7021782" y="3101364"/>
            <a:ext cx="284052" cy="369332"/>
          </a:xfrm>
          <a:prstGeom prst="rect">
            <a:avLst/>
          </a:prstGeom>
          <a:noFill/>
        </p:spPr>
        <p:txBody>
          <a:bodyPr wrap="none" rtlCol="0">
            <a:spAutoFit/>
          </a:bodyPr>
          <a:lstStyle/>
          <a:p>
            <a:r>
              <a:rPr lang="en-NZ" dirty="0" smtClean="0"/>
              <a:t>x</a:t>
            </a:r>
            <a:endParaRPr lang="en-NZ" dirty="0"/>
          </a:p>
        </p:txBody>
      </p:sp>
      <p:sp>
        <p:nvSpPr>
          <p:cNvPr id="146" name="TextBox 145"/>
          <p:cNvSpPr txBox="1"/>
          <p:nvPr/>
        </p:nvSpPr>
        <p:spPr>
          <a:xfrm>
            <a:off x="10297390" y="3069339"/>
            <a:ext cx="284052" cy="369332"/>
          </a:xfrm>
          <a:prstGeom prst="rect">
            <a:avLst/>
          </a:prstGeom>
          <a:noFill/>
        </p:spPr>
        <p:txBody>
          <a:bodyPr wrap="none" rtlCol="0">
            <a:spAutoFit/>
          </a:bodyPr>
          <a:lstStyle/>
          <a:p>
            <a:r>
              <a:rPr lang="en-NZ" dirty="0" smtClean="0"/>
              <a:t>x</a:t>
            </a:r>
            <a:endParaRPr lang="en-NZ" dirty="0"/>
          </a:p>
        </p:txBody>
      </p:sp>
      <p:sp>
        <p:nvSpPr>
          <p:cNvPr id="147" name="TextBox 146"/>
          <p:cNvSpPr txBox="1"/>
          <p:nvPr/>
        </p:nvSpPr>
        <p:spPr>
          <a:xfrm>
            <a:off x="8212315" y="3080922"/>
            <a:ext cx="1236685" cy="369332"/>
          </a:xfrm>
          <a:prstGeom prst="rect">
            <a:avLst/>
          </a:prstGeom>
          <a:noFill/>
        </p:spPr>
        <p:txBody>
          <a:bodyPr wrap="none" rtlCol="0">
            <a:spAutoFit/>
          </a:bodyPr>
          <a:lstStyle/>
          <a:p>
            <a:r>
              <a:rPr lang="en-NZ" dirty="0" smtClean="0"/>
              <a:t>Re-coded &gt;</a:t>
            </a:r>
            <a:endParaRPr lang="en-NZ" dirty="0"/>
          </a:p>
        </p:txBody>
      </p:sp>
      <p:sp>
        <p:nvSpPr>
          <p:cNvPr id="148" name="Rounded Rectangle 147"/>
          <p:cNvSpPr/>
          <p:nvPr/>
        </p:nvSpPr>
        <p:spPr>
          <a:xfrm>
            <a:off x="431679" y="2559030"/>
            <a:ext cx="1624224" cy="2073680"/>
          </a:xfrm>
          <a:prstGeom prst="round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9" name="Rounded Rectangle 148"/>
          <p:cNvSpPr/>
          <p:nvPr/>
        </p:nvSpPr>
        <p:spPr>
          <a:xfrm>
            <a:off x="2403250" y="2589693"/>
            <a:ext cx="1624224" cy="2073680"/>
          </a:xfrm>
          <a:prstGeom prst="round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0" name="Rounded Rectangle 149"/>
          <p:cNvSpPr/>
          <p:nvPr/>
        </p:nvSpPr>
        <p:spPr>
          <a:xfrm>
            <a:off x="4375742" y="2551597"/>
            <a:ext cx="1624224" cy="2073680"/>
          </a:xfrm>
          <a:prstGeom prst="round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1" name="Rounded Rectangle 150"/>
          <p:cNvSpPr/>
          <p:nvPr/>
        </p:nvSpPr>
        <p:spPr>
          <a:xfrm>
            <a:off x="6356324" y="2547001"/>
            <a:ext cx="1624224" cy="2073680"/>
          </a:xfrm>
          <a:prstGeom prst="round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2" name="Rounded Rectangle 151"/>
          <p:cNvSpPr/>
          <p:nvPr/>
        </p:nvSpPr>
        <p:spPr>
          <a:xfrm>
            <a:off x="9655380" y="2504496"/>
            <a:ext cx="1624224" cy="2073680"/>
          </a:xfrm>
          <a:prstGeom prst="roundRect">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3" name="TextBox 152"/>
          <p:cNvSpPr txBox="1"/>
          <p:nvPr/>
        </p:nvSpPr>
        <p:spPr>
          <a:xfrm>
            <a:off x="556179" y="1952525"/>
            <a:ext cx="627095" cy="369332"/>
          </a:xfrm>
          <a:prstGeom prst="rect">
            <a:avLst/>
          </a:prstGeom>
          <a:noFill/>
        </p:spPr>
        <p:txBody>
          <a:bodyPr wrap="none" rtlCol="0">
            <a:spAutoFit/>
          </a:bodyPr>
          <a:lstStyle/>
          <a:p>
            <a:r>
              <a:rPr lang="en-NZ" dirty="0" err="1" smtClean="0">
                <a:solidFill>
                  <a:srgbClr val="00B050"/>
                </a:solidFill>
              </a:rPr>
              <a:t>aaaa</a:t>
            </a:r>
            <a:endParaRPr lang="en-NZ" dirty="0">
              <a:solidFill>
                <a:srgbClr val="00B050"/>
              </a:solidFill>
            </a:endParaRPr>
          </a:p>
        </p:txBody>
      </p:sp>
      <p:sp>
        <p:nvSpPr>
          <p:cNvPr id="154" name="TextBox 153"/>
          <p:cNvSpPr txBox="1"/>
          <p:nvPr/>
        </p:nvSpPr>
        <p:spPr>
          <a:xfrm>
            <a:off x="1307137" y="1945302"/>
            <a:ext cx="649537" cy="369332"/>
          </a:xfrm>
          <a:prstGeom prst="rect">
            <a:avLst/>
          </a:prstGeom>
          <a:noFill/>
        </p:spPr>
        <p:txBody>
          <a:bodyPr wrap="none" rtlCol="0">
            <a:spAutoFit/>
          </a:bodyPr>
          <a:lstStyle/>
          <a:p>
            <a:r>
              <a:rPr lang="en-NZ" dirty="0" err="1" smtClean="0">
                <a:solidFill>
                  <a:srgbClr val="FF0000"/>
                </a:solidFill>
              </a:rPr>
              <a:t>A</a:t>
            </a:r>
            <a:r>
              <a:rPr lang="en-NZ" dirty="0" err="1" smtClean="0">
                <a:solidFill>
                  <a:srgbClr val="00B050"/>
                </a:solidFill>
              </a:rPr>
              <a:t>aaa</a:t>
            </a:r>
            <a:endParaRPr lang="en-NZ" dirty="0">
              <a:solidFill>
                <a:srgbClr val="FF0000"/>
              </a:solidFill>
            </a:endParaRPr>
          </a:p>
        </p:txBody>
      </p:sp>
      <p:sp>
        <p:nvSpPr>
          <p:cNvPr id="155" name="TextBox 154"/>
          <p:cNvSpPr txBox="1"/>
          <p:nvPr/>
        </p:nvSpPr>
        <p:spPr>
          <a:xfrm>
            <a:off x="2126546" y="1959170"/>
            <a:ext cx="671979" cy="369332"/>
          </a:xfrm>
          <a:prstGeom prst="rect">
            <a:avLst/>
          </a:prstGeom>
          <a:noFill/>
        </p:spPr>
        <p:txBody>
          <a:bodyPr wrap="none" rtlCol="0">
            <a:spAutoFit/>
          </a:bodyPr>
          <a:lstStyle/>
          <a:p>
            <a:r>
              <a:rPr lang="en-NZ" dirty="0" err="1" smtClean="0">
                <a:solidFill>
                  <a:srgbClr val="FF0000"/>
                </a:solidFill>
              </a:rPr>
              <a:t>AA</a:t>
            </a:r>
            <a:r>
              <a:rPr lang="en-NZ" dirty="0" err="1" smtClean="0">
                <a:solidFill>
                  <a:srgbClr val="00B050"/>
                </a:solidFill>
              </a:rPr>
              <a:t>aa</a:t>
            </a:r>
            <a:endParaRPr lang="en-NZ" dirty="0">
              <a:solidFill>
                <a:srgbClr val="FF0000"/>
              </a:solidFill>
            </a:endParaRPr>
          </a:p>
        </p:txBody>
      </p:sp>
      <p:sp>
        <p:nvSpPr>
          <p:cNvPr id="156" name="TextBox 155"/>
          <p:cNvSpPr txBox="1"/>
          <p:nvPr/>
        </p:nvSpPr>
        <p:spPr>
          <a:xfrm>
            <a:off x="2975571" y="1968549"/>
            <a:ext cx="694421" cy="369332"/>
          </a:xfrm>
          <a:prstGeom prst="rect">
            <a:avLst/>
          </a:prstGeom>
          <a:noFill/>
        </p:spPr>
        <p:txBody>
          <a:bodyPr wrap="none" rtlCol="0">
            <a:spAutoFit/>
          </a:bodyPr>
          <a:lstStyle/>
          <a:p>
            <a:r>
              <a:rPr lang="en-NZ" dirty="0" err="1" smtClean="0">
                <a:solidFill>
                  <a:srgbClr val="FF0000"/>
                </a:solidFill>
              </a:rPr>
              <a:t>AAA</a:t>
            </a:r>
            <a:r>
              <a:rPr lang="en-NZ" dirty="0" err="1" smtClean="0">
                <a:solidFill>
                  <a:srgbClr val="00B050"/>
                </a:solidFill>
              </a:rPr>
              <a:t>a</a:t>
            </a:r>
            <a:endParaRPr lang="en-NZ" dirty="0">
              <a:solidFill>
                <a:srgbClr val="FF0000"/>
              </a:solidFill>
            </a:endParaRPr>
          </a:p>
        </p:txBody>
      </p:sp>
      <p:sp>
        <p:nvSpPr>
          <p:cNvPr id="157" name="TextBox 156"/>
          <p:cNvSpPr txBox="1"/>
          <p:nvPr/>
        </p:nvSpPr>
        <p:spPr>
          <a:xfrm>
            <a:off x="3759228" y="1952525"/>
            <a:ext cx="716863" cy="369332"/>
          </a:xfrm>
          <a:prstGeom prst="rect">
            <a:avLst/>
          </a:prstGeom>
          <a:noFill/>
        </p:spPr>
        <p:txBody>
          <a:bodyPr wrap="none" rtlCol="0">
            <a:spAutoFit/>
          </a:bodyPr>
          <a:lstStyle/>
          <a:p>
            <a:r>
              <a:rPr lang="en-NZ" dirty="0">
                <a:solidFill>
                  <a:srgbClr val="FF0000"/>
                </a:solidFill>
              </a:rPr>
              <a:t>A</a:t>
            </a:r>
            <a:r>
              <a:rPr lang="en-NZ" dirty="0" smtClean="0">
                <a:solidFill>
                  <a:srgbClr val="FF0000"/>
                </a:solidFill>
              </a:rPr>
              <a:t>AAA</a:t>
            </a:r>
            <a:endParaRPr lang="en-NZ" dirty="0">
              <a:solidFill>
                <a:srgbClr val="FF0000"/>
              </a:solidFill>
            </a:endParaRPr>
          </a:p>
        </p:txBody>
      </p:sp>
    </p:spTree>
    <p:extLst>
      <p:ext uri="{BB962C8B-B14F-4D97-AF65-F5344CB8AC3E}">
        <p14:creationId xmlns:p14="http://schemas.microsoft.com/office/powerpoint/2010/main" val="797644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7205" y="5688449"/>
            <a:ext cx="11819552" cy="95410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S5</a:t>
            </a:r>
            <a:r>
              <a:rPr lang="en-US" sz="1400" dirty="0" smtClean="0">
                <a:latin typeface="Times New Roman" panose="02020603050405020304" pitchFamily="18" charset="0"/>
                <a:cs typeface="Times New Roman" panose="02020603050405020304" pitchFamily="18" charset="0"/>
              </a:rPr>
              <a:t>. QTLs for control of the </a:t>
            </a:r>
            <a:r>
              <a:rPr lang="en-US" sz="1400" dirty="0" err="1" smtClean="0">
                <a:latin typeface="Times New Roman" panose="02020603050405020304" pitchFamily="18" charset="0"/>
                <a:cs typeface="Times New Roman" panose="02020603050405020304" pitchFamily="18" charset="0"/>
              </a:rPr>
              <a:t>Stab_Psa_score</a:t>
            </a:r>
            <a:r>
              <a:rPr lang="en-US" sz="1400" dirty="0" smtClean="0">
                <a:latin typeface="Times New Roman" panose="02020603050405020304" pitchFamily="18" charset="0"/>
                <a:cs typeface="Times New Roman" panose="02020603050405020304" pitchFamily="18" charset="0"/>
              </a:rPr>
              <a:t> in the population infected with </a:t>
            </a:r>
            <a:r>
              <a:rPr lang="en-US" sz="1400" dirty="0" smtClean="0">
                <a:latin typeface="Times New Roman" panose="02020603050405020304" pitchFamily="18" charset="0"/>
                <a:cs typeface="Times New Roman" panose="02020603050405020304" pitchFamily="18" charset="0"/>
              </a:rPr>
              <a:t>Psa </a:t>
            </a:r>
            <a:r>
              <a:rPr lang="en-US" sz="1400" dirty="0" smtClean="0">
                <a:latin typeface="Times New Roman" panose="02020603050405020304" pitchFamily="18" charset="0"/>
                <a:cs typeface="Times New Roman" panose="02020603050405020304" pitchFamily="18" charset="0"/>
              </a:rPr>
              <a:t>in the stab assay. Plots </a:t>
            </a:r>
            <a:r>
              <a:rPr lang="en-NZ" sz="1400" dirty="0" smtClean="0">
                <a:latin typeface="Times New Roman" panose="02020603050405020304" pitchFamily="18" charset="0"/>
                <a:cs typeface="Times New Roman" panose="02020603050405020304" pitchFamily="18" charset="0"/>
              </a:rPr>
              <a:t>show the profile of two Quantitative Trait Loci (QTLs) for the </a:t>
            </a:r>
            <a:r>
              <a:rPr lang="en-NZ" sz="1400" dirty="0" err="1" smtClean="0">
                <a:latin typeface="Times New Roman" panose="02020603050405020304" pitchFamily="18" charset="0"/>
                <a:cs typeface="Times New Roman" panose="02020603050405020304" pitchFamily="18" charset="0"/>
              </a:rPr>
              <a:t>Stab_Psa_score</a:t>
            </a:r>
            <a:r>
              <a:rPr lang="en-NZ" sz="1400" dirty="0" smtClean="0">
                <a:latin typeface="Times New Roman" panose="02020603050405020304" pitchFamily="18" charset="0"/>
                <a:cs typeface="Times New Roman" panose="02020603050405020304" pitchFamily="18" charset="0"/>
              </a:rPr>
              <a:t> phenotype in the tetraploid </a:t>
            </a:r>
            <a:r>
              <a:rPr lang="en-NZ" sz="1400" i="1" dirty="0" smtClean="0">
                <a:latin typeface="Times New Roman" panose="02020603050405020304" pitchFamily="18" charset="0"/>
                <a:cs typeface="Times New Roman" panose="02020603050405020304" pitchFamily="18" charset="0"/>
              </a:rPr>
              <a:t>A. chinensis </a:t>
            </a:r>
            <a:r>
              <a:rPr lang="en-NZ" sz="1400" dirty="0" smtClean="0">
                <a:latin typeface="Times New Roman" panose="02020603050405020304" pitchFamily="18" charset="0"/>
                <a:cs typeface="Times New Roman" panose="02020603050405020304" pitchFamily="18" charset="0"/>
              </a:rPr>
              <a:t>population. The red dotted line on the QTL profile indicates the LOD threshold at alpha 0.05. Below the QTL profile is information on the source of the allele from the parental homologues. P1 homologues are represented as h1-h4 and P2 homologues as h5-h8. Green represents the positive contribution of the allele h1 from P1 on LG25 and the alleles from h4 and h8 from P1 and P2 respectively, on LG29.</a:t>
            </a:r>
            <a:endParaRPr lang="en-NZ" dirty="0"/>
          </a:p>
        </p:txBody>
      </p:sp>
      <p:sp>
        <p:nvSpPr>
          <p:cNvPr id="5" name="TextBox 4"/>
          <p:cNvSpPr txBox="1"/>
          <p:nvPr/>
        </p:nvSpPr>
        <p:spPr>
          <a:xfrm>
            <a:off x="2196963" y="5023471"/>
            <a:ext cx="723275" cy="369332"/>
          </a:xfrm>
          <a:prstGeom prst="rect">
            <a:avLst/>
          </a:prstGeom>
          <a:noFill/>
        </p:spPr>
        <p:txBody>
          <a:bodyPr wrap="none" rtlCol="0">
            <a:spAutoFit/>
          </a:bodyPr>
          <a:lstStyle/>
          <a:p>
            <a:r>
              <a:rPr lang="en-NZ" dirty="0" smtClean="0">
                <a:latin typeface="Times New Roman" panose="02020603050405020304" pitchFamily="18" charset="0"/>
                <a:cs typeface="Times New Roman" panose="02020603050405020304" pitchFamily="18" charset="0"/>
              </a:rPr>
              <a:t>LG25</a:t>
            </a:r>
            <a:endParaRPr lang="en-NZ"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045086" y="124154"/>
            <a:ext cx="1643270" cy="369332"/>
          </a:xfrm>
          <a:prstGeom prst="rect">
            <a:avLst/>
          </a:prstGeom>
          <a:noFill/>
        </p:spPr>
        <p:txBody>
          <a:bodyPr wrap="none" rtlCol="0">
            <a:spAutoFit/>
          </a:bodyPr>
          <a:lstStyle/>
          <a:p>
            <a:r>
              <a:rPr lang="en-NZ" dirty="0" err="1" smtClean="0">
                <a:latin typeface="Times New Roman" panose="02020603050405020304" pitchFamily="18" charset="0"/>
                <a:cs typeface="Times New Roman" panose="02020603050405020304" pitchFamily="18" charset="0"/>
              </a:rPr>
              <a:t>Stab_Psa_score</a:t>
            </a:r>
            <a:endParaRPr lang="en-NZ" dirty="0">
              <a:latin typeface="Times New Roman" panose="02020603050405020304" pitchFamily="18" charset="0"/>
              <a:cs typeface="Times New Roman" panose="02020603050405020304" pitchFamily="18" charset="0"/>
            </a:endParaRPr>
          </a:p>
        </p:txBody>
      </p:sp>
      <p:sp>
        <p:nvSpPr>
          <p:cNvPr id="7" name="TextBox 6"/>
          <p:cNvSpPr txBox="1"/>
          <p:nvPr/>
        </p:nvSpPr>
        <p:spPr>
          <a:xfrm>
            <a:off x="8574688" y="5067681"/>
            <a:ext cx="723275" cy="369332"/>
          </a:xfrm>
          <a:prstGeom prst="rect">
            <a:avLst/>
          </a:prstGeom>
          <a:noFill/>
        </p:spPr>
        <p:txBody>
          <a:bodyPr wrap="none" rtlCol="0">
            <a:spAutoFit/>
          </a:bodyPr>
          <a:lstStyle/>
          <a:p>
            <a:r>
              <a:rPr lang="en-NZ" dirty="0" smtClean="0">
                <a:latin typeface="Times New Roman" panose="02020603050405020304" pitchFamily="18" charset="0"/>
                <a:cs typeface="Times New Roman" panose="02020603050405020304" pitchFamily="18" charset="0"/>
              </a:rPr>
              <a:t>LG29</a:t>
            </a:r>
            <a:endParaRPr lang="en-NZ"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242394" y="580374"/>
            <a:ext cx="5864587" cy="4398441"/>
          </a:xfrm>
          <a:prstGeom prst="rect">
            <a:avLst/>
          </a:prstGeom>
        </p:spPr>
      </p:pic>
      <p:pic>
        <p:nvPicPr>
          <p:cNvPr id="9" name="Picture 8"/>
          <p:cNvPicPr>
            <a:picLocks noChangeAspect="1"/>
          </p:cNvPicPr>
          <p:nvPr/>
        </p:nvPicPr>
        <p:blipFill>
          <a:blip r:embed="rId3"/>
          <a:stretch>
            <a:fillRect/>
          </a:stretch>
        </p:blipFill>
        <p:spPr>
          <a:xfrm>
            <a:off x="6271103" y="538142"/>
            <a:ext cx="5920897" cy="4440673"/>
          </a:xfrm>
          <a:prstGeom prst="rect">
            <a:avLst/>
          </a:prstGeom>
        </p:spPr>
      </p:pic>
    </p:spTree>
    <p:extLst>
      <p:ext uri="{BB962C8B-B14F-4D97-AF65-F5344CB8AC3E}">
        <p14:creationId xmlns:p14="http://schemas.microsoft.com/office/powerpoint/2010/main" val="2486286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31518" y="102637"/>
            <a:ext cx="1545808" cy="369332"/>
          </a:xfrm>
          <a:prstGeom prst="rect">
            <a:avLst/>
          </a:prstGeom>
          <a:noFill/>
        </p:spPr>
        <p:txBody>
          <a:bodyPr wrap="none" rtlCol="0">
            <a:spAutoFit/>
          </a:bodyPr>
          <a:lstStyle/>
          <a:p>
            <a:r>
              <a:rPr lang="en-NZ" dirty="0" err="1" smtClean="0">
                <a:latin typeface="Times New Roman" panose="02020603050405020304" pitchFamily="18" charset="0"/>
                <a:cs typeface="Times New Roman" panose="02020603050405020304" pitchFamily="18" charset="0"/>
              </a:rPr>
              <a:t>Stem_necrosis</a:t>
            </a:r>
            <a:endParaRPr lang="en-NZ"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785731" y="4747283"/>
            <a:ext cx="1003844" cy="369332"/>
          </a:xfrm>
          <a:prstGeom prst="rect">
            <a:avLst/>
          </a:prstGeom>
          <a:noFill/>
        </p:spPr>
        <p:txBody>
          <a:bodyPr wrap="square" rtlCol="0">
            <a:spAutoFit/>
          </a:bodyPr>
          <a:lstStyle/>
          <a:p>
            <a:r>
              <a:rPr lang="en-NZ" dirty="0" smtClean="0">
                <a:latin typeface="Times New Roman" panose="02020603050405020304" pitchFamily="18" charset="0"/>
                <a:cs typeface="Times New Roman" panose="02020603050405020304" pitchFamily="18" charset="0"/>
              </a:rPr>
              <a:t>LG21</a:t>
            </a:r>
            <a:endParaRPr lang="en-NZ"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404446" y="445647"/>
            <a:ext cx="5735515" cy="4301636"/>
          </a:xfrm>
          <a:prstGeom prst="rect">
            <a:avLst/>
          </a:prstGeom>
        </p:spPr>
      </p:pic>
      <p:pic>
        <p:nvPicPr>
          <p:cNvPr id="7" name="Picture 6"/>
          <p:cNvPicPr>
            <a:picLocks noChangeAspect="1"/>
          </p:cNvPicPr>
          <p:nvPr/>
        </p:nvPicPr>
        <p:blipFill>
          <a:blip r:embed="rId4"/>
          <a:stretch>
            <a:fillRect/>
          </a:stretch>
        </p:blipFill>
        <p:spPr>
          <a:xfrm>
            <a:off x="6358611" y="415933"/>
            <a:ext cx="5775133" cy="4331350"/>
          </a:xfrm>
          <a:prstGeom prst="rect">
            <a:avLst/>
          </a:prstGeom>
        </p:spPr>
      </p:pic>
      <p:sp>
        <p:nvSpPr>
          <p:cNvPr id="8" name="TextBox 7"/>
          <p:cNvSpPr txBox="1"/>
          <p:nvPr/>
        </p:nvSpPr>
        <p:spPr>
          <a:xfrm>
            <a:off x="8521246" y="76315"/>
            <a:ext cx="985013" cy="369332"/>
          </a:xfrm>
          <a:prstGeom prst="rect">
            <a:avLst/>
          </a:prstGeom>
          <a:noFill/>
        </p:spPr>
        <p:txBody>
          <a:bodyPr wrap="none" rtlCol="0">
            <a:spAutoFit/>
          </a:bodyPr>
          <a:lstStyle/>
          <a:p>
            <a:r>
              <a:rPr lang="en-NZ" dirty="0" smtClean="0">
                <a:latin typeface="Times New Roman" panose="02020603050405020304" pitchFamily="18" charset="0"/>
                <a:cs typeface="Times New Roman" panose="02020603050405020304" pitchFamily="18" charset="0"/>
              </a:rPr>
              <a:t>Leafspot</a:t>
            </a:r>
            <a:endParaRPr lang="en-NZ"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741772" y="4717569"/>
            <a:ext cx="911275" cy="369332"/>
          </a:xfrm>
          <a:prstGeom prst="rect">
            <a:avLst/>
          </a:prstGeom>
          <a:noFill/>
        </p:spPr>
        <p:txBody>
          <a:bodyPr wrap="square" rtlCol="0">
            <a:spAutoFit/>
          </a:bodyPr>
          <a:lstStyle/>
          <a:p>
            <a:r>
              <a:rPr lang="en-NZ" dirty="0" smtClean="0">
                <a:latin typeface="Times New Roman" panose="02020603050405020304" pitchFamily="18" charset="0"/>
                <a:cs typeface="Times New Roman" panose="02020603050405020304" pitchFamily="18" charset="0"/>
              </a:rPr>
              <a:t>LG16</a:t>
            </a:r>
            <a:endParaRPr lang="en-NZ"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230185" y="5574613"/>
            <a:ext cx="11819552" cy="1169551"/>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S6</a:t>
            </a:r>
            <a:r>
              <a:rPr lang="en-US" sz="1400" dirty="0" smtClean="0">
                <a:latin typeface="Times New Roman" panose="02020603050405020304" pitchFamily="18" charset="0"/>
                <a:cs typeface="Times New Roman" panose="02020603050405020304" pitchFamily="18" charset="0"/>
              </a:rPr>
              <a:t>. QTLs for the control of </a:t>
            </a:r>
            <a:r>
              <a:rPr lang="en-US" sz="1400" dirty="0" err="1" smtClean="0">
                <a:latin typeface="Times New Roman" panose="02020603050405020304" pitchFamily="18" charset="0"/>
                <a:cs typeface="Times New Roman" panose="02020603050405020304" pitchFamily="18" charset="0"/>
              </a:rPr>
              <a:t>Stem_necrosis</a:t>
            </a:r>
            <a:r>
              <a:rPr lang="en-US" sz="1400" dirty="0" smtClean="0">
                <a:latin typeface="Times New Roman" panose="02020603050405020304" pitchFamily="18" charset="0"/>
                <a:cs typeface="Times New Roman" panose="02020603050405020304" pitchFamily="18" charset="0"/>
              </a:rPr>
              <a:t> and Leafspot in the population infected with Psa in the stab assay. Plots </a:t>
            </a:r>
            <a:r>
              <a:rPr lang="en-NZ" sz="1400" dirty="0" smtClean="0">
                <a:latin typeface="Times New Roman" panose="02020603050405020304" pitchFamily="18" charset="0"/>
                <a:cs typeface="Times New Roman" panose="02020603050405020304" pitchFamily="18" charset="0"/>
              </a:rPr>
              <a:t>show the profile of two Quantitative Trait Loci (QTLs) for the </a:t>
            </a:r>
            <a:r>
              <a:rPr lang="en-US" sz="1400" dirty="0" err="1" smtClean="0">
                <a:latin typeface="Times New Roman" panose="02020603050405020304" pitchFamily="18" charset="0"/>
                <a:cs typeface="Times New Roman" panose="02020603050405020304" pitchFamily="18" charset="0"/>
              </a:rPr>
              <a:t>Stem_necrosis</a:t>
            </a:r>
            <a:r>
              <a:rPr lang="en-US" sz="1400" dirty="0" smtClean="0">
                <a:latin typeface="Times New Roman" panose="02020603050405020304" pitchFamily="18" charset="0"/>
                <a:cs typeface="Times New Roman" panose="02020603050405020304" pitchFamily="18" charset="0"/>
              </a:rPr>
              <a:t> phenotype on LG21 and Leafspot on LG 16 </a:t>
            </a:r>
            <a:r>
              <a:rPr lang="en-NZ" sz="1400" dirty="0" smtClean="0">
                <a:latin typeface="Times New Roman" panose="02020603050405020304" pitchFamily="18" charset="0"/>
                <a:cs typeface="Times New Roman" panose="02020603050405020304" pitchFamily="18" charset="0"/>
              </a:rPr>
              <a:t>in the tetraploid </a:t>
            </a:r>
            <a:r>
              <a:rPr lang="en-NZ" sz="1400" i="1" dirty="0" smtClean="0">
                <a:latin typeface="Times New Roman" panose="02020603050405020304" pitchFamily="18" charset="0"/>
                <a:cs typeface="Times New Roman" panose="02020603050405020304" pitchFamily="18" charset="0"/>
              </a:rPr>
              <a:t>A. chinensis </a:t>
            </a:r>
            <a:r>
              <a:rPr lang="en-NZ" sz="1400" dirty="0" smtClean="0">
                <a:latin typeface="Times New Roman" panose="02020603050405020304" pitchFamily="18" charset="0"/>
                <a:cs typeface="Times New Roman" panose="02020603050405020304" pitchFamily="18" charset="0"/>
              </a:rPr>
              <a:t>population. The red dotted line on the QTL profile indicates LOD threshold at alpha 0.05. Below the QTL profile is information on the source of the allele from the parental homologues. P1 homologues are represented as h1-h4 and P2 homologues as h5-h8. Green</a:t>
            </a:r>
            <a:r>
              <a:rPr lang="en-NZ" sz="1400" dirty="0" smtClean="0">
                <a:solidFill>
                  <a:srgbClr val="FF0000"/>
                </a:solidFill>
                <a:latin typeface="Times New Roman" panose="02020603050405020304" pitchFamily="18" charset="0"/>
                <a:cs typeface="Times New Roman" panose="02020603050405020304" pitchFamily="18" charset="0"/>
              </a:rPr>
              <a:t> </a:t>
            </a:r>
            <a:r>
              <a:rPr lang="en-NZ" sz="1400" dirty="0" smtClean="0">
                <a:latin typeface="Times New Roman" panose="02020603050405020304" pitchFamily="18" charset="0"/>
                <a:cs typeface="Times New Roman" panose="02020603050405020304" pitchFamily="18" charset="0"/>
              </a:rPr>
              <a:t>represents the positive contribution of the allele from h2 and h4 from P1 on LG21 for the control of </a:t>
            </a:r>
            <a:r>
              <a:rPr lang="en-NZ" sz="1400" dirty="0" err="1" smtClean="0">
                <a:latin typeface="Times New Roman" panose="02020603050405020304" pitchFamily="18" charset="0"/>
                <a:cs typeface="Times New Roman" panose="02020603050405020304" pitchFamily="18" charset="0"/>
              </a:rPr>
              <a:t>Stem_necrosis</a:t>
            </a:r>
            <a:r>
              <a:rPr lang="en-NZ" sz="1400" dirty="0" smtClean="0">
                <a:latin typeface="Times New Roman" panose="02020603050405020304" pitchFamily="18" charset="0"/>
                <a:cs typeface="Times New Roman" panose="02020603050405020304" pitchFamily="18" charset="0"/>
              </a:rPr>
              <a:t> and the alleles from h5 from P2 on LG16 for Leafspot.</a:t>
            </a:r>
            <a:endParaRPr lang="en-NZ" dirty="0"/>
          </a:p>
        </p:txBody>
      </p:sp>
    </p:spTree>
    <p:extLst>
      <p:ext uri="{BB962C8B-B14F-4D97-AF65-F5344CB8AC3E}">
        <p14:creationId xmlns:p14="http://schemas.microsoft.com/office/powerpoint/2010/main" val="17392128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6355683"/>
            <a:ext cx="11819552" cy="523220"/>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S7</a:t>
            </a:r>
            <a:r>
              <a:rPr lang="en-US" sz="1400" dirty="0" smtClean="0">
                <a:latin typeface="Times New Roman" panose="02020603050405020304" pitchFamily="18" charset="0"/>
                <a:cs typeface="Times New Roman" panose="02020603050405020304" pitchFamily="18" charset="0"/>
              </a:rPr>
              <a:t>. </a:t>
            </a:r>
            <a:r>
              <a:rPr lang="en-NZ" sz="1400" dirty="0" smtClean="0">
                <a:latin typeface="Times New Roman" panose="02020603050405020304" pitchFamily="18" charset="0"/>
                <a:cs typeface="Times New Roman" panose="02020603050405020304" pitchFamily="18" charset="0"/>
              </a:rPr>
              <a:t>Designations and pedigree of the parents. The pedigree shows designation of each parent, sex and the names of grand parents and great grand parents. The origin of the great grand parents is from a cross that was performed between the accessions imported from China.</a:t>
            </a:r>
            <a:endParaRPr lang="en-NZ" dirty="0"/>
          </a:p>
        </p:txBody>
      </p:sp>
      <p:grpSp>
        <p:nvGrpSpPr>
          <p:cNvPr id="24" name="Group 23"/>
          <p:cNvGrpSpPr/>
          <p:nvPr/>
        </p:nvGrpSpPr>
        <p:grpSpPr>
          <a:xfrm>
            <a:off x="3590735" y="1"/>
            <a:ext cx="7294198" cy="6622889"/>
            <a:chOff x="3590735" y="1"/>
            <a:chExt cx="7294198" cy="6622889"/>
          </a:xfrm>
        </p:grpSpPr>
        <p:sp>
          <p:nvSpPr>
            <p:cNvPr id="25" name="TextBox 24"/>
            <p:cNvSpPr txBox="1"/>
            <p:nvPr/>
          </p:nvSpPr>
          <p:spPr>
            <a:xfrm>
              <a:off x="4283024" y="1078171"/>
              <a:ext cx="420308" cy="369332"/>
            </a:xfrm>
            <a:prstGeom prst="rect">
              <a:avLst/>
            </a:prstGeom>
            <a:noFill/>
          </p:spPr>
          <p:txBody>
            <a:bodyPr wrap="none" rtlCol="0">
              <a:spAutoFit/>
            </a:bodyPr>
            <a:lstStyle/>
            <a:p>
              <a:r>
                <a:rPr lang="en-NZ" dirty="0" smtClean="0"/>
                <a:t>P1</a:t>
              </a:r>
              <a:endParaRPr lang="en-NZ" dirty="0"/>
            </a:p>
          </p:txBody>
        </p:sp>
        <p:graphicFrame>
          <p:nvGraphicFramePr>
            <p:cNvPr id="26" name="Diagram 25"/>
            <p:cNvGraphicFramePr/>
            <p:nvPr>
              <p:extLst>
                <p:ext uri="{D42A27DB-BD31-4B8C-83A1-F6EECF244321}">
                  <p14:modId xmlns:p14="http://schemas.microsoft.com/office/powerpoint/2010/main" val="1098798301"/>
                </p:ext>
              </p:extLst>
            </p:nvPr>
          </p:nvGraphicFramePr>
          <p:xfrm>
            <a:off x="3924230" y="1"/>
            <a:ext cx="4832908" cy="3525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 name="TextBox 26"/>
            <p:cNvSpPr txBox="1"/>
            <p:nvPr/>
          </p:nvSpPr>
          <p:spPr>
            <a:xfrm>
              <a:off x="4283024" y="4176609"/>
              <a:ext cx="420308" cy="369332"/>
            </a:xfrm>
            <a:prstGeom prst="rect">
              <a:avLst/>
            </a:prstGeom>
            <a:noFill/>
          </p:spPr>
          <p:txBody>
            <a:bodyPr wrap="none" rtlCol="0">
              <a:spAutoFit/>
            </a:bodyPr>
            <a:lstStyle/>
            <a:p>
              <a:r>
                <a:rPr lang="en-NZ" dirty="0" smtClean="0"/>
                <a:t>P2</a:t>
              </a:r>
              <a:endParaRPr lang="en-NZ" dirty="0"/>
            </a:p>
          </p:txBody>
        </p:sp>
        <p:graphicFrame>
          <p:nvGraphicFramePr>
            <p:cNvPr id="28" name="Diagram 27"/>
            <p:cNvGraphicFramePr/>
            <p:nvPr>
              <p:extLst>
                <p:ext uri="{D42A27DB-BD31-4B8C-83A1-F6EECF244321}">
                  <p14:modId xmlns:p14="http://schemas.microsoft.com/office/powerpoint/2010/main" val="1383356086"/>
                </p:ext>
              </p:extLst>
            </p:nvPr>
          </p:nvGraphicFramePr>
          <p:xfrm>
            <a:off x="3924230" y="3097118"/>
            <a:ext cx="4832908" cy="35257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9" name="Freeform 28"/>
            <p:cNvSpPr/>
            <p:nvPr/>
          </p:nvSpPr>
          <p:spPr>
            <a:xfrm>
              <a:off x="8818685" y="580292"/>
              <a:ext cx="2066248" cy="3903785"/>
            </a:xfrm>
            <a:custGeom>
              <a:avLst/>
              <a:gdLst>
                <a:gd name="connsiteX0" fmla="*/ 0 w 2066248"/>
                <a:gd name="connsiteY0" fmla="*/ 0 h 3903785"/>
                <a:gd name="connsiteX1" fmla="*/ 2066192 w 2066248"/>
                <a:gd name="connsiteY1" fmla="*/ 2013439 h 3903785"/>
                <a:gd name="connsiteX2" fmla="*/ 52753 w 2066248"/>
                <a:gd name="connsiteY2" fmla="*/ 3903785 h 3903785"/>
              </a:gdLst>
              <a:ahLst/>
              <a:cxnLst>
                <a:cxn ang="0">
                  <a:pos x="connsiteX0" y="connsiteY0"/>
                </a:cxn>
                <a:cxn ang="0">
                  <a:pos x="connsiteX1" y="connsiteY1"/>
                </a:cxn>
                <a:cxn ang="0">
                  <a:pos x="connsiteX2" y="connsiteY2"/>
                </a:cxn>
              </a:cxnLst>
              <a:rect l="l" t="t" r="r" b="b"/>
              <a:pathLst>
                <a:path w="2066248" h="3903785">
                  <a:moveTo>
                    <a:pt x="0" y="0"/>
                  </a:moveTo>
                  <a:cubicBezTo>
                    <a:pt x="1028700" y="681404"/>
                    <a:pt x="2057400" y="1362808"/>
                    <a:pt x="2066192" y="2013439"/>
                  </a:cubicBezTo>
                  <a:cubicBezTo>
                    <a:pt x="2074984" y="2664070"/>
                    <a:pt x="1063868" y="3283927"/>
                    <a:pt x="52753" y="3903785"/>
                  </a:cubicBezTo>
                </a:path>
              </a:pathLst>
            </a:custGeom>
            <a:noFill/>
            <a:ln w="28575">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30" name="Picture 29"/>
            <p:cNvPicPr>
              <a:picLocks noChangeAspect="1"/>
            </p:cNvPicPr>
            <p:nvPr/>
          </p:nvPicPr>
          <p:blipFill rotWithShape="1">
            <a:blip r:embed="rId12"/>
            <a:srcRect t="18597" r="18314"/>
            <a:stretch/>
          </p:blipFill>
          <p:spPr>
            <a:xfrm>
              <a:off x="5356814" y="817684"/>
              <a:ext cx="333495" cy="378070"/>
            </a:xfrm>
            <a:prstGeom prst="rect">
              <a:avLst/>
            </a:prstGeom>
          </p:spPr>
        </p:pic>
        <p:pic>
          <p:nvPicPr>
            <p:cNvPr id="31" name="Picture 30"/>
            <p:cNvPicPr>
              <a:picLocks noChangeAspect="1"/>
            </p:cNvPicPr>
            <p:nvPr/>
          </p:nvPicPr>
          <p:blipFill>
            <a:blip r:embed="rId13"/>
            <a:stretch>
              <a:fillRect/>
            </a:stretch>
          </p:blipFill>
          <p:spPr>
            <a:xfrm>
              <a:off x="5356814" y="2362728"/>
              <a:ext cx="294838" cy="470032"/>
            </a:xfrm>
            <a:prstGeom prst="rect">
              <a:avLst/>
            </a:prstGeom>
          </p:spPr>
        </p:pic>
        <p:pic>
          <p:nvPicPr>
            <p:cNvPr id="32" name="Picture 31"/>
            <p:cNvPicPr>
              <a:picLocks noChangeAspect="1"/>
            </p:cNvPicPr>
            <p:nvPr/>
          </p:nvPicPr>
          <p:blipFill>
            <a:blip r:embed="rId13"/>
            <a:stretch>
              <a:fillRect/>
            </a:stretch>
          </p:blipFill>
          <p:spPr>
            <a:xfrm>
              <a:off x="5356814" y="3822839"/>
              <a:ext cx="294838" cy="470032"/>
            </a:xfrm>
            <a:prstGeom prst="rect">
              <a:avLst/>
            </a:prstGeom>
          </p:spPr>
        </p:pic>
        <p:pic>
          <p:nvPicPr>
            <p:cNvPr id="33" name="Picture 32"/>
            <p:cNvPicPr>
              <a:picLocks noChangeAspect="1"/>
            </p:cNvPicPr>
            <p:nvPr/>
          </p:nvPicPr>
          <p:blipFill rotWithShape="1">
            <a:blip r:embed="rId12"/>
            <a:srcRect t="18597" r="18314"/>
            <a:stretch/>
          </p:blipFill>
          <p:spPr>
            <a:xfrm>
              <a:off x="5337485" y="5566109"/>
              <a:ext cx="333495" cy="378070"/>
            </a:xfrm>
            <a:prstGeom prst="rect">
              <a:avLst/>
            </a:prstGeom>
          </p:spPr>
        </p:pic>
        <p:pic>
          <p:nvPicPr>
            <p:cNvPr id="34" name="Picture 33"/>
            <p:cNvPicPr>
              <a:picLocks noChangeAspect="1"/>
            </p:cNvPicPr>
            <p:nvPr/>
          </p:nvPicPr>
          <p:blipFill rotWithShape="1">
            <a:blip r:embed="rId12"/>
            <a:srcRect t="18597" r="18314"/>
            <a:stretch/>
          </p:blipFill>
          <p:spPr>
            <a:xfrm>
              <a:off x="3590735" y="4885296"/>
              <a:ext cx="333495" cy="378070"/>
            </a:xfrm>
            <a:prstGeom prst="rect">
              <a:avLst/>
            </a:prstGeom>
          </p:spPr>
        </p:pic>
        <p:pic>
          <p:nvPicPr>
            <p:cNvPr id="35" name="Picture 34"/>
            <p:cNvPicPr>
              <a:picLocks noChangeAspect="1"/>
            </p:cNvPicPr>
            <p:nvPr/>
          </p:nvPicPr>
          <p:blipFill>
            <a:blip r:embed="rId13"/>
            <a:stretch>
              <a:fillRect/>
            </a:stretch>
          </p:blipFill>
          <p:spPr>
            <a:xfrm>
              <a:off x="3629392" y="1676404"/>
              <a:ext cx="294838" cy="470032"/>
            </a:xfrm>
            <a:prstGeom prst="rect">
              <a:avLst/>
            </a:prstGeom>
          </p:spPr>
        </p:pic>
        <p:pic>
          <p:nvPicPr>
            <p:cNvPr id="36" name="Picture 35"/>
            <p:cNvPicPr>
              <a:picLocks noChangeAspect="1"/>
            </p:cNvPicPr>
            <p:nvPr/>
          </p:nvPicPr>
          <p:blipFill rotWithShape="1">
            <a:blip r:embed="rId12"/>
            <a:srcRect t="18597" r="18314"/>
            <a:stretch/>
          </p:blipFill>
          <p:spPr>
            <a:xfrm>
              <a:off x="7188544" y="4898587"/>
              <a:ext cx="333495" cy="378070"/>
            </a:xfrm>
            <a:prstGeom prst="rect">
              <a:avLst/>
            </a:prstGeom>
          </p:spPr>
        </p:pic>
        <p:pic>
          <p:nvPicPr>
            <p:cNvPr id="37" name="Picture 36"/>
            <p:cNvPicPr>
              <a:picLocks noChangeAspect="1"/>
            </p:cNvPicPr>
            <p:nvPr/>
          </p:nvPicPr>
          <p:blipFill>
            <a:blip r:embed="rId13"/>
            <a:stretch>
              <a:fillRect/>
            </a:stretch>
          </p:blipFill>
          <p:spPr>
            <a:xfrm>
              <a:off x="7188544" y="5938979"/>
              <a:ext cx="294838" cy="470032"/>
            </a:xfrm>
            <a:prstGeom prst="rect">
              <a:avLst/>
            </a:prstGeom>
          </p:spPr>
        </p:pic>
        <p:pic>
          <p:nvPicPr>
            <p:cNvPr id="38" name="Picture 37"/>
            <p:cNvPicPr>
              <a:picLocks noChangeAspect="1"/>
            </p:cNvPicPr>
            <p:nvPr/>
          </p:nvPicPr>
          <p:blipFill>
            <a:blip r:embed="rId13"/>
            <a:stretch>
              <a:fillRect/>
            </a:stretch>
          </p:blipFill>
          <p:spPr>
            <a:xfrm>
              <a:off x="7188544" y="261748"/>
              <a:ext cx="294838" cy="470032"/>
            </a:xfrm>
            <a:prstGeom prst="rect">
              <a:avLst/>
            </a:prstGeom>
          </p:spPr>
        </p:pic>
        <p:pic>
          <p:nvPicPr>
            <p:cNvPr id="39" name="Picture 38"/>
            <p:cNvPicPr>
              <a:picLocks noChangeAspect="1"/>
            </p:cNvPicPr>
            <p:nvPr/>
          </p:nvPicPr>
          <p:blipFill rotWithShape="1">
            <a:blip r:embed="rId12"/>
            <a:srcRect t="18597" r="18314"/>
            <a:stretch/>
          </p:blipFill>
          <p:spPr>
            <a:xfrm>
              <a:off x="7149886" y="1346234"/>
              <a:ext cx="333495" cy="378070"/>
            </a:xfrm>
            <a:prstGeom prst="rect">
              <a:avLst/>
            </a:prstGeom>
          </p:spPr>
        </p:pic>
        <p:pic>
          <p:nvPicPr>
            <p:cNvPr id="40" name="Picture 39"/>
            <p:cNvPicPr>
              <a:picLocks noChangeAspect="1"/>
            </p:cNvPicPr>
            <p:nvPr/>
          </p:nvPicPr>
          <p:blipFill>
            <a:blip r:embed="rId13"/>
            <a:stretch>
              <a:fillRect/>
            </a:stretch>
          </p:blipFill>
          <p:spPr>
            <a:xfrm>
              <a:off x="7188544" y="4369283"/>
              <a:ext cx="294838" cy="470032"/>
            </a:xfrm>
            <a:prstGeom prst="rect">
              <a:avLst/>
            </a:prstGeom>
          </p:spPr>
        </p:pic>
        <p:pic>
          <p:nvPicPr>
            <p:cNvPr id="41" name="Picture 40"/>
            <p:cNvPicPr>
              <a:picLocks noChangeAspect="1"/>
            </p:cNvPicPr>
            <p:nvPr/>
          </p:nvPicPr>
          <p:blipFill rotWithShape="1">
            <a:blip r:embed="rId12"/>
            <a:srcRect t="18597" r="18314"/>
            <a:stretch/>
          </p:blipFill>
          <p:spPr>
            <a:xfrm>
              <a:off x="7188544" y="3485271"/>
              <a:ext cx="333495" cy="378070"/>
            </a:xfrm>
            <a:prstGeom prst="rect">
              <a:avLst/>
            </a:prstGeom>
          </p:spPr>
        </p:pic>
        <p:pic>
          <p:nvPicPr>
            <p:cNvPr id="42" name="Picture 41"/>
            <p:cNvPicPr>
              <a:picLocks noChangeAspect="1"/>
            </p:cNvPicPr>
            <p:nvPr/>
          </p:nvPicPr>
          <p:blipFill rotWithShape="1">
            <a:blip r:embed="rId12"/>
            <a:srcRect t="18597" r="18314"/>
            <a:stretch/>
          </p:blipFill>
          <p:spPr>
            <a:xfrm>
              <a:off x="7149887" y="1860687"/>
              <a:ext cx="333495" cy="378070"/>
            </a:xfrm>
            <a:prstGeom prst="rect">
              <a:avLst/>
            </a:prstGeom>
          </p:spPr>
        </p:pic>
        <p:pic>
          <p:nvPicPr>
            <p:cNvPr id="43" name="Picture 42"/>
            <p:cNvPicPr>
              <a:picLocks noChangeAspect="1"/>
            </p:cNvPicPr>
            <p:nvPr/>
          </p:nvPicPr>
          <p:blipFill>
            <a:blip r:embed="rId13"/>
            <a:stretch>
              <a:fillRect/>
            </a:stretch>
          </p:blipFill>
          <p:spPr>
            <a:xfrm>
              <a:off x="7188544" y="2788034"/>
              <a:ext cx="294838" cy="470032"/>
            </a:xfrm>
            <a:prstGeom prst="rect">
              <a:avLst/>
            </a:prstGeom>
          </p:spPr>
        </p:pic>
      </p:grpSp>
    </p:spTree>
    <p:extLst>
      <p:ext uri="{BB962C8B-B14F-4D97-AF65-F5344CB8AC3E}">
        <p14:creationId xmlns:p14="http://schemas.microsoft.com/office/powerpoint/2010/main" val="1641997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2231</TotalTime>
  <Words>736</Words>
  <Application>Microsoft Office PowerPoint</Application>
  <PresentationFormat>Widescreen</PresentationFormat>
  <Paragraphs>68</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Plant &amp; Food Research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Jibran Tahir</dc:creator>
  <cp:lastModifiedBy>Jibran Tahir</cp:lastModifiedBy>
  <cp:revision>31</cp:revision>
  <dcterms:created xsi:type="dcterms:W3CDTF">2020-09-15T23:29:33Z</dcterms:created>
  <dcterms:modified xsi:type="dcterms:W3CDTF">2020-11-18T21:00:31Z</dcterms:modified>
</cp:coreProperties>
</file>