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89750" cy="967105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6F9F8C-F843-58AD-063A-31E6D624F9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BCBC680-F626-17B2-CD46-29E5E881A3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GB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9843F4B-E35E-6F3E-1CC7-0C0A8D31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08F4-E5C9-4A47-82DD-EA431E800DE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50ADAE1-714E-33E0-6CB5-2D44BB23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7582B41-3A8A-6734-502C-56D5AAF89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4999-4341-4341-8F03-BF4C426A0E6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173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AB70C4-37CD-CAA3-EB7F-6525B95EE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06513C4F-AE2A-CA7B-3736-3821EDDE73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391DDEF-CC5B-A863-EC85-0AB6FDEAE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08F4-E5C9-4A47-82DD-EA431E800DE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3DD934B-1865-79C7-781C-18A711657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C6364C95-C904-6104-0EE5-1508EED28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4999-4341-4341-8F03-BF4C426A0E6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268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501E876-C632-CA9F-65A8-360951682E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052060E8-7C7E-04DB-2CD6-0F82D527C4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5B004DE-66F4-D2E2-4B6F-390C3A4BF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08F4-E5C9-4A47-82DD-EA431E800DE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097E96E-92EF-7513-E39D-B466E94A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EEDA6D1-872E-4DCA-F69A-F9642CCB1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4999-4341-4341-8F03-BF4C426A0E6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510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A1981C-F095-C4DA-83E5-E3E46A65B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170589E-BD4D-D9EE-91CA-9EEE40443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0F34B4F-2CEE-1922-2E95-782FDAD94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08F4-E5C9-4A47-82DD-EA431E800DE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D143F25-59B9-8742-2F2D-E58DD945D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114DEB3-EC77-2DBC-D911-58646DEAD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4999-4341-4341-8F03-BF4C426A0E6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312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42E6E6-29F2-A08B-76E0-96426D316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2A0845E6-4BC8-113A-A8C0-6E525477E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BE00C55-649B-61D3-E56C-202A94D11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08F4-E5C9-4A47-82DD-EA431E800DE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1B57DC11-5BBF-6AB7-C029-EFC7BA051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341AE6B2-03FB-EB68-4558-83FF77F70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4999-4341-4341-8F03-BF4C426A0E6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510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6EE297-EDCF-85A9-D4A6-A9A2E96D2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526CE70-32F9-9E2E-B683-51DED3520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806F5F9E-2D24-8D53-B2A4-40E9504AB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A0ACB0E4-0E20-FE01-330E-73EB7EDE1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08F4-E5C9-4A47-82DD-EA431E800DE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23CD674B-1CA2-EF7A-C1DE-95141E141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C8A054B7-B94B-F90E-3445-542679046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4999-4341-4341-8F03-BF4C426A0E6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456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2CED6B-E6A8-0E0A-004E-64DD23981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94369E58-D4E3-74E8-7A8C-EE6C8768BB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ECABD749-ED19-EB90-901B-334FA758C1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287C30AE-D3F7-2331-4B60-7C08F6899C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25C7196A-E407-70A0-6BE8-0112AC7FC9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5DBF2BBE-F68C-F314-11DA-137FA12AC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08F4-E5C9-4A47-82DD-EA431E800DE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0CD48392-C06B-FB41-6C8D-D18AD0A99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86376268-1C6B-4C6F-744D-2226BD47F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4999-4341-4341-8F03-BF4C426A0E6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7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FB1B89-3979-B4D2-1EDB-0625586C6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409A2663-0576-43BF-F0A2-FCA317785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08F4-E5C9-4A47-82DD-EA431E800DE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51C06FA7-5A05-BF1C-C2B3-BA27649A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CD2261EC-45F0-2392-7452-60A4C9C79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4999-4341-4341-8F03-BF4C426A0E6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651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FEBBBB0A-DBE2-DBE3-2E5F-B11D3BC62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08F4-E5C9-4A47-82DD-EA431E800DE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7A2C5F51-A73C-D8A4-EDCB-0FCC41D41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2E9B0552-EC57-A7B0-4E63-71D5A1A0F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4999-4341-4341-8F03-BF4C426A0E6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435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91C19A-CDBB-D68E-77C5-7BFA87A1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C21417D-9038-FB1C-A675-F1270693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B80D5A85-53A3-08EE-602B-DCFF0FD8F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87B7B8F3-5402-4A02-766C-835A2586E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08F4-E5C9-4A47-82DD-EA431E800DE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F8D1A1C3-5DD2-6E0B-0C18-E43B934D9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BF1531AA-1555-3EB9-CE59-056EDD526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4999-4341-4341-8F03-BF4C426A0E6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846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FEA095-5133-3E63-A9C4-FED595EF8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8991384D-C23F-18CF-F4FC-E2B6BCBF43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47807744-01F0-F5BA-5306-85FE5B7470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4D8755C0-7503-D93C-CE6E-82B9F3198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08F4-E5C9-4A47-82DD-EA431E800DE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92FAC89E-3DDE-B599-1A72-1A6A68466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756A85A8-B138-8EC7-0C2F-80E253574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4999-4341-4341-8F03-BF4C426A0E6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427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32FB5B5E-82C4-2D5B-AAD8-81671B9FB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F029398B-01D9-A3BD-4301-973676055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D5B86FA-B7EF-0A8F-1C6E-B172D7C2F3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408F4-E5C9-4A47-82DD-EA431E800DE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D3E0E14-9648-6B26-72E4-DA12740EA6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E50A0A9-F027-C320-98CE-A8B8072833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84999-4341-4341-8F03-BF4C426A0E6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828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FB673EDB-6450-4CD2-900A-6B83AF180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597298"/>
            <a:ext cx="9149095" cy="5663404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5F2C643D-31AC-3144-1DA9-8C22C501F256}"/>
              </a:ext>
            </a:extLst>
          </p:cNvPr>
          <p:cNvSpPr txBox="1"/>
          <p:nvPr/>
        </p:nvSpPr>
        <p:spPr>
          <a:xfrm>
            <a:off x="687976" y="6334518"/>
            <a:ext cx="96142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S4. 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Starch and sucrose metabolism from the KEGG database. In the map, the LCB-degrading enzymes predicted in </a:t>
            </a:r>
            <a:r>
              <a:rPr lang="en-US" sz="11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Porcellio dilatatus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 bacterial communities are 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highlighted in red.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8451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31</Words>
  <Application>Microsoft Office PowerPoint</Application>
  <PresentationFormat>Ecrã Panorâmico</PresentationFormat>
  <Paragraphs>1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Catarina Fernandes Coelho</dc:creator>
  <cp:lastModifiedBy>catarina coelho</cp:lastModifiedBy>
  <cp:revision>5</cp:revision>
  <cp:lastPrinted>2022-10-23T16:20:46Z</cp:lastPrinted>
  <dcterms:created xsi:type="dcterms:W3CDTF">2022-10-23T15:50:42Z</dcterms:created>
  <dcterms:modified xsi:type="dcterms:W3CDTF">2022-11-03T14:24:37Z</dcterms:modified>
</cp:coreProperties>
</file>