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75" r:id="rId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GA_09_2018\DOUTORAMENTO_CATARINA\Artigo1_IsopodesMicrobioma\Revision\Figuras%20e%20tabelas_revistas\OTUs_2019_10_21_Usado%20para%20os%20resultados%20fina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pt-PT" sz="1100" cap="non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Rarefaction curves </a:t>
            </a:r>
          </a:p>
        </c:rich>
      </c:tx>
      <c:layout>
        <c:manualLayout>
          <c:xMode val="edge"/>
          <c:yMode val="edge"/>
          <c:x val="0.31760244501105545"/>
          <c:y val="3.69659228567671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cap="none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44125364723478"/>
          <c:y val="0.12269910348769963"/>
          <c:w val="0.72073935463300109"/>
          <c:h val="0.740145424691232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'Rarefaction_22 SAMPLES'!$B$2</c:f>
              <c:strCache>
                <c:ptCount val="1"/>
                <c:pt idx="0">
                  <c:v>PdTr1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SAMPLES'!$B$3:$B$912</c:f>
              <c:numCache>
                <c:formatCode>General</c:formatCode>
                <c:ptCount val="910"/>
                <c:pt idx="0">
                  <c:v>1</c:v>
                </c:pt>
                <c:pt idx="1">
                  <c:v>54.655000000000001</c:v>
                </c:pt>
                <c:pt idx="2">
                  <c:v>62.856999999999999</c:v>
                </c:pt>
                <c:pt idx="3">
                  <c:v>82.438999999999993</c:v>
                </c:pt>
                <c:pt idx="4">
                  <c:v>101.64400000000001</c:v>
                </c:pt>
                <c:pt idx="5">
                  <c:v>116.488</c:v>
                </c:pt>
                <c:pt idx="6">
                  <c:v>128.578</c:v>
                </c:pt>
                <c:pt idx="7">
                  <c:v>138.76300000000001</c:v>
                </c:pt>
                <c:pt idx="8">
                  <c:v>147.32</c:v>
                </c:pt>
                <c:pt idx="9">
                  <c:v>154.91499999999999</c:v>
                </c:pt>
                <c:pt idx="10">
                  <c:v>161.75299999999999</c:v>
                </c:pt>
                <c:pt idx="11">
                  <c:v>167.792</c:v>
                </c:pt>
                <c:pt idx="12">
                  <c:v>173.15799999999999</c:v>
                </c:pt>
                <c:pt idx="13">
                  <c:v>178.25</c:v>
                </c:pt>
                <c:pt idx="14">
                  <c:v>183.03700000000001</c:v>
                </c:pt>
                <c:pt idx="15">
                  <c:v>187.28100000000001</c:v>
                </c:pt>
                <c:pt idx="16">
                  <c:v>191.363</c:v>
                </c:pt>
                <c:pt idx="17">
                  <c:v>192.57400000000001</c:v>
                </c:pt>
                <c:pt idx="18">
                  <c:v>195.161</c:v>
                </c:pt>
                <c:pt idx="19">
                  <c:v>198.69800000000001</c:v>
                </c:pt>
                <c:pt idx="20">
                  <c:v>202.096</c:v>
                </c:pt>
                <c:pt idx="21">
                  <c:v>205.24799999999999</c:v>
                </c:pt>
                <c:pt idx="22">
                  <c:v>208.24299999999999</c:v>
                </c:pt>
                <c:pt idx="23">
                  <c:v>211.09899999999999</c:v>
                </c:pt>
                <c:pt idx="24">
                  <c:v>213.81200000000001</c:v>
                </c:pt>
                <c:pt idx="25">
                  <c:v>216.42699999999999</c:v>
                </c:pt>
                <c:pt idx="26">
                  <c:v>218.96299999999999</c:v>
                </c:pt>
                <c:pt idx="27">
                  <c:v>221.39699999999999</c:v>
                </c:pt>
                <c:pt idx="28">
                  <c:v>223.63</c:v>
                </c:pt>
                <c:pt idx="29">
                  <c:v>225.9</c:v>
                </c:pt>
                <c:pt idx="30">
                  <c:v>228.06200000000001</c:v>
                </c:pt>
                <c:pt idx="31">
                  <c:v>230.10599999999999</c:v>
                </c:pt>
                <c:pt idx="32">
                  <c:v>232.08500000000001</c:v>
                </c:pt>
                <c:pt idx="33">
                  <c:v>233.976</c:v>
                </c:pt>
                <c:pt idx="34">
                  <c:v>235.80699999999999</c:v>
                </c:pt>
                <c:pt idx="35">
                  <c:v>237.52600000000001</c:v>
                </c:pt>
                <c:pt idx="36">
                  <c:v>239.274</c:v>
                </c:pt>
                <c:pt idx="37">
                  <c:v>240.994</c:v>
                </c:pt>
                <c:pt idx="38">
                  <c:v>242.59</c:v>
                </c:pt>
                <c:pt idx="39">
                  <c:v>244.16900000000001</c:v>
                </c:pt>
                <c:pt idx="40">
                  <c:v>245.703</c:v>
                </c:pt>
                <c:pt idx="41">
                  <c:v>247.173</c:v>
                </c:pt>
                <c:pt idx="42">
                  <c:v>248.61199999999999</c:v>
                </c:pt>
                <c:pt idx="43">
                  <c:v>250.005</c:v>
                </c:pt>
                <c:pt idx="44">
                  <c:v>251.399</c:v>
                </c:pt>
                <c:pt idx="45">
                  <c:v>252.77099999999999</c:v>
                </c:pt>
                <c:pt idx="46">
                  <c:v>254.053</c:v>
                </c:pt>
                <c:pt idx="47">
                  <c:v>255.31700000000001</c:v>
                </c:pt>
                <c:pt idx="48">
                  <c:v>256.55799999999999</c:v>
                </c:pt>
                <c:pt idx="49">
                  <c:v>257.74299999999999</c:v>
                </c:pt>
                <c:pt idx="50">
                  <c:v>258.90699999999998</c:v>
                </c:pt>
                <c:pt idx="51">
                  <c:v>260.03399999999999</c:v>
                </c:pt>
                <c:pt idx="52">
                  <c:v>261.19</c:v>
                </c:pt>
                <c:pt idx="53">
                  <c:v>262.24900000000002</c:v>
                </c:pt>
                <c:pt idx="54">
                  <c:v>262.322</c:v>
                </c:pt>
                <c:pt idx="55">
                  <c:v>263.31400000000002</c:v>
                </c:pt>
                <c:pt idx="56">
                  <c:v>264.375</c:v>
                </c:pt>
                <c:pt idx="57">
                  <c:v>265.42899999999997</c:v>
                </c:pt>
                <c:pt idx="58">
                  <c:v>266.43299999999999</c:v>
                </c:pt>
                <c:pt idx="59">
                  <c:v>267.46699999999998</c:v>
                </c:pt>
                <c:pt idx="60">
                  <c:v>268.49599999999998</c:v>
                </c:pt>
                <c:pt idx="61">
                  <c:v>269.43099999999998</c:v>
                </c:pt>
                <c:pt idx="62">
                  <c:v>270.36700000000002</c:v>
                </c:pt>
                <c:pt idx="63">
                  <c:v>271.25299999999999</c:v>
                </c:pt>
                <c:pt idx="64">
                  <c:v>272.12900000000002</c:v>
                </c:pt>
                <c:pt idx="65">
                  <c:v>272.959</c:v>
                </c:pt>
                <c:pt idx="66">
                  <c:v>273.82900000000001</c:v>
                </c:pt>
                <c:pt idx="67">
                  <c:v>274.69299999999998</c:v>
                </c:pt>
                <c:pt idx="68">
                  <c:v>275.54399999999998</c:v>
                </c:pt>
                <c:pt idx="69">
                  <c:v>276.43200000000002</c:v>
                </c:pt>
                <c:pt idx="70">
                  <c:v>277.20699999999999</c:v>
                </c:pt>
                <c:pt idx="71">
                  <c:v>277.98</c:v>
                </c:pt>
                <c:pt idx="72">
                  <c:v>278.73899999999998</c:v>
                </c:pt>
                <c:pt idx="73">
                  <c:v>279.45100000000002</c:v>
                </c:pt>
                <c:pt idx="74">
                  <c:v>280.178</c:v>
                </c:pt>
                <c:pt idx="75">
                  <c:v>280.91300000000001</c:v>
                </c:pt>
                <c:pt idx="76">
                  <c:v>281.61700000000002</c:v>
                </c:pt>
                <c:pt idx="77">
                  <c:v>282.31400000000002</c:v>
                </c:pt>
                <c:pt idx="78">
                  <c:v>282.99099999999999</c:v>
                </c:pt>
                <c:pt idx="79">
                  <c:v>283.64600000000002</c:v>
                </c:pt>
                <c:pt idx="80">
                  <c:v>284.32799999999997</c:v>
                </c:pt>
                <c:pt idx="81">
                  <c:v>284.99599999999998</c:v>
                </c:pt>
                <c:pt idx="82">
                  <c:v>285.584</c:v>
                </c:pt>
                <c:pt idx="83">
                  <c:v>286.226</c:v>
                </c:pt>
                <c:pt idx="84">
                  <c:v>286.82400000000001</c:v>
                </c:pt>
                <c:pt idx="85">
                  <c:v>287.44200000000001</c:v>
                </c:pt>
                <c:pt idx="86">
                  <c:v>288.03800000000001</c:v>
                </c:pt>
                <c:pt idx="87">
                  <c:v>288.63</c:v>
                </c:pt>
                <c:pt idx="88">
                  <c:v>289.19299999999998</c:v>
                </c:pt>
                <c:pt idx="89">
                  <c:v>289.79000000000002</c:v>
                </c:pt>
                <c:pt idx="90">
                  <c:v>290.37400000000002</c:v>
                </c:pt>
                <c:pt idx="91">
                  <c:v>290.947</c:v>
                </c:pt>
                <c:pt idx="92">
                  <c:v>291.464</c:v>
                </c:pt>
                <c:pt idx="93">
                  <c:v>292.00400000000002</c:v>
                </c:pt>
                <c:pt idx="94">
                  <c:v>292.55200000000002</c:v>
                </c:pt>
                <c:pt idx="95">
                  <c:v>293.10199999999998</c:v>
                </c:pt>
                <c:pt idx="96">
                  <c:v>293.63499999999999</c:v>
                </c:pt>
                <c:pt idx="97">
                  <c:v>294.12900000000002</c:v>
                </c:pt>
                <c:pt idx="98">
                  <c:v>294.66699999999997</c:v>
                </c:pt>
                <c:pt idx="99">
                  <c:v>295.13900000000001</c:v>
                </c:pt>
                <c:pt idx="100">
                  <c:v>295.63799999999998</c:v>
                </c:pt>
                <c:pt idx="101">
                  <c:v>296.12599999999998</c:v>
                </c:pt>
                <c:pt idx="102">
                  <c:v>296.62200000000001</c:v>
                </c:pt>
                <c:pt idx="103">
                  <c:v>297.10500000000002</c:v>
                </c:pt>
                <c:pt idx="104">
                  <c:v>297.58600000000001</c:v>
                </c:pt>
                <c:pt idx="105">
                  <c:v>298.07400000000001</c:v>
                </c:pt>
                <c:pt idx="106">
                  <c:v>298.54300000000001</c:v>
                </c:pt>
                <c:pt idx="107">
                  <c:v>298.95600000000002</c:v>
                </c:pt>
                <c:pt idx="108">
                  <c:v>299.37200000000001</c:v>
                </c:pt>
                <c:pt idx="109">
                  <c:v>299.80500000000001</c:v>
                </c:pt>
                <c:pt idx="110">
                  <c:v>300.22899999999998</c:v>
                </c:pt>
                <c:pt idx="111">
                  <c:v>300.65899999999999</c:v>
                </c:pt>
                <c:pt idx="112">
                  <c:v>301.077</c:v>
                </c:pt>
                <c:pt idx="113">
                  <c:v>301.49799999999999</c:v>
                </c:pt>
                <c:pt idx="114">
                  <c:v>301.89</c:v>
                </c:pt>
                <c:pt idx="115">
                  <c:v>302.28399999999999</c:v>
                </c:pt>
                <c:pt idx="116">
                  <c:v>302.65100000000001</c:v>
                </c:pt>
                <c:pt idx="117">
                  <c:v>303.03399999999999</c:v>
                </c:pt>
                <c:pt idx="118">
                  <c:v>303.42</c:v>
                </c:pt>
                <c:pt idx="119">
                  <c:v>303.81700000000001</c:v>
                </c:pt>
                <c:pt idx="120">
                  <c:v>304.19499999999999</c:v>
                </c:pt>
                <c:pt idx="121">
                  <c:v>304.57600000000002</c:v>
                </c:pt>
                <c:pt idx="122">
                  <c:v>304.96899999999999</c:v>
                </c:pt>
                <c:pt idx="123">
                  <c:v>305.34500000000003</c:v>
                </c:pt>
                <c:pt idx="124">
                  <c:v>305.58600000000001</c:v>
                </c:pt>
                <c:pt idx="125">
                  <c:v>305.69600000000003</c:v>
                </c:pt>
                <c:pt idx="126">
                  <c:v>306.01600000000002</c:v>
                </c:pt>
                <c:pt idx="127">
                  <c:v>306.38499999999999</c:v>
                </c:pt>
                <c:pt idx="128">
                  <c:v>306.77100000000002</c:v>
                </c:pt>
                <c:pt idx="129">
                  <c:v>307.11900000000003</c:v>
                </c:pt>
                <c:pt idx="130">
                  <c:v>307.44200000000001</c:v>
                </c:pt>
                <c:pt idx="131">
                  <c:v>307.74799999999999</c:v>
                </c:pt>
                <c:pt idx="132">
                  <c:v>308.08600000000001</c:v>
                </c:pt>
                <c:pt idx="133">
                  <c:v>308.375</c:v>
                </c:pt>
                <c:pt idx="134">
                  <c:v>308.43900000000002</c:v>
                </c:pt>
                <c:pt idx="135">
                  <c:v>308.66000000000003</c:v>
                </c:pt>
                <c:pt idx="136">
                  <c:v>308.74099999999999</c:v>
                </c:pt>
                <c:pt idx="137">
                  <c:v>309.04599999999999</c:v>
                </c:pt>
                <c:pt idx="138">
                  <c:v>309.34699999999998</c:v>
                </c:pt>
                <c:pt idx="139">
                  <c:v>309.63600000000002</c:v>
                </c:pt>
                <c:pt idx="140">
                  <c:v>309.80700000000002</c:v>
                </c:pt>
                <c:pt idx="141">
                  <c:v>309.92700000000002</c:v>
                </c:pt>
                <c:pt idx="142">
                  <c:v>310.16300000000001</c:v>
                </c:pt>
                <c:pt idx="143">
                  <c:v>310.226</c:v>
                </c:pt>
                <c:pt idx="144">
                  <c:v>310.53399999999999</c:v>
                </c:pt>
                <c:pt idx="145">
                  <c:v>310.83199999999999</c:v>
                </c:pt>
                <c:pt idx="146">
                  <c:v>311.14400000000001</c:v>
                </c:pt>
                <c:pt idx="147">
                  <c:v>311.42099999999999</c:v>
                </c:pt>
                <c:pt idx="148">
                  <c:v>311.721</c:v>
                </c:pt>
                <c:pt idx="149">
                  <c:v>312.01400000000001</c:v>
                </c:pt>
                <c:pt idx="150">
                  <c:v>312.29300000000001</c:v>
                </c:pt>
                <c:pt idx="151">
                  <c:v>312.58300000000003</c:v>
                </c:pt>
                <c:pt idx="152">
                  <c:v>312.86900000000003</c:v>
                </c:pt>
                <c:pt idx="153">
                  <c:v>313.14699999999999</c:v>
                </c:pt>
                <c:pt idx="154">
                  <c:v>313.40600000000001</c:v>
                </c:pt>
                <c:pt idx="155">
                  <c:v>313.67500000000001</c:v>
                </c:pt>
                <c:pt idx="156">
                  <c:v>313.94900000000001</c:v>
                </c:pt>
                <c:pt idx="157">
                  <c:v>314.20100000000002</c:v>
                </c:pt>
                <c:pt idx="158">
                  <c:v>314.43099999999998</c:v>
                </c:pt>
                <c:pt idx="159">
                  <c:v>314.678</c:v>
                </c:pt>
                <c:pt idx="160">
                  <c:v>314.91500000000002</c:v>
                </c:pt>
                <c:pt idx="161">
                  <c:v>315.16399999999999</c:v>
                </c:pt>
                <c:pt idx="162">
                  <c:v>315.40699999999998</c:v>
                </c:pt>
                <c:pt idx="163">
                  <c:v>315.66399999999999</c:v>
                </c:pt>
                <c:pt idx="164">
                  <c:v>315.88299999999998</c:v>
                </c:pt>
                <c:pt idx="165">
                  <c:v>316.089</c:v>
                </c:pt>
                <c:pt idx="166">
                  <c:v>316.31200000000001</c:v>
                </c:pt>
                <c:pt idx="167">
                  <c:v>316.577</c:v>
                </c:pt>
                <c:pt idx="168">
                  <c:v>316.84399999999999</c:v>
                </c:pt>
                <c:pt idx="169">
                  <c:v>317.05900000000003</c:v>
                </c:pt>
                <c:pt idx="170">
                  <c:v>317.14299999999997</c:v>
                </c:pt>
                <c:pt idx="171">
                  <c:v>317.267</c:v>
                </c:pt>
                <c:pt idx="172">
                  <c:v>317.50299999999999</c:v>
                </c:pt>
                <c:pt idx="173">
                  <c:v>317.71100000000001</c:v>
                </c:pt>
                <c:pt idx="174">
                  <c:v>317.94099999999997</c:v>
                </c:pt>
                <c:pt idx="175">
                  <c:v>318.17500000000001</c:v>
                </c:pt>
                <c:pt idx="176">
                  <c:v>318.399</c:v>
                </c:pt>
                <c:pt idx="177">
                  <c:v>318.49299999999999</c:v>
                </c:pt>
                <c:pt idx="178">
                  <c:v>318.61099999999999</c:v>
                </c:pt>
                <c:pt idx="179">
                  <c:v>318.84199999999998</c:v>
                </c:pt>
                <c:pt idx="180">
                  <c:v>319.05500000000001</c:v>
                </c:pt>
                <c:pt idx="181">
                  <c:v>319.25400000000002</c:v>
                </c:pt>
                <c:pt idx="182">
                  <c:v>319.41800000000001</c:v>
                </c:pt>
                <c:pt idx="183">
                  <c:v>319.62599999999998</c:v>
                </c:pt>
                <c:pt idx="184">
                  <c:v>319.79899999999998</c:v>
                </c:pt>
                <c:pt idx="185">
                  <c:v>320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C5F-497A-8E1E-651D3FEC913B}"/>
            </c:ext>
          </c:extLst>
        </c:ser>
        <c:ser>
          <c:idx val="1"/>
          <c:order val="1"/>
          <c:tx>
            <c:strRef>
              <c:f>'Rarefaction_22 SAMPLES'!$C$2</c:f>
              <c:strCache>
                <c:ptCount val="1"/>
                <c:pt idx="0">
                  <c:v>PdTr2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SAMPLES'!$C$3:$C$912</c:f>
              <c:numCache>
                <c:formatCode>General</c:formatCode>
                <c:ptCount val="910"/>
                <c:pt idx="0">
                  <c:v>1</c:v>
                </c:pt>
                <c:pt idx="1">
                  <c:v>62</c:v>
                </c:pt>
                <c:pt idx="2">
                  <c:v>74.435000000000002</c:v>
                </c:pt>
                <c:pt idx="3">
                  <c:v>107.651</c:v>
                </c:pt>
                <c:pt idx="4">
                  <c:v>144.672</c:v>
                </c:pt>
                <c:pt idx="5">
                  <c:v>176.18700000000001</c:v>
                </c:pt>
                <c:pt idx="6">
                  <c:v>203.51599999999999</c:v>
                </c:pt>
                <c:pt idx="7">
                  <c:v>227.88900000000001</c:v>
                </c:pt>
                <c:pt idx="8">
                  <c:v>249.86600000000001</c:v>
                </c:pt>
                <c:pt idx="9">
                  <c:v>269.56299999999999</c:v>
                </c:pt>
                <c:pt idx="10">
                  <c:v>287.61099999999999</c:v>
                </c:pt>
                <c:pt idx="11">
                  <c:v>304.24</c:v>
                </c:pt>
                <c:pt idx="12">
                  <c:v>319.577</c:v>
                </c:pt>
                <c:pt idx="13">
                  <c:v>333.64</c:v>
                </c:pt>
                <c:pt idx="14">
                  <c:v>346.64</c:v>
                </c:pt>
                <c:pt idx="15">
                  <c:v>359.02600000000001</c:v>
                </c:pt>
                <c:pt idx="16">
                  <c:v>370.46499999999997</c:v>
                </c:pt>
                <c:pt idx="17">
                  <c:v>374.01900000000001</c:v>
                </c:pt>
                <c:pt idx="18">
                  <c:v>381.59</c:v>
                </c:pt>
                <c:pt idx="19">
                  <c:v>391.928</c:v>
                </c:pt>
                <c:pt idx="20">
                  <c:v>401.7</c:v>
                </c:pt>
                <c:pt idx="21">
                  <c:v>410.96800000000002</c:v>
                </c:pt>
                <c:pt idx="22">
                  <c:v>419.86399999999998</c:v>
                </c:pt>
                <c:pt idx="23">
                  <c:v>428.12900000000002</c:v>
                </c:pt>
                <c:pt idx="24">
                  <c:v>436.214</c:v>
                </c:pt>
                <c:pt idx="25">
                  <c:v>443.834</c:v>
                </c:pt>
                <c:pt idx="26">
                  <c:v>451.20299999999997</c:v>
                </c:pt>
                <c:pt idx="27">
                  <c:v>458.30799999999999</c:v>
                </c:pt>
                <c:pt idx="28">
                  <c:v>465.01299999999998</c:v>
                </c:pt>
                <c:pt idx="29">
                  <c:v>471.483</c:v>
                </c:pt>
                <c:pt idx="30">
                  <c:v>477.601</c:v>
                </c:pt>
                <c:pt idx="31">
                  <c:v>483.45400000000001</c:v>
                </c:pt>
                <c:pt idx="32">
                  <c:v>489.17099999999999</c:v>
                </c:pt>
                <c:pt idx="33">
                  <c:v>494.66699999999997</c:v>
                </c:pt>
                <c:pt idx="34">
                  <c:v>499.9</c:v>
                </c:pt>
                <c:pt idx="35">
                  <c:v>505.13900000000001</c:v>
                </c:pt>
                <c:pt idx="36">
                  <c:v>510.029</c:v>
                </c:pt>
                <c:pt idx="37">
                  <c:v>514.67399999999998</c:v>
                </c:pt>
                <c:pt idx="38">
                  <c:v>519.274</c:v>
                </c:pt>
                <c:pt idx="39">
                  <c:v>523.88199999999995</c:v>
                </c:pt>
                <c:pt idx="40">
                  <c:v>528.22900000000004</c:v>
                </c:pt>
                <c:pt idx="41">
                  <c:v>532.46699999999998</c:v>
                </c:pt>
                <c:pt idx="42">
                  <c:v>536.48400000000004</c:v>
                </c:pt>
                <c:pt idx="43">
                  <c:v>540.42499999999995</c:v>
                </c:pt>
                <c:pt idx="44">
                  <c:v>544.23800000000006</c:v>
                </c:pt>
                <c:pt idx="45">
                  <c:v>547.88199999999995</c:v>
                </c:pt>
                <c:pt idx="46">
                  <c:v>551.37400000000002</c:v>
                </c:pt>
                <c:pt idx="47">
                  <c:v>554.82600000000002</c:v>
                </c:pt>
                <c:pt idx="48">
                  <c:v>558.16</c:v>
                </c:pt>
                <c:pt idx="49">
                  <c:v>561.45100000000002</c:v>
                </c:pt>
                <c:pt idx="50">
                  <c:v>564.63</c:v>
                </c:pt>
                <c:pt idx="51">
                  <c:v>567.75900000000001</c:v>
                </c:pt>
                <c:pt idx="52">
                  <c:v>570.798</c:v>
                </c:pt>
                <c:pt idx="53">
                  <c:v>573.71600000000001</c:v>
                </c:pt>
                <c:pt idx="54">
                  <c:v>573.928</c:v>
                </c:pt>
                <c:pt idx="55">
                  <c:v>576.59799999999996</c:v>
                </c:pt>
                <c:pt idx="56">
                  <c:v>579.42399999999998</c:v>
                </c:pt>
                <c:pt idx="57">
                  <c:v>582.22400000000005</c:v>
                </c:pt>
                <c:pt idx="58">
                  <c:v>584.97</c:v>
                </c:pt>
                <c:pt idx="59">
                  <c:v>587.60900000000004</c:v>
                </c:pt>
                <c:pt idx="60">
                  <c:v>590.17899999999997</c:v>
                </c:pt>
                <c:pt idx="61">
                  <c:v>592.69500000000005</c:v>
                </c:pt>
                <c:pt idx="62">
                  <c:v>595.14200000000005</c:v>
                </c:pt>
                <c:pt idx="63">
                  <c:v>597.529</c:v>
                </c:pt>
                <c:pt idx="64">
                  <c:v>599.904</c:v>
                </c:pt>
                <c:pt idx="65">
                  <c:v>602.346</c:v>
                </c:pt>
                <c:pt idx="66">
                  <c:v>604.60500000000002</c:v>
                </c:pt>
                <c:pt idx="67">
                  <c:v>606.82600000000002</c:v>
                </c:pt>
                <c:pt idx="68">
                  <c:v>608.94000000000005</c:v>
                </c:pt>
                <c:pt idx="69">
                  <c:v>611.10299999999995</c:v>
                </c:pt>
                <c:pt idx="70">
                  <c:v>613.19399999999996</c:v>
                </c:pt>
                <c:pt idx="71">
                  <c:v>615.221</c:v>
                </c:pt>
                <c:pt idx="72">
                  <c:v>617.25099999999998</c:v>
                </c:pt>
                <c:pt idx="73">
                  <c:v>619.22500000000002</c:v>
                </c:pt>
                <c:pt idx="74">
                  <c:v>621.19399999999996</c:v>
                </c:pt>
                <c:pt idx="75">
                  <c:v>623.09400000000005</c:v>
                </c:pt>
                <c:pt idx="76">
                  <c:v>625.00300000000004</c:v>
                </c:pt>
                <c:pt idx="77">
                  <c:v>626.83299999999997</c:v>
                </c:pt>
                <c:pt idx="78">
                  <c:v>628.60599999999999</c:v>
                </c:pt>
                <c:pt idx="79">
                  <c:v>630.38</c:v>
                </c:pt>
                <c:pt idx="80">
                  <c:v>632.1</c:v>
                </c:pt>
                <c:pt idx="81">
                  <c:v>633.73599999999999</c:v>
                </c:pt>
                <c:pt idx="82">
                  <c:v>635.40899999999999</c:v>
                </c:pt>
                <c:pt idx="83">
                  <c:v>637.07799999999997</c:v>
                </c:pt>
                <c:pt idx="84">
                  <c:v>638.71</c:v>
                </c:pt>
                <c:pt idx="85">
                  <c:v>640.26199999999994</c:v>
                </c:pt>
                <c:pt idx="86">
                  <c:v>641.76499999999999</c:v>
                </c:pt>
                <c:pt idx="87">
                  <c:v>643.31200000000001</c:v>
                </c:pt>
                <c:pt idx="88">
                  <c:v>644.83299999999997</c:v>
                </c:pt>
                <c:pt idx="89">
                  <c:v>646.35299999999995</c:v>
                </c:pt>
                <c:pt idx="90">
                  <c:v>647.83500000000004</c:v>
                </c:pt>
                <c:pt idx="91">
                  <c:v>649.31500000000005</c:v>
                </c:pt>
                <c:pt idx="92">
                  <c:v>650.66399999999999</c:v>
                </c:pt>
                <c:pt idx="93">
                  <c:v>652.03300000000002</c:v>
                </c:pt>
                <c:pt idx="94">
                  <c:v>653.42399999999998</c:v>
                </c:pt>
                <c:pt idx="95">
                  <c:v>654.822</c:v>
                </c:pt>
                <c:pt idx="96">
                  <c:v>656.09500000000003</c:v>
                </c:pt>
                <c:pt idx="97">
                  <c:v>657.375</c:v>
                </c:pt>
                <c:pt idx="98">
                  <c:v>658.63599999999997</c:v>
                </c:pt>
                <c:pt idx="99">
                  <c:v>659.88</c:v>
                </c:pt>
                <c:pt idx="100">
                  <c:v>661.15099999999995</c:v>
                </c:pt>
                <c:pt idx="101">
                  <c:v>662.36599999999999</c:v>
                </c:pt>
                <c:pt idx="102">
                  <c:v>663.62199999999996</c:v>
                </c:pt>
                <c:pt idx="103">
                  <c:v>664.83</c:v>
                </c:pt>
                <c:pt idx="104">
                  <c:v>666.03399999999999</c:v>
                </c:pt>
                <c:pt idx="105">
                  <c:v>667.15</c:v>
                </c:pt>
                <c:pt idx="106">
                  <c:v>668.24699999999996</c:v>
                </c:pt>
                <c:pt idx="107">
                  <c:v>669.43899999999996</c:v>
                </c:pt>
                <c:pt idx="108">
                  <c:v>670.60500000000002</c:v>
                </c:pt>
                <c:pt idx="109">
                  <c:v>671.67200000000003</c:v>
                </c:pt>
                <c:pt idx="110">
                  <c:v>672.75900000000001</c:v>
                </c:pt>
                <c:pt idx="111">
                  <c:v>673.85199999999998</c:v>
                </c:pt>
                <c:pt idx="112">
                  <c:v>674.86699999999996</c:v>
                </c:pt>
                <c:pt idx="113">
                  <c:v>675.87900000000002</c:v>
                </c:pt>
                <c:pt idx="114">
                  <c:v>676.86599999999999</c:v>
                </c:pt>
                <c:pt idx="115">
                  <c:v>677.83299999999997</c:v>
                </c:pt>
                <c:pt idx="116">
                  <c:v>678.80499999999995</c:v>
                </c:pt>
                <c:pt idx="117">
                  <c:v>679.73500000000001</c:v>
                </c:pt>
                <c:pt idx="118">
                  <c:v>680.76</c:v>
                </c:pt>
                <c:pt idx="119">
                  <c:v>681.71900000000005</c:v>
                </c:pt>
                <c:pt idx="120">
                  <c:v>682.68100000000004</c:v>
                </c:pt>
                <c:pt idx="121">
                  <c:v>683.69100000000003</c:v>
                </c:pt>
                <c:pt idx="122">
                  <c:v>684.58900000000006</c:v>
                </c:pt>
                <c:pt idx="123">
                  <c:v>685.53700000000003</c:v>
                </c:pt>
                <c:pt idx="124">
                  <c:v>686.16700000000003</c:v>
                </c:pt>
                <c:pt idx="125">
                  <c:v>686.48199999999997</c:v>
                </c:pt>
                <c:pt idx="126">
                  <c:v>687.41</c:v>
                </c:pt>
                <c:pt idx="127">
                  <c:v>688.30700000000002</c:v>
                </c:pt>
                <c:pt idx="128">
                  <c:v>689.149</c:v>
                </c:pt>
                <c:pt idx="129">
                  <c:v>690.02499999999998</c:v>
                </c:pt>
                <c:pt idx="130">
                  <c:v>690.88900000000001</c:v>
                </c:pt>
                <c:pt idx="131">
                  <c:v>691.73299999999995</c:v>
                </c:pt>
                <c:pt idx="132">
                  <c:v>692.60599999999999</c:v>
                </c:pt>
                <c:pt idx="133">
                  <c:v>693.26199999999994</c:v>
                </c:pt>
                <c:pt idx="134">
                  <c:v>693.43</c:v>
                </c:pt>
                <c:pt idx="135">
                  <c:v>694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C5F-497A-8E1E-651D3FEC913B}"/>
            </c:ext>
          </c:extLst>
        </c:ser>
        <c:ser>
          <c:idx val="2"/>
          <c:order val="2"/>
          <c:tx>
            <c:strRef>
              <c:f>'Rarefaction_22 SAMPLES'!$D$2</c:f>
              <c:strCache>
                <c:ptCount val="1"/>
                <c:pt idx="0">
                  <c:v>PdTr3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SAMPLES'!$D$3:$D$912</c:f>
              <c:numCache>
                <c:formatCode>General</c:formatCode>
                <c:ptCount val="910"/>
                <c:pt idx="0">
                  <c:v>1</c:v>
                </c:pt>
                <c:pt idx="1">
                  <c:v>4.5330000000000004</c:v>
                </c:pt>
                <c:pt idx="2">
                  <c:v>5.2169999999999996</c:v>
                </c:pt>
                <c:pt idx="3">
                  <c:v>7.0069999999999997</c:v>
                </c:pt>
                <c:pt idx="4">
                  <c:v>9.1170000000000009</c:v>
                </c:pt>
                <c:pt idx="5">
                  <c:v>11</c:v>
                </c:pt>
                <c:pt idx="6">
                  <c:v>12.801</c:v>
                </c:pt>
                <c:pt idx="7">
                  <c:v>14.528</c:v>
                </c:pt>
                <c:pt idx="8">
                  <c:v>16.158999999999999</c:v>
                </c:pt>
                <c:pt idx="9">
                  <c:v>17.731999999999999</c:v>
                </c:pt>
                <c:pt idx="10">
                  <c:v>19.305</c:v>
                </c:pt>
                <c:pt idx="11">
                  <c:v>20.800999999999998</c:v>
                </c:pt>
                <c:pt idx="12">
                  <c:v>22.254999999999999</c:v>
                </c:pt>
                <c:pt idx="13">
                  <c:v>23.728000000000002</c:v>
                </c:pt>
                <c:pt idx="14">
                  <c:v>25.132999999999999</c:v>
                </c:pt>
                <c:pt idx="15">
                  <c:v>26.481999999999999</c:v>
                </c:pt>
                <c:pt idx="16">
                  <c:v>27.890999999999998</c:v>
                </c:pt>
                <c:pt idx="17">
                  <c:v>28.306000000000001</c:v>
                </c:pt>
                <c:pt idx="18">
                  <c:v>29.254000000000001</c:v>
                </c:pt>
                <c:pt idx="19">
                  <c:v>30.548999999999999</c:v>
                </c:pt>
                <c:pt idx="20">
                  <c:v>31.847000000000001</c:v>
                </c:pt>
                <c:pt idx="21">
                  <c:v>33.15</c:v>
                </c:pt>
                <c:pt idx="22">
                  <c:v>34.43</c:v>
                </c:pt>
                <c:pt idx="23">
                  <c:v>35.590000000000003</c:v>
                </c:pt>
                <c:pt idx="24">
                  <c:v>36.756999999999998</c:v>
                </c:pt>
                <c:pt idx="25">
                  <c:v>37.997999999999998</c:v>
                </c:pt>
                <c:pt idx="26">
                  <c:v>39.164999999999999</c:v>
                </c:pt>
                <c:pt idx="27">
                  <c:v>40.350999999999999</c:v>
                </c:pt>
                <c:pt idx="28">
                  <c:v>41.484000000000002</c:v>
                </c:pt>
                <c:pt idx="29">
                  <c:v>42.68</c:v>
                </c:pt>
                <c:pt idx="30">
                  <c:v>43.795999999999999</c:v>
                </c:pt>
                <c:pt idx="31">
                  <c:v>44.822000000000003</c:v>
                </c:pt>
                <c:pt idx="32">
                  <c:v>45.906999999999996</c:v>
                </c:pt>
                <c:pt idx="33">
                  <c:v>46.95</c:v>
                </c:pt>
                <c:pt idx="34">
                  <c:v>47.98</c:v>
                </c:pt>
                <c:pt idx="35">
                  <c:v>49.042999999999999</c:v>
                </c:pt>
                <c:pt idx="36">
                  <c:v>50.018999999999998</c:v>
                </c:pt>
                <c:pt idx="37">
                  <c:v>50.994</c:v>
                </c:pt>
                <c:pt idx="38">
                  <c:v>52.015999999999998</c:v>
                </c:pt>
                <c:pt idx="39">
                  <c:v>53.014000000000003</c:v>
                </c:pt>
                <c:pt idx="40">
                  <c:v>53.939</c:v>
                </c:pt>
                <c:pt idx="41">
                  <c:v>54.914000000000001</c:v>
                </c:pt>
                <c:pt idx="42">
                  <c:v>55.875</c:v>
                </c:pt>
                <c:pt idx="43">
                  <c:v>56.784999999999997</c:v>
                </c:pt>
                <c:pt idx="44">
                  <c:v>57.688000000000002</c:v>
                </c:pt>
                <c:pt idx="45">
                  <c:v>58.621000000000002</c:v>
                </c:pt>
                <c:pt idx="46">
                  <c:v>59.561</c:v>
                </c:pt>
                <c:pt idx="47">
                  <c:v>60.445999999999998</c:v>
                </c:pt>
                <c:pt idx="48">
                  <c:v>61.301000000000002</c:v>
                </c:pt>
                <c:pt idx="49">
                  <c:v>62.195999999999998</c:v>
                </c:pt>
                <c:pt idx="50">
                  <c:v>63.043999999999997</c:v>
                </c:pt>
                <c:pt idx="51">
                  <c:v>63.965000000000003</c:v>
                </c:pt>
                <c:pt idx="52">
                  <c:v>64.790999999999997</c:v>
                </c:pt>
                <c:pt idx="53">
                  <c:v>65.641000000000005</c:v>
                </c:pt>
                <c:pt idx="54">
                  <c:v>65.691000000000003</c:v>
                </c:pt>
                <c:pt idx="55">
                  <c:v>66.468000000000004</c:v>
                </c:pt>
                <c:pt idx="56">
                  <c:v>67.308000000000007</c:v>
                </c:pt>
                <c:pt idx="57">
                  <c:v>68.108999999999995</c:v>
                </c:pt>
                <c:pt idx="58">
                  <c:v>68.94</c:v>
                </c:pt>
                <c:pt idx="59">
                  <c:v>69.742999999999995</c:v>
                </c:pt>
                <c:pt idx="60">
                  <c:v>70.52</c:v>
                </c:pt>
                <c:pt idx="61">
                  <c:v>71.314999999999998</c:v>
                </c:pt>
                <c:pt idx="62">
                  <c:v>72.052000000000007</c:v>
                </c:pt>
                <c:pt idx="63">
                  <c:v>72.805000000000007</c:v>
                </c:pt>
                <c:pt idx="64">
                  <c:v>73.557000000000002</c:v>
                </c:pt>
                <c:pt idx="65">
                  <c:v>74.287000000000006</c:v>
                </c:pt>
                <c:pt idx="66">
                  <c:v>75.040999999999997</c:v>
                </c:pt>
                <c:pt idx="67">
                  <c:v>75.823999999999998</c:v>
                </c:pt>
                <c:pt idx="68">
                  <c:v>76.540000000000006</c:v>
                </c:pt>
                <c:pt idx="69">
                  <c:v>77.275999999999996</c:v>
                </c:pt>
                <c:pt idx="70">
                  <c:v>78.022999999999996</c:v>
                </c:pt>
                <c:pt idx="71">
                  <c:v>78.731999999999999</c:v>
                </c:pt>
                <c:pt idx="72">
                  <c:v>79.408000000000001</c:v>
                </c:pt>
                <c:pt idx="73">
                  <c:v>80.091999999999999</c:v>
                </c:pt>
                <c:pt idx="74">
                  <c:v>80.787000000000006</c:v>
                </c:pt>
                <c:pt idx="75">
                  <c:v>81.444999999999993</c:v>
                </c:pt>
                <c:pt idx="76">
                  <c:v>82.066000000000003</c:v>
                </c:pt>
                <c:pt idx="77">
                  <c:v>82.734999999999999</c:v>
                </c:pt>
                <c:pt idx="78">
                  <c:v>83.405000000000001</c:v>
                </c:pt>
                <c:pt idx="79">
                  <c:v>84.12</c:v>
                </c:pt>
                <c:pt idx="80">
                  <c:v>84.82</c:v>
                </c:pt>
                <c:pt idx="81">
                  <c:v>85.5</c:v>
                </c:pt>
                <c:pt idx="82">
                  <c:v>86.141000000000005</c:v>
                </c:pt>
                <c:pt idx="83">
                  <c:v>86.79</c:v>
                </c:pt>
                <c:pt idx="84">
                  <c:v>87.465000000000003</c:v>
                </c:pt>
                <c:pt idx="85">
                  <c:v>88.13</c:v>
                </c:pt>
                <c:pt idx="86">
                  <c:v>88.787999999999997</c:v>
                </c:pt>
                <c:pt idx="87">
                  <c:v>89.463999999999999</c:v>
                </c:pt>
                <c:pt idx="88">
                  <c:v>90.155000000000001</c:v>
                </c:pt>
                <c:pt idx="89">
                  <c:v>90.796999999999997</c:v>
                </c:pt>
                <c:pt idx="90">
                  <c:v>91.408000000000001</c:v>
                </c:pt>
                <c:pt idx="91">
                  <c:v>92.021000000000001</c:v>
                </c:pt>
                <c:pt idx="92">
                  <c:v>92.661000000000001</c:v>
                </c:pt>
                <c:pt idx="93">
                  <c:v>93.265000000000001</c:v>
                </c:pt>
                <c:pt idx="94">
                  <c:v>93.822999999999993</c:v>
                </c:pt>
                <c:pt idx="95">
                  <c:v>94.42</c:v>
                </c:pt>
                <c:pt idx="96">
                  <c:v>94.986999999999995</c:v>
                </c:pt>
                <c:pt idx="97">
                  <c:v>95.585999999999999</c:v>
                </c:pt>
                <c:pt idx="98">
                  <c:v>96.177999999999997</c:v>
                </c:pt>
                <c:pt idx="99">
                  <c:v>96.748999999999995</c:v>
                </c:pt>
                <c:pt idx="100">
                  <c:v>97.317999999999998</c:v>
                </c:pt>
                <c:pt idx="101">
                  <c:v>97.917000000000002</c:v>
                </c:pt>
                <c:pt idx="102">
                  <c:v>98.468999999999994</c:v>
                </c:pt>
                <c:pt idx="103">
                  <c:v>99.015000000000001</c:v>
                </c:pt>
                <c:pt idx="104">
                  <c:v>99.552000000000007</c:v>
                </c:pt>
                <c:pt idx="105">
                  <c:v>100.06100000000001</c:v>
                </c:pt>
                <c:pt idx="106">
                  <c:v>100.608</c:v>
                </c:pt>
                <c:pt idx="107">
                  <c:v>101.131</c:v>
                </c:pt>
                <c:pt idx="108">
                  <c:v>101.63500000000001</c:v>
                </c:pt>
                <c:pt idx="109">
                  <c:v>102.187</c:v>
                </c:pt>
                <c:pt idx="110">
                  <c:v>102.744</c:v>
                </c:pt>
                <c:pt idx="111">
                  <c:v>103.255</c:v>
                </c:pt>
                <c:pt idx="112">
                  <c:v>103.77500000000001</c:v>
                </c:pt>
                <c:pt idx="113">
                  <c:v>104.304</c:v>
                </c:pt>
                <c:pt idx="114">
                  <c:v>104.776</c:v>
                </c:pt>
                <c:pt idx="115">
                  <c:v>105.304</c:v>
                </c:pt>
                <c:pt idx="116">
                  <c:v>105.816</c:v>
                </c:pt>
                <c:pt idx="117">
                  <c:v>106.301</c:v>
                </c:pt>
                <c:pt idx="118">
                  <c:v>106.77200000000001</c:v>
                </c:pt>
                <c:pt idx="119">
                  <c:v>107.236</c:v>
                </c:pt>
                <c:pt idx="120">
                  <c:v>107.738</c:v>
                </c:pt>
                <c:pt idx="121">
                  <c:v>108.21</c:v>
                </c:pt>
                <c:pt idx="122">
                  <c:v>108.681</c:v>
                </c:pt>
                <c:pt idx="123">
                  <c:v>109.175</c:v>
                </c:pt>
                <c:pt idx="124">
                  <c:v>109.515</c:v>
                </c:pt>
                <c:pt idx="125">
                  <c:v>109.654</c:v>
                </c:pt>
                <c:pt idx="126">
                  <c:v>110.137</c:v>
                </c:pt>
                <c:pt idx="127">
                  <c:v>110.584</c:v>
                </c:pt>
                <c:pt idx="128">
                  <c:v>111.075</c:v>
                </c:pt>
                <c:pt idx="129">
                  <c:v>111.55</c:v>
                </c:pt>
                <c:pt idx="130">
                  <c:v>112.057</c:v>
                </c:pt>
                <c:pt idx="131">
                  <c:v>112.468</c:v>
                </c:pt>
                <c:pt idx="132">
                  <c:v>112.919</c:v>
                </c:pt>
                <c:pt idx="133">
                  <c:v>113.268</c:v>
                </c:pt>
                <c:pt idx="134">
                  <c:v>113.35299999999999</c:v>
                </c:pt>
                <c:pt idx="135">
                  <c:v>113.643</c:v>
                </c:pt>
                <c:pt idx="136">
                  <c:v>113.782</c:v>
                </c:pt>
                <c:pt idx="137">
                  <c:v>114.23</c:v>
                </c:pt>
                <c:pt idx="138">
                  <c:v>114.666</c:v>
                </c:pt>
                <c:pt idx="139">
                  <c:v>115.071</c:v>
                </c:pt>
                <c:pt idx="140">
                  <c:v>115.295</c:v>
                </c:pt>
                <c:pt idx="141">
                  <c:v>115.496</c:v>
                </c:pt>
                <c:pt idx="142">
                  <c:v>115.824</c:v>
                </c:pt>
                <c:pt idx="143">
                  <c:v>115.92400000000001</c:v>
                </c:pt>
                <c:pt idx="144">
                  <c:v>116.334</c:v>
                </c:pt>
                <c:pt idx="145">
                  <c:v>116.762</c:v>
                </c:pt>
                <c:pt idx="146">
                  <c:v>117.179</c:v>
                </c:pt>
                <c:pt idx="147">
                  <c:v>117.57299999999999</c:v>
                </c:pt>
                <c:pt idx="148">
                  <c:v>117.956</c:v>
                </c:pt>
                <c:pt idx="149">
                  <c:v>118.34</c:v>
                </c:pt>
                <c:pt idx="150">
                  <c:v>118.748</c:v>
                </c:pt>
                <c:pt idx="151">
                  <c:v>119.14100000000001</c:v>
                </c:pt>
                <c:pt idx="152">
                  <c:v>119.539</c:v>
                </c:pt>
                <c:pt idx="153">
                  <c:v>119.90300000000001</c:v>
                </c:pt>
                <c:pt idx="154">
                  <c:v>120.313</c:v>
                </c:pt>
                <c:pt idx="155">
                  <c:v>120.673</c:v>
                </c:pt>
                <c:pt idx="156">
                  <c:v>121.06699999999999</c:v>
                </c:pt>
                <c:pt idx="157">
                  <c:v>121.45699999999999</c:v>
                </c:pt>
                <c:pt idx="158">
                  <c:v>121.825</c:v>
                </c:pt>
                <c:pt idx="159">
                  <c:v>122.203</c:v>
                </c:pt>
                <c:pt idx="160">
                  <c:v>122.586</c:v>
                </c:pt>
                <c:pt idx="161">
                  <c:v>122.983</c:v>
                </c:pt>
                <c:pt idx="162">
                  <c:v>123.351</c:v>
                </c:pt>
                <c:pt idx="163">
                  <c:v>123.72199999999999</c:v>
                </c:pt>
                <c:pt idx="164">
                  <c:v>124.10299999999999</c:v>
                </c:pt>
                <c:pt idx="165">
                  <c:v>124.459</c:v>
                </c:pt>
                <c:pt idx="166">
                  <c:v>124.804</c:v>
                </c:pt>
                <c:pt idx="167">
                  <c:v>125.134</c:v>
                </c:pt>
                <c:pt idx="168">
                  <c:v>125.49</c:v>
                </c:pt>
                <c:pt idx="169">
                  <c:v>125.806</c:v>
                </c:pt>
                <c:pt idx="170">
                  <c:v>125.95099999999999</c:v>
                </c:pt>
                <c:pt idx="171">
                  <c:v>126.155</c:v>
                </c:pt>
                <c:pt idx="172">
                  <c:v>126.526</c:v>
                </c:pt>
                <c:pt idx="173">
                  <c:v>126.871</c:v>
                </c:pt>
                <c:pt idx="174">
                  <c:v>127.229</c:v>
                </c:pt>
                <c:pt idx="175">
                  <c:v>127.54600000000001</c:v>
                </c:pt>
                <c:pt idx="176">
                  <c:v>127.887</c:v>
                </c:pt>
                <c:pt idx="177">
                  <c:v>128.03800000000001</c:v>
                </c:pt>
                <c:pt idx="178">
                  <c:v>128.20500000000001</c:v>
                </c:pt>
                <c:pt idx="179">
                  <c:v>128.53399999999999</c:v>
                </c:pt>
                <c:pt idx="180">
                  <c:v>128.846</c:v>
                </c:pt>
                <c:pt idx="181">
                  <c:v>129.16</c:v>
                </c:pt>
                <c:pt idx="182">
                  <c:v>129.5</c:v>
                </c:pt>
                <c:pt idx="183">
                  <c:v>129.82599999999999</c:v>
                </c:pt>
                <c:pt idx="184">
                  <c:v>130.17400000000001</c:v>
                </c:pt>
                <c:pt idx="185">
                  <c:v>130.48699999999999</c:v>
                </c:pt>
                <c:pt idx="186">
                  <c:v>130.49299999999999</c:v>
                </c:pt>
                <c:pt idx="187">
                  <c:v>130.80099999999999</c:v>
                </c:pt>
                <c:pt idx="188">
                  <c:v>131.096</c:v>
                </c:pt>
                <c:pt idx="189">
                  <c:v>131.393</c:v>
                </c:pt>
                <c:pt idx="190">
                  <c:v>131.66300000000001</c:v>
                </c:pt>
                <c:pt idx="191">
                  <c:v>131.94</c:v>
                </c:pt>
                <c:pt idx="192">
                  <c:v>132.24100000000001</c:v>
                </c:pt>
                <c:pt idx="193">
                  <c:v>132.511</c:v>
                </c:pt>
                <c:pt idx="194">
                  <c:v>132.81700000000001</c:v>
                </c:pt>
                <c:pt idx="195">
                  <c:v>133.11699999999999</c:v>
                </c:pt>
                <c:pt idx="196">
                  <c:v>133.35400000000001</c:v>
                </c:pt>
                <c:pt idx="197">
                  <c:v>133.42599999999999</c:v>
                </c:pt>
                <c:pt idx="198">
                  <c:v>133.72399999999999</c:v>
                </c:pt>
                <c:pt idx="199">
                  <c:v>134.00800000000001</c:v>
                </c:pt>
                <c:pt idx="200">
                  <c:v>134.31</c:v>
                </c:pt>
                <c:pt idx="201">
                  <c:v>134.59100000000001</c:v>
                </c:pt>
                <c:pt idx="202">
                  <c:v>134.857</c:v>
                </c:pt>
                <c:pt idx="203">
                  <c:v>135.125</c:v>
                </c:pt>
                <c:pt idx="204">
                  <c:v>135.26900000000001</c:v>
                </c:pt>
                <c:pt idx="205">
                  <c:v>135.42699999999999</c:v>
                </c:pt>
                <c:pt idx="206">
                  <c:v>135.70500000000001</c:v>
                </c:pt>
                <c:pt idx="207">
                  <c:v>135.72900000000001</c:v>
                </c:pt>
                <c:pt idx="208">
                  <c:v>136.01499999999999</c:v>
                </c:pt>
                <c:pt idx="209">
                  <c:v>136.27799999999999</c:v>
                </c:pt>
                <c:pt idx="210">
                  <c:v>136.541</c:v>
                </c:pt>
                <c:pt idx="211">
                  <c:v>136.83699999999999</c:v>
                </c:pt>
                <c:pt idx="212">
                  <c:v>137.096</c:v>
                </c:pt>
                <c:pt idx="213">
                  <c:v>137.35</c:v>
                </c:pt>
                <c:pt idx="214">
                  <c:v>137.583</c:v>
                </c:pt>
                <c:pt idx="215">
                  <c:v>137.839</c:v>
                </c:pt>
                <c:pt idx="216">
                  <c:v>138.10599999999999</c:v>
                </c:pt>
                <c:pt idx="217">
                  <c:v>138.35900000000001</c:v>
                </c:pt>
                <c:pt idx="218">
                  <c:v>138.61799999999999</c:v>
                </c:pt>
                <c:pt idx="219">
                  <c:v>138.88200000000001</c:v>
                </c:pt>
                <c:pt idx="220">
                  <c:v>139.124</c:v>
                </c:pt>
                <c:pt idx="221">
                  <c:v>139.35499999999999</c:v>
                </c:pt>
                <c:pt idx="222">
                  <c:v>139.59899999999999</c:v>
                </c:pt>
                <c:pt idx="223">
                  <c:v>139.83799999999999</c:v>
                </c:pt>
                <c:pt idx="224">
                  <c:v>140.08099999999999</c:v>
                </c:pt>
                <c:pt idx="225">
                  <c:v>140.328</c:v>
                </c:pt>
                <c:pt idx="226">
                  <c:v>140.55699999999999</c:v>
                </c:pt>
                <c:pt idx="227">
                  <c:v>140.76900000000001</c:v>
                </c:pt>
                <c:pt idx="228">
                  <c:v>140.99100000000001</c:v>
                </c:pt>
                <c:pt idx="229">
                  <c:v>141.21299999999999</c:v>
                </c:pt>
                <c:pt idx="230">
                  <c:v>141.43</c:v>
                </c:pt>
                <c:pt idx="231">
                  <c:v>141.642</c:v>
                </c:pt>
                <c:pt idx="232">
                  <c:v>141.876</c:v>
                </c:pt>
                <c:pt idx="233">
                  <c:v>142.102</c:v>
                </c:pt>
                <c:pt idx="234">
                  <c:v>142.34299999999999</c:v>
                </c:pt>
                <c:pt idx="235">
                  <c:v>142.53100000000001</c:v>
                </c:pt>
                <c:pt idx="236">
                  <c:v>142.77500000000001</c:v>
                </c:pt>
                <c:pt idx="237">
                  <c:v>142.977</c:v>
                </c:pt>
                <c:pt idx="238">
                  <c:v>143.208</c:v>
                </c:pt>
                <c:pt idx="239">
                  <c:v>143.38900000000001</c:v>
                </c:pt>
                <c:pt idx="240">
                  <c:v>143.59200000000001</c:v>
                </c:pt>
                <c:pt idx="241">
                  <c:v>143.81299999999999</c:v>
                </c:pt>
                <c:pt idx="242">
                  <c:v>144.006</c:v>
                </c:pt>
                <c:pt idx="243">
                  <c:v>144.21899999999999</c:v>
                </c:pt>
                <c:pt idx="244">
                  <c:v>144.434</c:v>
                </c:pt>
                <c:pt idx="245">
                  <c:v>144.63499999999999</c:v>
                </c:pt>
                <c:pt idx="246">
                  <c:v>144.83699999999999</c:v>
                </c:pt>
                <c:pt idx="247">
                  <c:v>145.035</c:v>
                </c:pt>
                <c:pt idx="248">
                  <c:v>145.22399999999999</c:v>
                </c:pt>
                <c:pt idx="249">
                  <c:v>145.447</c:v>
                </c:pt>
                <c:pt idx="250">
                  <c:v>145.66399999999999</c:v>
                </c:pt>
                <c:pt idx="251">
                  <c:v>145.85400000000001</c:v>
                </c:pt>
                <c:pt idx="252">
                  <c:v>146.04599999999999</c:v>
                </c:pt>
                <c:pt idx="253">
                  <c:v>146.24700000000001</c:v>
                </c:pt>
                <c:pt idx="254">
                  <c:v>146.44999999999999</c:v>
                </c:pt>
                <c:pt idx="255">
                  <c:v>146.61199999999999</c:v>
                </c:pt>
                <c:pt idx="256">
                  <c:v>146.79599999999999</c:v>
                </c:pt>
                <c:pt idx="257">
                  <c:v>146.95400000000001</c:v>
                </c:pt>
                <c:pt idx="258">
                  <c:v>147.13300000000001</c:v>
                </c:pt>
                <c:pt idx="259">
                  <c:v>147.31700000000001</c:v>
                </c:pt>
                <c:pt idx="260">
                  <c:v>147.49100000000001</c:v>
                </c:pt>
                <c:pt idx="261">
                  <c:v>147.66800000000001</c:v>
                </c:pt>
                <c:pt idx="262">
                  <c:v>147.84399999999999</c:v>
                </c:pt>
                <c:pt idx="263">
                  <c:v>148.03299999999999</c:v>
                </c:pt>
                <c:pt idx="264">
                  <c:v>148.17699999999999</c:v>
                </c:pt>
                <c:pt idx="265">
                  <c:v>148.34200000000001</c:v>
                </c:pt>
                <c:pt idx="266">
                  <c:v>148.51900000000001</c:v>
                </c:pt>
                <c:pt idx="267">
                  <c:v>148.70699999999999</c:v>
                </c:pt>
                <c:pt idx="268">
                  <c:v>148.876</c:v>
                </c:pt>
                <c:pt idx="269">
                  <c:v>149.05000000000001</c:v>
                </c:pt>
                <c:pt idx="270">
                  <c:v>149.23099999999999</c:v>
                </c:pt>
                <c:pt idx="271">
                  <c:v>149.4</c:v>
                </c:pt>
                <c:pt idx="272">
                  <c:v>149.56800000000001</c:v>
                </c:pt>
                <c:pt idx="273">
                  <c:v>149.74</c:v>
                </c:pt>
                <c:pt idx="274">
                  <c:v>149.911</c:v>
                </c:pt>
                <c:pt idx="275">
                  <c:v>150.05500000000001</c:v>
                </c:pt>
                <c:pt idx="276">
                  <c:v>150.23400000000001</c:v>
                </c:pt>
                <c:pt idx="277">
                  <c:v>150.38200000000001</c:v>
                </c:pt>
                <c:pt idx="278">
                  <c:v>150.52099999999999</c:v>
                </c:pt>
                <c:pt idx="279">
                  <c:v>150.65199999999999</c:v>
                </c:pt>
                <c:pt idx="280">
                  <c:v>150.80099999999999</c:v>
                </c:pt>
                <c:pt idx="281">
                  <c:v>150.94200000000001</c:v>
                </c:pt>
                <c:pt idx="282">
                  <c:v>151.09</c:v>
                </c:pt>
                <c:pt idx="283">
                  <c:v>151.23599999999999</c:v>
                </c:pt>
                <c:pt idx="284">
                  <c:v>151.38300000000001</c:v>
                </c:pt>
                <c:pt idx="285">
                  <c:v>151.53399999999999</c:v>
                </c:pt>
                <c:pt idx="286">
                  <c:v>151.69200000000001</c:v>
                </c:pt>
                <c:pt idx="287">
                  <c:v>151.834</c:v>
                </c:pt>
                <c:pt idx="288">
                  <c:v>151.97200000000001</c:v>
                </c:pt>
                <c:pt idx="289">
                  <c:v>152.108</c:v>
                </c:pt>
                <c:pt idx="290">
                  <c:v>152.23699999999999</c:v>
                </c:pt>
                <c:pt idx="291">
                  <c:v>152.38</c:v>
                </c:pt>
                <c:pt idx="292">
                  <c:v>152.50299999999999</c:v>
                </c:pt>
                <c:pt idx="293">
                  <c:v>152.625</c:v>
                </c:pt>
                <c:pt idx="294">
                  <c:v>152.78</c:v>
                </c:pt>
                <c:pt idx="295">
                  <c:v>152.92400000000001</c:v>
                </c:pt>
                <c:pt idx="296">
                  <c:v>153.05199999999999</c:v>
                </c:pt>
                <c:pt idx="297">
                  <c:v>153.19800000000001</c:v>
                </c:pt>
                <c:pt idx="298">
                  <c:v>153.31899999999999</c:v>
                </c:pt>
                <c:pt idx="299">
                  <c:v>153.46199999999999</c:v>
                </c:pt>
                <c:pt idx="300">
                  <c:v>153.52000000000001</c:v>
                </c:pt>
                <c:pt idx="301">
                  <c:v>153.60400000000001</c:v>
                </c:pt>
                <c:pt idx="302">
                  <c:v>153.738</c:v>
                </c:pt>
                <c:pt idx="303">
                  <c:v>153.86099999999999</c:v>
                </c:pt>
                <c:pt idx="304">
                  <c:v>153.98599999999999</c:v>
                </c:pt>
                <c:pt idx="305">
                  <c:v>154.12</c:v>
                </c:pt>
                <c:pt idx="306">
                  <c:v>154.24199999999999</c:v>
                </c:pt>
                <c:pt idx="307">
                  <c:v>154.37299999999999</c:v>
                </c:pt>
                <c:pt idx="308">
                  <c:v>154.505</c:v>
                </c:pt>
                <c:pt idx="309">
                  <c:v>154.63499999999999</c:v>
                </c:pt>
                <c:pt idx="310">
                  <c:v>154.75200000000001</c:v>
                </c:pt>
                <c:pt idx="311">
                  <c:v>154.887</c:v>
                </c:pt>
                <c:pt idx="312">
                  <c:v>155.01499999999999</c:v>
                </c:pt>
                <c:pt idx="313">
                  <c:v>155.125</c:v>
                </c:pt>
                <c:pt idx="314">
                  <c:v>155.232</c:v>
                </c:pt>
                <c:pt idx="315">
                  <c:v>155.34200000000001</c:v>
                </c:pt>
                <c:pt idx="316">
                  <c:v>155.45699999999999</c:v>
                </c:pt>
                <c:pt idx="317">
                  <c:v>155.571</c:v>
                </c:pt>
                <c:pt idx="318">
                  <c:v>155.68799999999999</c:v>
                </c:pt>
                <c:pt idx="319">
                  <c:v>155.80799999999999</c:v>
                </c:pt>
                <c:pt idx="320">
                  <c:v>155.91900000000001</c:v>
                </c:pt>
                <c:pt idx="321">
                  <c:v>156.02099999999999</c:v>
                </c:pt>
                <c:pt idx="322">
                  <c:v>156.124</c:v>
                </c:pt>
                <c:pt idx="323">
                  <c:v>156.25200000000001</c:v>
                </c:pt>
                <c:pt idx="324">
                  <c:v>156.36600000000001</c:v>
                </c:pt>
                <c:pt idx="325">
                  <c:v>156.47300000000001</c:v>
                </c:pt>
                <c:pt idx="326">
                  <c:v>156.578</c:v>
                </c:pt>
                <c:pt idx="327">
                  <c:v>156.68299999999999</c:v>
                </c:pt>
                <c:pt idx="328">
                  <c:v>156.779</c:v>
                </c:pt>
                <c:pt idx="329">
                  <c:v>156.876</c:v>
                </c:pt>
                <c:pt idx="330">
                  <c:v>156.97499999999999</c:v>
                </c:pt>
                <c:pt idx="331">
                  <c:v>157.083</c:v>
                </c:pt>
                <c:pt idx="332">
                  <c:v>157.18799999999999</c:v>
                </c:pt>
                <c:pt idx="333">
                  <c:v>157.29</c:v>
                </c:pt>
                <c:pt idx="334">
                  <c:v>157.38900000000001</c:v>
                </c:pt>
                <c:pt idx="335">
                  <c:v>157.49299999999999</c:v>
                </c:pt>
                <c:pt idx="336">
                  <c:v>157.589</c:v>
                </c:pt>
                <c:pt idx="337">
                  <c:v>157.70099999999999</c:v>
                </c:pt>
                <c:pt idx="338">
                  <c:v>157.79300000000001</c:v>
                </c:pt>
                <c:pt idx="339">
                  <c:v>157.89599999999999</c:v>
                </c:pt>
                <c:pt idx="340">
                  <c:v>157.982</c:v>
                </c:pt>
                <c:pt idx="341">
                  <c:v>158.084</c:v>
                </c:pt>
                <c:pt idx="342">
                  <c:v>158.18600000000001</c:v>
                </c:pt>
                <c:pt idx="343">
                  <c:v>158.27799999999999</c:v>
                </c:pt>
                <c:pt idx="344">
                  <c:v>158.37200000000001</c:v>
                </c:pt>
                <c:pt idx="345">
                  <c:v>158.464</c:v>
                </c:pt>
                <c:pt idx="346">
                  <c:v>158.548</c:v>
                </c:pt>
                <c:pt idx="347">
                  <c:v>158.66</c:v>
                </c:pt>
                <c:pt idx="348">
                  <c:v>158.73699999999999</c:v>
                </c:pt>
                <c:pt idx="349">
                  <c:v>158.81200000000001</c:v>
                </c:pt>
                <c:pt idx="350">
                  <c:v>158.89699999999999</c:v>
                </c:pt>
                <c:pt idx="351">
                  <c:v>158.976</c:v>
                </c:pt>
                <c:pt idx="352">
                  <c:v>159.06299999999999</c:v>
                </c:pt>
                <c:pt idx="353">
                  <c:v>159.154</c:v>
                </c:pt>
                <c:pt idx="354">
                  <c:v>159.22900000000001</c:v>
                </c:pt>
                <c:pt idx="355">
                  <c:v>159.292</c:v>
                </c:pt>
                <c:pt idx="356">
                  <c:v>159.38800000000001</c:v>
                </c:pt>
                <c:pt idx="357">
                  <c:v>159.477</c:v>
                </c:pt>
                <c:pt idx="358">
                  <c:v>159.55500000000001</c:v>
                </c:pt>
                <c:pt idx="359">
                  <c:v>159.62700000000001</c:v>
                </c:pt>
                <c:pt idx="360">
                  <c:v>159.70699999999999</c:v>
                </c:pt>
                <c:pt idx="361">
                  <c:v>159.798</c:v>
                </c:pt>
                <c:pt idx="362">
                  <c:v>159.874</c:v>
                </c:pt>
                <c:pt idx="363">
                  <c:v>159.96199999999999</c:v>
                </c:pt>
                <c:pt idx="364">
                  <c:v>160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C5F-497A-8E1E-651D3FEC913B}"/>
            </c:ext>
          </c:extLst>
        </c:ser>
        <c:ser>
          <c:idx val="3"/>
          <c:order val="3"/>
          <c:tx>
            <c:strRef>
              <c:f>'Rarefaction_22 SAMPLES'!$E$2</c:f>
              <c:strCache>
                <c:ptCount val="1"/>
                <c:pt idx="0">
                  <c:v>PdTr4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SAMPLES'!$E$3:$E$912</c:f>
              <c:numCache>
                <c:formatCode>General</c:formatCode>
                <c:ptCount val="910"/>
                <c:pt idx="0">
                  <c:v>1</c:v>
                </c:pt>
                <c:pt idx="1">
                  <c:v>53.878999999999998</c:v>
                </c:pt>
                <c:pt idx="2">
                  <c:v>63.6</c:v>
                </c:pt>
                <c:pt idx="3">
                  <c:v>89.468000000000004</c:v>
                </c:pt>
                <c:pt idx="4">
                  <c:v>118.123</c:v>
                </c:pt>
                <c:pt idx="5">
                  <c:v>142.703</c:v>
                </c:pt>
                <c:pt idx="6">
                  <c:v>164.56100000000001</c:v>
                </c:pt>
                <c:pt idx="7">
                  <c:v>183.977</c:v>
                </c:pt>
                <c:pt idx="8">
                  <c:v>201.917</c:v>
                </c:pt>
                <c:pt idx="9">
                  <c:v>218.39699999999999</c:v>
                </c:pt>
                <c:pt idx="10">
                  <c:v>233.93199999999999</c:v>
                </c:pt>
                <c:pt idx="11">
                  <c:v>248.11</c:v>
                </c:pt>
                <c:pt idx="12">
                  <c:v>261.76299999999998</c:v>
                </c:pt>
                <c:pt idx="13">
                  <c:v>274.74799999999999</c:v>
                </c:pt>
                <c:pt idx="14">
                  <c:v>287.12200000000001</c:v>
                </c:pt>
                <c:pt idx="15">
                  <c:v>299.28100000000001</c:v>
                </c:pt>
                <c:pt idx="16">
                  <c:v>310.851</c:v>
                </c:pt>
                <c:pt idx="17">
                  <c:v>314.23500000000001</c:v>
                </c:pt>
                <c:pt idx="18">
                  <c:v>321.72899999999998</c:v>
                </c:pt>
                <c:pt idx="19">
                  <c:v>332.48899999999998</c:v>
                </c:pt>
                <c:pt idx="20">
                  <c:v>342.93900000000002</c:v>
                </c:pt>
                <c:pt idx="21">
                  <c:v>352.77499999999998</c:v>
                </c:pt>
                <c:pt idx="22">
                  <c:v>362.32400000000001</c:v>
                </c:pt>
                <c:pt idx="23">
                  <c:v>371.77800000000002</c:v>
                </c:pt>
                <c:pt idx="24">
                  <c:v>381.14499999999998</c:v>
                </c:pt>
                <c:pt idx="25">
                  <c:v>390.11099999999999</c:v>
                </c:pt>
                <c:pt idx="26">
                  <c:v>398.75599999999997</c:v>
                </c:pt>
                <c:pt idx="27">
                  <c:v>407.31099999999998</c:v>
                </c:pt>
                <c:pt idx="28">
                  <c:v>415.75400000000002</c:v>
                </c:pt>
                <c:pt idx="29">
                  <c:v>423.94600000000003</c:v>
                </c:pt>
                <c:pt idx="30">
                  <c:v>431.964</c:v>
                </c:pt>
                <c:pt idx="31">
                  <c:v>439.68599999999998</c:v>
                </c:pt>
                <c:pt idx="32">
                  <c:v>447.36099999999999</c:v>
                </c:pt>
                <c:pt idx="33">
                  <c:v>454.92700000000002</c:v>
                </c:pt>
                <c:pt idx="34">
                  <c:v>462.28399999999999</c:v>
                </c:pt>
                <c:pt idx="35">
                  <c:v>469.596</c:v>
                </c:pt>
                <c:pt idx="36">
                  <c:v>476.68900000000002</c:v>
                </c:pt>
                <c:pt idx="37">
                  <c:v>483.44400000000002</c:v>
                </c:pt>
                <c:pt idx="38">
                  <c:v>490.24299999999999</c:v>
                </c:pt>
                <c:pt idx="39">
                  <c:v>497.084</c:v>
                </c:pt>
                <c:pt idx="40">
                  <c:v>503.76400000000001</c:v>
                </c:pt>
                <c:pt idx="41">
                  <c:v>510.19499999999999</c:v>
                </c:pt>
                <c:pt idx="42">
                  <c:v>516.51700000000005</c:v>
                </c:pt>
                <c:pt idx="43">
                  <c:v>522.755</c:v>
                </c:pt>
                <c:pt idx="44">
                  <c:v>528.92999999999995</c:v>
                </c:pt>
                <c:pt idx="45">
                  <c:v>535.03099999999995</c:v>
                </c:pt>
                <c:pt idx="46">
                  <c:v>541.09199999999998</c:v>
                </c:pt>
                <c:pt idx="47">
                  <c:v>546.96199999999999</c:v>
                </c:pt>
                <c:pt idx="48">
                  <c:v>552.79499999999996</c:v>
                </c:pt>
                <c:pt idx="49">
                  <c:v>558.6</c:v>
                </c:pt>
                <c:pt idx="50">
                  <c:v>564.27300000000002</c:v>
                </c:pt>
                <c:pt idx="51">
                  <c:v>569.84900000000005</c:v>
                </c:pt>
                <c:pt idx="52">
                  <c:v>575.32000000000005</c:v>
                </c:pt>
                <c:pt idx="53">
                  <c:v>580.85799999999995</c:v>
                </c:pt>
                <c:pt idx="54">
                  <c:v>581.24699999999996</c:v>
                </c:pt>
                <c:pt idx="55">
                  <c:v>586.26900000000001</c:v>
                </c:pt>
                <c:pt idx="56">
                  <c:v>591.66600000000005</c:v>
                </c:pt>
                <c:pt idx="57">
                  <c:v>596.93299999999999</c:v>
                </c:pt>
                <c:pt idx="58">
                  <c:v>602.21799999999996</c:v>
                </c:pt>
                <c:pt idx="59">
                  <c:v>607.41999999999996</c:v>
                </c:pt>
                <c:pt idx="60">
                  <c:v>612.30999999999995</c:v>
                </c:pt>
                <c:pt idx="61">
                  <c:v>617.34400000000005</c:v>
                </c:pt>
                <c:pt idx="62">
                  <c:v>622.23</c:v>
                </c:pt>
                <c:pt idx="63">
                  <c:v>627.05999999999995</c:v>
                </c:pt>
                <c:pt idx="64">
                  <c:v>632.07600000000002</c:v>
                </c:pt>
                <c:pt idx="65">
                  <c:v>636.91600000000005</c:v>
                </c:pt>
                <c:pt idx="66">
                  <c:v>641.75800000000004</c:v>
                </c:pt>
                <c:pt idx="67">
                  <c:v>646.41099999999994</c:v>
                </c:pt>
                <c:pt idx="68">
                  <c:v>651.01400000000001</c:v>
                </c:pt>
                <c:pt idx="69">
                  <c:v>655.60799999999995</c:v>
                </c:pt>
                <c:pt idx="70">
                  <c:v>660.21600000000001</c:v>
                </c:pt>
                <c:pt idx="71">
                  <c:v>664.654</c:v>
                </c:pt>
                <c:pt idx="72">
                  <c:v>669.101</c:v>
                </c:pt>
                <c:pt idx="73">
                  <c:v>673.58100000000002</c:v>
                </c:pt>
                <c:pt idx="74">
                  <c:v>677.98099999999999</c:v>
                </c:pt>
                <c:pt idx="75">
                  <c:v>682.30100000000004</c:v>
                </c:pt>
                <c:pt idx="76">
                  <c:v>686.56399999999996</c:v>
                </c:pt>
                <c:pt idx="77">
                  <c:v>690.73</c:v>
                </c:pt>
                <c:pt idx="78">
                  <c:v>695.03399999999999</c:v>
                </c:pt>
                <c:pt idx="79">
                  <c:v>699.18499999999995</c:v>
                </c:pt>
                <c:pt idx="80">
                  <c:v>703.36699999999996</c:v>
                </c:pt>
                <c:pt idx="81">
                  <c:v>707.51599999999996</c:v>
                </c:pt>
                <c:pt idx="82">
                  <c:v>711.55399999999997</c:v>
                </c:pt>
                <c:pt idx="83">
                  <c:v>715.60199999999998</c:v>
                </c:pt>
                <c:pt idx="84">
                  <c:v>719.76800000000003</c:v>
                </c:pt>
                <c:pt idx="85">
                  <c:v>723.68700000000001</c:v>
                </c:pt>
                <c:pt idx="86">
                  <c:v>727.702</c:v>
                </c:pt>
                <c:pt idx="87">
                  <c:v>731.72799999999995</c:v>
                </c:pt>
                <c:pt idx="88">
                  <c:v>735.59500000000003</c:v>
                </c:pt>
                <c:pt idx="89">
                  <c:v>739.38900000000001</c:v>
                </c:pt>
                <c:pt idx="90">
                  <c:v>743.25099999999998</c:v>
                </c:pt>
                <c:pt idx="91">
                  <c:v>747.04100000000005</c:v>
                </c:pt>
                <c:pt idx="92">
                  <c:v>750.72299999999996</c:v>
                </c:pt>
                <c:pt idx="93">
                  <c:v>754.51300000000003</c:v>
                </c:pt>
                <c:pt idx="94">
                  <c:v>758.24199999999996</c:v>
                </c:pt>
                <c:pt idx="95">
                  <c:v>761.86099999999999</c:v>
                </c:pt>
                <c:pt idx="96">
                  <c:v>765.63699999999994</c:v>
                </c:pt>
                <c:pt idx="97">
                  <c:v>769.197</c:v>
                </c:pt>
                <c:pt idx="98">
                  <c:v>772.84900000000005</c:v>
                </c:pt>
                <c:pt idx="99">
                  <c:v>776.476</c:v>
                </c:pt>
                <c:pt idx="100">
                  <c:v>780.00099999999998</c:v>
                </c:pt>
                <c:pt idx="101">
                  <c:v>783.63099999999997</c:v>
                </c:pt>
                <c:pt idx="102">
                  <c:v>787.04100000000005</c:v>
                </c:pt>
                <c:pt idx="103">
                  <c:v>790.52499999999998</c:v>
                </c:pt>
                <c:pt idx="104">
                  <c:v>793.88099999999997</c:v>
                </c:pt>
                <c:pt idx="105">
                  <c:v>797.35799999999995</c:v>
                </c:pt>
                <c:pt idx="106">
                  <c:v>800.827</c:v>
                </c:pt>
                <c:pt idx="107">
                  <c:v>804.22900000000004</c:v>
                </c:pt>
                <c:pt idx="108">
                  <c:v>807.48400000000004</c:v>
                </c:pt>
                <c:pt idx="109">
                  <c:v>810.76</c:v>
                </c:pt>
                <c:pt idx="110">
                  <c:v>814.053</c:v>
                </c:pt>
                <c:pt idx="111">
                  <c:v>817.31</c:v>
                </c:pt>
                <c:pt idx="112">
                  <c:v>820.48199999999997</c:v>
                </c:pt>
                <c:pt idx="113">
                  <c:v>823.654</c:v>
                </c:pt>
                <c:pt idx="114">
                  <c:v>826.875</c:v>
                </c:pt>
                <c:pt idx="115">
                  <c:v>830.08299999999997</c:v>
                </c:pt>
                <c:pt idx="116">
                  <c:v>833.27200000000005</c:v>
                </c:pt>
                <c:pt idx="117">
                  <c:v>836.34799999999996</c:v>
                </c:pt>
                <c:pt idx="118">
                  <c:v>839.46400000000006</c:v>
                </c:pt>
                <c:pt idx="119">
                  <c:v>842.53099999999995</c:v>
                </c:pt>
                <c:pt idx="120">
                  <c:v>845.596</c:v>
                </c:pt>
                <c:pt idx="121">
                  <c:v>848.61099999999999</c:v>
                </c:pt>
                <c:pt idx="122">
                  <c:v>851.70399999999995</c:v>
                </c:pt>
                <c:pt idx="123">
                  <c:v>854.60599999999999</c:v>
                </c:pt>
                <c:pt idx="124">
                  <c:v>856.66200000000003</c:v>
                </c:pt>
                <c:pt idx="125">
                  <c:v>857.58900000000006</c:v>
                </c:pt>
                <c:pt idx="126">
                  <c:v>860.57500000000005</c:v>
                </c:pt>
                <c:pt idx="127">
                  <c:v>863.44500000000005</c:v>
                </c:pt>
                <c:pt idx="128">
                  <c:v>866.32500000000005</c:v>
                </c:pt>
                <c:pt idx="129">
                  <c:v>869.327</c:v>
                </c:pt>
                <c:pt idx="130">
                  <c:v>872.26700000000005</c:v>
                </c:pt>
                <c:pt idx="131">
                  <c:v>875.15300000000002</c:v>
                </c:pt>
                <c:pt idx="132">
                  <c:v>877.99599999999998</c:v>
                </c:pt>
                <c:pt idx="133">
                  <c:v>880.19899999999996</c:v>
                </c:pt>
                <c:pt idx="134">
                  <c:v>880.76099999999997</c:v>
                </c:pt>
                <c:pt idx="135">
                  <c:v>882.79300000000001</c:v>
                </c:pt>
                <c:pt idx="136">
                  <c:v>883.59699999999998</c:v>
                </c:pt>
                <c:pt idx="137">
                  <c:v>886.41899999999998</c:v>
                </c:pt>
                <c:pt idx="138">
                  <c:v>889.29499999999996</c:v>
                </c:pt>
                <c:pt idx="139">
                  <c:v>892.13</c:v>
                </c:pt>
                <c:pt idx="140">
                  <c:v>893.63900000000001</c:v>
                </c:pt>
                <c:pt idx="141">
                  <c:v>894.86800000000005</c:v>
                </c:pt>
                <c:pt idx="142">
                  <c:v>897</c:v>
                </c:pt>
                <c:pt idx="143">
                  <c:v>897.61</c:v>
                </c:pt>
                <c:pt idx="144">
                  <c:v>900.36099999999999</c:v>
                </c:pt>
                <c:pt idx="145">
                  <c:v>903.11199999999997</c:v>
                </c:pt>
                <c:pt idx="146">
                  <c:v>905.80899999999997</c:v>
                </c:pt>
                <c:pt idx="147">
                  <c:v>908.56799999999998</c:v>
                </c:pt>
                <c:pt idx="148">
                  <c:v>911.19200000000001</c:v>
                </c:pt>
                <c:pt idx="149">
                  <c:v>913.77099999999996</c:v>
                </c:pt>
                <c:pt idx="150">
                  <c:v>916.49199999999996</c:v>
                </c:pt>
                <c:pt idx="151">
                  <c:v>919.15800000000002</c:v>
                </c:pt>
                <c:pt idx="152">
                  <c:v>921.83500000000004</c:v>
                </c:pt>
                <c:pt idx="153">
                  <c:v>924.51199999999994</c:v>
                </c:pt>
                <c:pt idx="154">
                  <c:v>927.08199999999999</c:v>
                </c:pt>
                <c:pt idx="155">
                  <c:v>929.66499999999996</c:v>
                </c:pt>
                <c:pt idx="156">
                  <c:v>932.19299999999998</c:v>
                </c:pt>
                <c:pt idx="157">
                  <c:v>934.78700000000003</c:v>
                </c:pt>
                <c:pt idx="158">
                  <c:v>937.27</c:v>
                </c:pt>
                <c:pt idx="159">
                  <c:v>939.83500000000004</c:v>
                </c:pt>
                <c:pt idx="160">
                  <c:v>942.28800000000001</c:v>
                </c:pt>
                <c:pt idx="161">
                  <c:v>944.78700000000003</c:v>
                </c:pt>
                <c:pt idx="162">
                  <c:v>947.26599999999996</c:v>
                </c:pt>
                <c:pt idx="163">
                  <c:v>949.69100000000003</c:v>
                </c:pt>
                <c:pt idx="164">
                  <c:v>952.14499999999998</c:v>
                </c:pt>
                <c:pt idx="165">
                  <c:v>954.58500000000004</c:v>
                </c:pt>
                <c:pt idx="166">
                  <c:v>956.98</c:v>
                </c:pt>
                <c:pt idx="167">
                  <c:v>959.33100000000002</c:v>
                </c:pt>
                <c:pt idx="168">
                  <c:v>961.74099999999999</c:v>
                </c:pt>
                <c:pt idx="169">
                  <c:v>964.12099999999998</c:v>
                </c:pt>
                <c:pt idx="170">
                  <c:v>965.12300000000005</c:v>
                </c:pt>
                <c:pt idx="171">
                  <c:v>966.49199999999996</c:v>
                </c:pt>
                <c:pt idx="172">
                  <c:v>968.89700000000005</c:v>
                </c:pt>
                <c:pt idx="173">
                  <c:v>971.26400000000001</c:v>
                </c:pt>
                <c:pt idx="174">
                  <c:v>973.64099999999996</c:v>
                </c:pt>
                <c:pt idx="175">
                  <c:v>975.95799999999997</c:v>
                </c:pt>
                <c:pt idx="176">
                  <c:v>978.23199999999997</c:v>
                </c:pt>
                <c:pt idx="177">
                  <c:v>979.28499999999997</c:v>
                </c:pt>
                <c:pt idx="178">
                  <c:v>980.55</c:v>
                </c:pt>
                <c:pt idx="179">
                  <c:v>982.80799999999999</c:v>
                </c:pt>
                <c:pt idx="180">
                  <c:v>985.11199999999997</c:v>
                </c:pt>
                <c:pt idx="181">
                  <c:v>987.39499999999998</c:v>
                </c:pt>
                <c:pt idx="182">
                  <c:v>989.61599999999999</c:v>
                </c:pt>
                <c:pt idx="183">
                  <c:v>991.89700000000005</c:v>
                </c:pt>
                <c:pt idx="184">
                  <c:v>994.19600000000003</c:v>
                </c:pt>
                <c:pt idx="185">
                  <c:v>996.41499999999996</c:v>
                </c:pt>
                <c:pt idx="186">
                  <c:v>996.45799999999997</c:v>
                </c:pt>
                <c:pt idx="187">
                  <c:v>998.65899999999999</c:v>
                </c:pt>
                <c:pt idx="188">
                  <c:v>1000.924</c:v>
                </c:pt>
                <c:pt idx="189">
                  <c:v>1003.114</c:v>
                </c:pt>
                <c:pt idx="190">
                  <c:v>1005.345</c:v>
                </c:pt>
                <c:pt idx="191">
                  <c:v>1007.503</c:v>
                </c:pt>
                <c:pt idx="192">
                  <c:v>1009.669</c:v>
                </c:pt>
                <c:pt idx="193">
                  <c:v>1011.818</c:v>
                </c:pt>
                <c:pt idx="194">
                  <c:v>1013.944</c:v>
                </c:pt>
                <c:pt idx="195">
                  <c:v>1016.024</c:v>
                </c:pt>
                <c:pt idx="196">
                  <c:v>1017.61</c:v>
                </c:pt>
                <c:pt idx="197">
                  <c:v>1018.095</c:v>
                </c:pt>
                <c:pt idx="198">
                  <c:v>1020.124</c:v>
                </c:pt>
                <c:pt idx="199">
                  <c:v>1022.2430000000001</c:v>
                </c:pt>
                <c:pt idx="200">
                  <c:v>1024.2360000000001</c:v>
                </c:pt>
                <c:pt idx="201">
                  <c:v>1026.2829999999999</c:v>
                </c:pt>
                <c:pt idx="202">
                  <c:v>1028.386</c:v>
                </c:pt>
                <c:pt idx="203">
                  <c:v>1030.4649999999999</c:v>
                </c:pt>
                <c:pt idx="204">
                  <c:v>1031.4090000000001</c:v>
                </c:pt>
                <c:pt idx="205">
                  <c:v>1032.537</c:v>
                </c:pt>
                <c:pt idx="206">
                  <c:v>1034.395</c:v>
                </c:pt>
                <c:pt idx="207">
                  <c:v>1034.502</c:v>
                </c:pt>
                <c:pt idx="208">
                  <c:v>1036.5329999999999</c:v>
                </c:pt>
                <c:pt idx="209">
                  <c:v>1038.604</c:v>
                </c:pt>
                <c:pt idx="210">
                  <c:v>1040.6010000000001</c:v>
                </c:pt>
                <c:pt idx="211">
                  <c:v>1042.5989999999999</c:v>
                </c:pt>
                <c:pt idx="212">
                  <c:v>1044.5440000000001</c:v>
                </c:pt>
                <c:pt idx="213">
                  <c:v>1046.624</c:v>
                </c:pt>
                <c:pt idx="214">
                  <c:v>1048.5840000000001</c:v>
                </c:pt>
                <c:pt idx="215">
                  <c:v>1050.6010000000001</c:v>
                </c:pt>
                <c:pt idx="216">
                  <c:v>1052.5419999999999</c:v>
                </c:pt>
                <c:pt idx="217">
                  <c:v>1054.47</c:v>
                </c:pt>
                <c:pt idx="218">
                  <c:v>1056.442</c:v>
                </c:pt>
                <c:pt idx="219">
                  <c:v>1058.3900000000001</c:v>
                </c:pt>
                <c:pt idx="220">
                  <c:v>1060.2650000000001</c:v>
                </c:pt>
                <c:pt idx="221">
                  <c:v>1062.1600000000001</c:v>
                </c:pt>
                <c:pt idx="222">
                  <c:v>1064.068</c:v>
                </c:pt>
                <c:pt idx="223">
                  <c:v>1066.0050000000001</c:v>
                </c:pt>
                <c:pt idx="224">
                  <c:v>1067.867</c:v>
                </c:pt>
                <c:pt idx="225">
                  <c:v>1069.758</c:v>
                </c:pt>
                <c:pt idx="226">
                  <c:v>1071.5820000000001</c:v>
                </c:pt>
                <c:pt idx="227">
                  <c:v>1073.441</c:v>
                </c:pt>
                <c:pt idx="228">
                  <c:v>1075.2950000000001</c:v>
                </c:pt>
                <c:pt idx="229">
                  <c:v>1077.152</c:v>
                </c:pt>
                <c:pt idx="230">
                  <c:v>1078.9680000000001</c:v>
                </c:pt>
                <c:pt idx="231">
                  <c:v>1080.8320000000001</c:v>
                </c:pt>
                <c:pt idx="232">
                  <c:v>1082.752</c:v>
                </c:pt>
                <c:pt idx="233">
                  <c:v>1084.5329999999999</c:v>
                </c:pt>
                <c:pt idx="234">
                  <c:v>1086.319</c:v>
                </c:pt>
                <c:pt idx="235">
                  <c:v>1088.078</c:v>
                </c:pt>
                <c:pt idx="236">
                  <c:v>1089.828</c:v>
                </c:pt>
                <c:pt idx="237">
                  <c:v>1091.6859999999999</c:v>
                </c:pt>
                <c:pt idx="238">
                  <c:v>1093.5319999999999</c:v>
                </c:pt>
                <c:pt idx="239">
                  <c:v>1095.271</c:v>
                </c:pt>
                <c:pt idx="240">
                  <c:v>1097.0909999999999</c:v>
                </c:pt>
                <c:pt idx="241">
                  <c:v>1098.8330000000001</c:v>
                </c:pt>
                <c:pt idx="242">
                  <c:v>1100.501</c:v>
                </c:pt>
                <c:pt idx="243">
                  <c:v>1102.175</c:v>
                </c:pt>
                <c:pt idx="244">
                  <c:v>1103.8900000000001</c:v>
                </c:pt>
                <c:pt idx="245">
                  <c:v>1105.634</c:v>
                </c:pt>
                <c:pt idx="246">
                  <c:v>1107.383</c:v>
                </c:pt>
                <c:pt idx="247">
                  <c:v>1109.1089999999999</c:v>
                </c:pt>
                <c:pt idx="248">
                  <c:v>1110.789</c:v>
                </c:pt>
                <c:pt idx="249">
                  <c:v>1112.4549999999999</c:v>
                </c:pt>
                <c:pt idx="250">
                  <c:v>1114.154</c:v>
                </c:pt>
                <c:pt idx="251">
                  <c:v>1115.854</c:v>
                </c:pt>
                <c:pt idx="252">
                  <c:v>1117.586</c:v>
                </c:pt>
                <c:pt idx="253">
                  <c:v>1119.2529999999999</c:v>
                </c:pt>
                <c:pt idx="254">
                  <c:v>1120.9159999999999</c:v>
                </c:pt>
                <c:pt idx="255">
                  <c:v>1122.5409999999999</c:v>
                </c:pt>
                <c:pt idx="256">
                  <c:v>1124.2329999999999</c:v>
                </c:pt>
                <c:pt idx="257">
                  <c:v>1125.9069999999999</c:v>
                </c:pt>
                <c:pt idx="258">
                  <c:v>1127.607</c:v>
                </c:pt>
                <c:pt idx="259">
                  <c:v>1129.2760000000001</c:v>
                </c:pt>
                <c:pt idx="260">
                  <c:v>1130.873</c:v>
                </c:pt>
                <c:pt idx="261">
                  <c:v>1132.499</c:v>
                </c:pt>
                <c:pt idx="262">
                  <c:v>1134.069</c:v>
                </c:pt>
                <c:pt idx="263">
                  <c:v>1135.6279999999999</c:v>
                </c:pt>
                <c:pt idx="264">
                  <c:v>1137.2080000000001</c:v>
                </c:pt>
                <c:pt idx="265">
                  <c:v>1138.825</c:v>
                </c:pt>
                <c:pt idx="266">
                  <c:v>1140.461</c:v>
                </c:pt>
                <c:pt idx="267">
                  <c:v>1141.991</c:v>
                </c:pt>
                <c:pt idx="268">
                  <c:v>1143.6279999999999</c:v>
                </c:pt>
                <c:pt idx="269">
                  <c:v>1145.184</c:v>
                </c:pt>
                <c:pt idx="270">
                  <c:v>1146.7629999999999</c:v>
                </c:pt>
                <c:pt idx="271">
                  <c:v>1148.3409999999999</c:v>
                </c:pt>
                <c:pt idx="272">
                  <c:v>1149.9010000000001</c:v>
                </c:pt>
                <c:pt idx="273">
                  <c:v>1151.44</c:v>
                </c:pt>
                <c:pt idx="274">
                  <c:v>1152.8969999999999</c:v>
                </c:pt>
                <c:pt idx="275">
                  <c:v>1154.444</c:v>
                </c:pt>
                <c:pt idx="276">
                  <c:v>1155.9580000000001</c:v>
                </c:pt>
                <c:pt idx="277">
                  <c:v>1157.5070000000001</c:v>
                </c:pt>
                <c:pt idx="278">
                  <c:v>1159.077</c:v>
                </c:pt>
                <c:pt idx="279">
                  <c:v>1160.5809999999999</c:v>
                </c:pt>
                <c:pt idx="280">
                  <c:v>1162.0930000000001</c:v>
                </c:pt>
                <c:pt idx="281">
                  <c:v>1163.6489999999999</c:v>
                </c:pt>
                <c:pt idx="282">
                  <c:v>1165.1479999999999</c:v>
                </c:pt>
                <c:pt idx="283">
                  <c:v>1166.6179999999999</c:v>
                </c:pt>
                <c:pt idx="284">
                  <c:v>1168.105</c:v>
                </c:pt>
                <c:pt idx="285">
                  <c:v>1169.511</c:v>
                </c:pt>
                <c:pt idx="286">
                  <c:v>1171.0160000000001</c:v>
                </c:pt>
                <c:pt idx="287">
                  <c:v>1172.489</c:v>
                </c:pt>
                <c:pt idx="288">
                  <c:v>1173.973</c:v>
                </c:pt>
                <c:pt idx="289">
                  <c:v>1175.425</c:v>
                </c:pt>
                <c:pt idx="290">
                  <c:v>1176.981</c:v>
                </c:pt>
                <c:pt idx="291">
                  <c:v>1178.452</c:v>
                </c:pt>
                <c:pt idx="292">
                  <c:v>1179.895</c:v>
                </c:pt>
                <c:pt idx="293">
                  <c:v>1181.2950000000001</c:v>
                </c:pt>
                <c:pt idx="294">
                  <c:v>1182.7439999999999</c:v>
                </c:pt>
                <c:pt idx="295">
                  <c:v>1184.1759999999999</c:v>
                </c:pt>
                <c:pt idx="296">
                  <c:v>1185.6079999999999</c:v>
                </c:pt>
                <c:pt idx="297">
                  <c:v>1186.943</c:v>
                </c:pt>
                <c:pt idx="298">
                  <c:v>1188.336</c:v>
                </c:pt>
                <c:pt idx="299">
                  <c:v>1189.68</c:v>
                </c:pt>
                <c:pt idx="300">
                  <c:v>1190.232</c:v>
                </c:pt>
                <c:pt idx="301">
                  <c:v>1191.1199999999999</c:v>
                </c:pt>
                <c:pt idx="302">
                  <c:v>1192.51</c:v>
                </c:pt>
                <c:pt idx="303">
                  <c:v>1193.8900000000001</c:v>
                </c:pt>
                <c:pt idx="304">
                  <c:v>1195.2829999999999</c:v>
                </c:pt>
                <c:pt idx="305">
                  <c:v>1196.627</c:v>
                </c:pt>
                <c:pt idx="306">
                  <c:v>1198.029</c:v>
                </c:pt>
                <c:pt idx="307">
                  <c:v>1199.441</c:v>
                </c:pt>
                <c:pt idx="308">
                  <c:v>1200.8430000000001</c:v>
                </c:pt>
                <c:pt idx="309">
                  <c:v>1202.231</c:v>
                </c:pt>
                <c:pt idx="310">
                  <c:v>1203.674</c:v>
                </c:pt>
                <c:pt idx="311">
                  <c:v>1205.028</c:v>
                </c:pt>
                <c:pt idx="312">
                  <c:v>1206.3979999999999</c:v>
                </c:pt>
                <c:pt idx="313">
                  <c:v>1207.8240000000001</c:v>
                </c:pt>
                <c:pt idx="314">
                  <c:v>1209.183</c:v>
                </c:pt>
                <c:pt idx="315">
                  <c:v>1210.55</c:v>
                </c:pt>
                <c:pt idx="316">
                  <c:v>1211.8810000000001</c:v>
                </c:pt>
                <c:pt idx="317">
                  <c:v>1213.1579999999999</c:v>
                </c:pt>
                <c:pt idx="318">
                  <c:v>1214.4179999999999</c:v>
                </c:pt>
                <c:pt idx="319">
                  <c:v>1215.778</c:v>
                </c:pt>
                <c:pt idx="320">
                  <c:v>1217.0619999999999</c:v>
                </c:pt>
                <c:pt idx="321">
                  <c:v>1218.395</c:v>
                </c:pt>
                <c:pt idx="322">
                  <c:v>1219.7190000000001</c:v>
                </c:pt>
                <c:pt idx="323">
                  <c:v>1221.0530000000001</c:v>
                </c:pt>
                <c:pt idx="324">
                  <c:v>1222.4110000000001</c:v>
                </c:pt>
                <c:pt idx="325">
                  <c:v>1223.711</c:v>
                </c:pt>
                <c:pt idx="326">
                  <c:v>1225.01</c:v>
                </c:pt>
                <c:pt idx="327">
                  <c:v>1226.3309999999999</c:v>
                </c:pt>
                <c:pt idx="328">
                  <c:v>1227.674</c:v>
                </c:pt>
                <c:pt idx="329">
                  <c:v>1228.9369999999999</c:v>
                </c:pt>
                <c:pt idx="330">
                  <c:v>1230.194</c:v>
                </c:pt>
                <c:pt idx="331">
                  <c:v>1231.4939999999999</c:v>
                </c:pt>
                <c:pt idx="332">
                  <c:v>1232.752</c:v>
                </c:pt>
                <c:pt idx="333">
                  <c:v>1233.98</c:v>
                </c:pt>
                <c:pt idx="334">
                  <c:v>1235.223</c:v>
                </c:pt>
                <c:pt idx="335">
                  <c:v>1236.4100000000001</c:v>
                </c:pt>
                <c:pt idx="336">
                  <c:v>1237.7080000000001</c:v>
                </c:pt>
                <c:pt idx="337">
                  <c:v>1239.01</c:v>
                </c:pt>
                <c:pt idx="338">
                  <c:v>1240.2639999999999</c:v>
                </c:pt>
                <c:pt idx="339">
                  <c:v>1241.499</c:v>
                </c:pt>
                <c:pt idx="340">
                  <c:v>1242.7439999999999</c:v>
                </c:pt>
                <c:pt idx="341">
                  <c:v>1243.9490000000001</c:v>
                </c:pt>
                <c:pt idx="342">
                  <c:v>1245.145</c:v>
                </c:pt>
                <c:pt idx="343">
                  <c:v>1246.3499999999999</c:v>
                </c:pt>
                <c:pt idx="344">
                  <c:v>1247.604</c:v>
                </c:pt>
                <c:pt idx="345">
                  <c:v>1248.8030000000001</c:v>
                </c:pt>
                <c:pt idx="346">
                  <c:v>1249.9680000000001</c:v>
                </c:pt>
                <c:pt idx="347">
                  <c:v>1251.1610000000001</c:v>
                </c:pt>
                <c:pt idx="348">
                  <c:v>1252.3610000000001</c:v>
                </c:pt>
                <c:pt idx="349">
                  <c:v>1253.5329999999999</c:v>
                </c:pt>
                <c:pt idx="350">
                  <c:v>1254.7260000000001</c:v>
                </c:pt>
                <c:pt idx="351">
                  <c:v>1255.92</c:v>
                </c:pt>
                <c:pt idx="352">
                  <c:v>1257.1030000000001</c:v>
                </c:pt>
                <c:pt idx="353">
                  <c:v>1258.24</c:v>
                </c:pt>
                <c:pt idx="354">
                  <c:v>1259.451</c:v>
                </c:pt>
                <c:pt idx="355">
                  <c:v>1260.579</c:v>
                </c:pt>
                <c:pt idx="356">
                  <c:v>1261.77</c:v>
                </c:pt>
                <c:pt idx="357">
                  <c:v>1262.933</c:v>
                </c:pt>
                <c:pt idx="358">
                  <c:v>1264.04</c:v>
                </c:pt>
                <c:pt idx="359">
                  <c:v>1265.2</c:v>
                </c:pt>
                <c:pt idx="360">
                  <c:v>1266.367</c:v>
                </c:pt>
                <c:pt idx="361">
                  <c:v>1267.4929999999999</c:v>
                </c:pt>
                <c:pt idx="362">
                  <c:v>1268.5809999999999</c:v>
                </c:pt>
                <c:pt idx="363">
                  <c:v>1269.7280000000001</c:v>
                </c:pt>
                <c:pt idx="364">
                  <c:v>1270.1179999999999</c:v>
                </c:pt>
                <c:pt idx="365">
                  <c:v>1270.8440000000001</c:v>
                </c:pt>
                <c:pt idx="366">
                  <c:v>1272.0509999999999</c:v>
                </c:pt>
                <c:pt idx="367">
                  <c:v>1273.19</c:v>
                </c:pt>
                <c:pt idx="368">
                  <c:v>1274.268</c:v>
                </c:pt>
                <c:pt idx="369">
                  <c:v>1275.472</c:v>
                </c:pt>
                <c:pt idx="370">
                  <c:v>1276.5709999999999</c:v>
                </c:pt>
                <c:pt idx="371">
                  <c:v>1277.684</c:v>
                </c:pt>
                <c:pt idx="372">
                  <c:v>1278.829</c:v>
                </c:pt>
                <c:pt idx="373">
                  <c:v>1279.9349999999999</c:v>
                </c:pt>
                <c:pt idx="374">
                  <c:v>1281.028</c:v>
                </c:pt>
                <c:pt idx="375">
                  <c:v>1282.1369999999999</c:v>
                </c:pt>
                <c:pt idx="376">
                  <c:v>1283.2729999999999</c:v>
                </c:pt>
                <c:pt idx="377">
                  <c:v>1284.357</c:v>
                </c:pt>
                <c:pt idx="378">
                  <c:v>1285.3920000000001</c:v>
                </c:pt>
                <c:pt idx="379">
                  <c:v>1286.509</c:v>
                </c:pt>
                <c:pt idx="380">
                  <c:v>1287.568</c:v>
                </c:pt>
                <c:pt idx="381">
                  <c:v>1288.6410000000001</c:v>
                </c:pt>
                <c:pt idx="382">
                  <c:v>1289.722</c:v>
                </c:pt>
                <c:pt idx="383">
                  <c:v>1290.77</c:v>
                </c:pt>
                <c:pt idx="384">
                  <c:v>1291.789</c:v>
                </c:pt>
                <c:pt idx="385">
                  <c:v>1292.8499999999999</c:v>
                </c:pt>
                <c:pt idx="386">
                  <c:v>1293.941</c:v>
                </c:pt>
                <c:pt idx="387">
                  <c:v>1294.953</c:v>
                </c:pt>
                <c:pt idx="388">
                  <c:v>1296.0150000000001</c:v>
                </c:pt>
                <c:pt idx="389">
                  <c:v>1297.1010000000001</c:v>
                </c:pt>
                <c:pt idx="390">
                  <c:v>1298.1659999999999</c:v>
                </c:pt>
                <c:pt idx="391">
                  <c:v>1299.2370000000001</c:v>
                </c:pt>
                <c:pt idx="392">
                  <c:v>1300.335</c:v>
                </c:pt>
                <c:pt idx="393">
                  <c:v>1301.3240000000001</c:v>
                </c:pt>
                <c:pt idx="394">
                  <c:v>1302.3789999999999</c:v>
                </c:pt>
                <c:pt idx="395">
                  <c:v>1303.42</c:v>
                </c:pt>
                <c:pt idx="396">
                  <c:v>1304.4639999999999</c:v>
                </c:pt>
                <c:pt idx="397">
                  <c:v>1305.5060000000001</c:v>
                </c:pt>
                <c:pt idx="398">
                  <c:v>1306.518</c:v>
                </c:pt>
                <c:pt idx="399">
                  <c:v>1307.546</c:v>
                </c:pt>
                <c:pt idx="400">
                  <c:v>1308.5409999999999</c:v>
                </c:pt>
                <c:pt idx="401">
                  <c:v>1309.606</c:v>
                </c:pt>
                <c:pt idx="402">
                  <c:v>1310.5820000000001</c:v>
                </c:pt>
                <c:pt idx="403">
                  <c:v>1311.607</c:v>
                </c:pt>
                <c:pt idx="404">
                  <c:v>1312.5930000000001</c:v>
                </c:pt>
                <c:pt idx="405">
                  <c:v>1313.672</c:v>
                </c:pt>
                <c:pt idx="406">
                  <c:v>1314.672</c:v>
                </c:pt>
                <c:pt idx="407">
                  <c:v>1315.6980000000001</c:v>
                </c:pt>
                <c:pt idx="408">
                  <c:v>1316.6969999999999</c:v>
                </c:pt>
                <c:pt idx="409">
                  <c:v>1317.703</c:v>
                </c:pt>
                <c:pt idx="410">
                  <c:v>1318.65</c:v>
                </c:pt>
                <c:pt idx="411">
                  <c:v>1319.653</c:v>
                </c:pt>
                <c:pt idx="412">
                  <c:v>1320.546</c:v>
                </c:pt>
                <c:pt idx="413">
                  <c:v>1321.556</c:v>
                </c:pt>
                <c:pt idx="414">
                  <c:v>1322.55</c:v>
                </c:pt>
                <c:pt idx="415">
                  <c:v>1323.519</c:v>
                </c:pt>
                <c:pt idx="416">
                  <c:v>1324.412</c:v>
                </c:pt>
                <c:pt idx="417">
                  <c:v>1325.354</c:v>
                </c:pt>
                <c:pt idx="418">
                  <c:v>1326.36</c:v>
                </c:pt>
                <c:pt idx="419">
                  <c:v>1327.373</c:v>
                </c:pt>
                <c:pt idx="420">
                  <c:v>1328.374</c:v>
                </c:pt>
                <c:pt idx="421">
                  <c:v>1329.3510000000001</c:v>
                </c:pt>
                <c:pt idx="422">
                  <c:v>1330.329</c:v>
                </c:pt>
                <c:pt idx="423">
                  <c:v>1331.278</c:v>
                </c:pt>
                <c:pt idx="424">
                  <c:v>1332.2539999999999</c:v>
                </c:pt>
                <c:pt idx="425">
                  <c:v>1333.2539999999999</c:v>
                </c:pt>
                <c:pt idx="426">
                  <c:v>1334.1759999999999</c:v>
                </c:pt>
                <c:pt idx="427">
                  <c:v>1335.171</c:v>
                </c:pt>
                <c:pt idx="428">
                  <c:v>1336.135</c:v>
                </c:pt>
                <c:pt idx="429">
                  <c:v>1337.07</c:v>
                </c:pt>
                <c:pt idx="430">
                  <c:v>1338.0119999999999</c:v>
                </c:pt>
                <c:pt idx="431">
                  <c:v>1338.9559999999999</c:v>
                </c:pt>
                <c:pt idx="432">
                  <c:v>1339.893</c:v>
                </c:pt>
                <c:pt idx="433">
                  <c:v>1340.8440000000001</c:v>
                </c:pt>
                <c:pt idx="434">
                  <c:v>1341.8130000000001</c:v>
                </c:pt>
                <c:pt idx="435">
                  <c:v>1342.771</c:v>
                </c:pt>
                <c:pt idx="436">
                  <c:v>1343.723</c:v>
                </c:pt>
                <c:pt idx="437">
                  <c:v>1344.653</c:v>
                </c:pt>
                <c:pt idx="438">
                  <c:v>1345.528</c:v>
                </c:pt>
                <c:pt idx="439">
                  <c:v>1346.404</c:v>
                </c:pt>
                <c:pt idx="440">
                  <c:v>1347.3219999999999</c:v>
                </c:pt>
                <c:pt idx="441">
                  <c:v>1348.27</c:v>
                </c:pt>
                <c:pt idx="442">
                  <c:v>1349.1389999999999</c:v>
                </c:pt>
                <c:pt idx="443">
                  <c:v>1350.078</c:v>
                </c:pt>
                <c:pt idx="444">
                  <c:v>1350.972</c:v>
                </c:pt>
                <c:pt idx="445">
                  <c:v>1351.848</c:v>
                </c:pt>
                <c:pt idx="446">
                  <c:v>1352.7809999999999</c:v>
                </c:pt>
                <c:pt idx="447">
                  <c:v>1353.7139999999999</c:v>
                </c:pt>
                <c:pt idx="448">
                  <c:v>1354.623</c:v>
                </c:pt>
                <c:pt idx="449">
                  <c:v>1355.462</c:v>
                </c:pt>
                <c:pt idx="450">
                  <c:v>1356.336</c:v>
                </c:pt>
                <c:pt idx="451">
                  <c:v>1357.23</c:v>
                </c:pt>
                <c:pt idx="452">
                  <c:v>1358.126</c:v>
                </c:pt>
                <c:pt idx="453">
                  <c:v>1358.9580000000001</c:v>
                </c:pt>
                <c:pt idx="454">
                  <c:v>1359.855</c:v>
                </c:pt>
                <c:pt idx="455">
                  <c:v>1360.7280000000001</c:v>
                </c:pt>
                <c:pt idx="456">
                  <c:v>1361.5889999999999</c:v>
                </c:pt>
                <c:pt idx="457">
                  <c:v>1362.4760000000001</c:v>
                </c:pt>
                <c:pt idx="458">
                  <c:v>1363.348</c:v>
                </c:pt>
                <c:pt idx="459">
                  <c:v>1364.271</c:v>
                </c:pt>
                <c:pt idx="460">
                  <c:v>1365.153</c:v>
                </c:pt>
                <c:pt idx="461">
                  <c:v>1366.0409999999999</c:v>
                </c:pt>
                <c:pt idx="462">
                  <c:v>1366.8430000000001</c:v>
                </c:pt>
                <c:pt idx="463">
                  <c:v>1367.6849999999999</c:v>
                </c:pt>
                <c:pt idx="464">
                  <c:v>1368.587</c:v>
                </c:pt>
                <c:pt idx="465">
                  <c:v>1369.4</c:v>
                </c:pt>
                <c:pt idx="466">
                  <c:v>1370.174</c:v>
                </c:pt>
                <c:pt idx="467">
                  <c:v>1370.998</c:v>
                </c:pt>
                <c:pt idx="468">
                  <c:v>1371.8920000000001</c:v>
                </c:pt>
                <c:pt idx="469">
                  <c:v>1372.749</c:v>
                </c:pt>
                <c:pt idx="470">
                  <c:v>1373.57</c:v>
                </c:pt>
                <c:pt idx="471">
                  <c:v>1374.3920000000001</c:v>
                </c:pt>
                <c:pt idx="472">
                  <c:v>1375.2429999999999</c:v>
                </c:pt>
                <c:pt idx="473">
                  <c:v>1376.0219999999999</c:v>
                </c:pt>
                <c:pt idx="474">
                  <c:v>1376.8230000000001</c:v>
                </c:pt>
                <c:pt idx="475">
                  <c:v>1377.633</c:v>
                </c:pt>
                <c:pt idx="476">
                  <c:v>1378.4259999999999</c:v>
                </c:pt>
                <c:pt idx="477">
                  <c:v>1379.2529999999999</c:v>
                </c:pt>
                <c:pt idx="478">
                  <c:v>1380.1210000000001</c:v>
                </c:pt>
                <c:pt idx="479">
                  <c:v>1381.0219999999999</c:v>
                </c:pt>
                <c:pt idx="480">
                  <c:v>1381.856</c:v>
                </c:pt>
                <c:pt idx="481">
                  <c:v>1382.6759999999999</c:v>
                </c:pt>
                <c:pt idx="482">
                  <c:v>1383.4559999999999</c:v>
                </c:pt>
                <c:pt idx="483">
                  <c:v>1384.2829999999999</c:v>
                </c:pt>
                <c:pt idx="484">
                  <c:v>1385.1030000000001</c:v>
                </c:pt>
                <c:pt idx="485">
                  <c:v>1385.84</c:v>
                </c:pt>
                <c:pt idx="486">
                  <c:v>1386.634</c:v>
                </c:pt>
                <c:pt idx="487">
                  <c:v>1387.415</c:v>
                </c:pt>
                <c:pt idx="488">
                  <c:v>1388.211</c:v>
                </c:pt>
                <c:pt idx="489">
                  <c:v>1389.0519999999999</c:v>
                </c:pt>
                <c:pt idx="490">
                  <c:v>1389.8389999999999</c:v>
                </c:pt>
                <c:pt idx="491">
                  <c:v>1390.653</c:v>
                </c:pt>
                <c:pt idx="492">
                  <c:v>1391.394</c:v>
                </c:pt>
                <c:pt idx="493">
                  <c:v>1392.2049999999999</c:v>
                </c:pt>
                <c:pt idx="494">
                  <c:v>1392.952</c:v>
                </c:pt>
                <c:pt idx="495">
                  <c:v>1393.741</c:v>
                </c:pt>
                <c:pt idx="496">
                  <c:v>1394.626</c:v>
                </c:pt>
                <c:pt idx="497">
                  <c:v>1395.4190000000001</c:v>
                </c:pt>
                <c:pt idx="498">
                  <c:v>1396.2360000000001</c:v>
                </c:pt>
                <c:pt idx="499">
                  <c:v>1397.0039999999999</c:v>
                </c:pt>
                <c:pt idx="500">
                  <c:v>1397.7560000000001</c:v>
                </c:pt>
                <c:pt idx="501">
                  <c:v>1398.528</c:v>
                </c:pt>
                <c:pt idx="502">
                  <c:v>1399.36</c:v>
                </c:pt>
                <c:pt idx="503">
                  <c:v>1400.16</c:v>
                </c:pt>
                <c:pt idx="504">
                  <c:v>1400.933</c:v>
                </c:pt>
                <c:pt idx="505">
                  <c:v>1401.691</c:v>
                </c:pt>
                <c:pt idx="506">
                  <c:v>1402.4079999999999</c:v>
                </c:pt>
                <c:pt idx="507">
                  <c:v>1403.1569999999999</c:v>
                </c:pt>
                <c:pt idx="508">
                  <c:v>1403.89</c:v>
                </c:pt>
                <c:pt idx="509">
                  <c:v>1404.624</c:v>
                </c:pt>
                <c:pt idx="510">
                  <c:v>1405.3409999999999</c:v>
                </c:pt>
                <c:pt idx="511">
                  <c:v>1406.1</c:v>
                </c:pt>
                <c:pt idx="512">
                  <c:v>1406.7809999999999</c:v>
                </c:pt>
                <c:pt idx="513">
                  <c:v>1407.5170000000001</c:v>
                </c:pt>
                <c:pt idx="514">
                  <c:v>1408.2840000000001</c:v>
                </c:pt>
                <c:pt idx="515">
                  <c:v>1409.0840000000001</c:v>
                </c:pt>
                <c:pt idx="516">
                  <c:v>1409.8320000000001</c:v>
                </c:pt>
                <c:pt idx="517">
                  <c:v>1410.537</c:v>
                </c:pt>
                <c:pt idx="518">
                  <c:v>1411.26</c:v>
                </c:pt>
                <c:pt idx="519">
                  <c:v>1411.9760000000001</c:v>
                </c:pt>
                <c:pt idx="520">
                  <c:v>1412.6949999999999</c:v>
                </c:pt>
                <c:pt idx="521">
                  <c:v>1413.4169999999999</c:v>
                </c:pt>
                <c:pt idx="522">
                  <c:v>1414.183</c:v>
                </c:pt>
                <c:pt idx="523">
                  <c:v>1414.9459999999999</c:v>
                </c:pt>
                <c:pt idx="524">
                  <c:v>1415.65</c:v>
                </c:pt>
                <c:pt idx="525">
                  <c:v>1416.386</c:v>
                </c:pt>
                <c:pt idx="526">
                  <c:v>1417.087</c:v>
                </c:pt>
                <c:pt idx="527">
                  <c:v>1417.8109999999999</c:v>
                </c:pt>
                <c:pt idx="528">
                  <c:v>1418.5160000000001</c:v>
                </c:pt>
                <c:pt idx="529">
                  <c:v>1419.268</c:v>
                </c:pt>
                <c:pt idx="530">
                  <c:v>1419.9590000000001</c:v>
                </c:pt>
                <c:pt idx="531">
                  <c:v>1420.6559999999999</c:v>
                </c:pt>
                <c:pt idx="532">
                  <c:v>1421.3820000000001</c:v>
                </c:pt>
                <c:pt idx="533">
                  <c:v>1422.1469999999999</c:v>
                </c:pt>
                <c:pt idx="534">
                  <c:v>1422.855</c:v>
                </c:pt>
                <c:pt idx="535">
                  <c:v>1423.5219999999999</c:v>
                </c:pt>
                <c:pt idx="536">
                  <c:v>1424.241</c:v>
                </c:pt>
                <c:pt idx="537">
                  <c:v>1424.9359999999999</c:v>
                </c:pt>
                <c:pt idx="538">
                  <c:v>1425.6389999999999</c:v>
                </c:pt>
                <c:pt idx="539">
                  <c:v>1426.3240000000001</c:v>
                </c:pt>
                <c:pt idx="540">
                  <c:v>1427.049</c:v>
                </c:pt>
                <c:pt idx="541">
                  <c:v>1427.75</c:v>
                </c:pt>
                <c:pt idx="542">
                  <c:v>1428.4459999999999</c:v>
                </c:pt>
                <c:pt idx="543">
                  <c:v>1429.152</c:v>
                </c:pt>
                <c:pt idx="544">
                  <c:v>1429.8879999999999</c:v>
                </c:pt>
                <c:pt idx="545">
                  <c:v>1430.597</c:v>
                </c:pt>
                <c:pt idx="546">
                  <c:v>1431.2660000000001</c:v>
                </c:pt>
                <c:pt idx="547">
                  <c:v>1431.2750000000001</c:v>
                </c:pt>
                <c:pt idx="548">
                  <c:v>1431.942</c:v>
                </c:pt>
                <c:pt idx="549">
                  <c:v>1432.634</c:v>
                </c:pt>
                <c:pt idx="550">
                  <c:v>1433.2940000000001</c:v>
                </c:pt>
                <c:pt idx="551">
                  <c:v>1433.568</c:v>
                </c:pt>
                <c:pt idx="552">
                  <c:v>1433.9680000000001</c:v>
                </c:pt>
                <c:pt idx="553">
                  <c:v>1434.675</c:v>
                </c:pt>
                <c:pt idx="554">
                  <c:v>1435.3409999999999</c:v>
                </c:pt>
                <c:pt idx="555">
                  <c:v>1436.0129999999999</c:v>
                </c:pt>
                <c:pt idx="556">
                  <c:v>1436.6780000000001</c:v>
                </c:pt>
                <c:pt idx="557">
                  <c:v>1437.3430000000001</c:v>
                </c:pt>
                <c:pt idx="558">
                  <c:v>1437.989</c:v>
                </c:pt>
                <c:pt idx="559">
                  <c:v>1438.6030000000001</c:v>
                </c:pt>
                <c:pt idx="560">
                  <c:v>1439.3030000000001</c:v>
                </c:pt>
                <c:pt idx="561">
                  <c:v>1439.9860000000001</c:v>
                </c:pt>
                <c:pt idx="562">
                  <c:v>1440.6849999999999</c:v>
                </c:pt>
                <c:pt idx="563">
                  <c:v>1441.3340000000001</c:v>
                </c:pt>
                <c:pt idx="564">
                  <c:v>1441.973</c:v>
                </c:pt>
                <c:pt idx="565">
                  <c:v>1442.654</c:v>
                </c:pt>
                <c:pt idx="566">
                  <c:v>1443.3040000000001</c:v>
                </c:pt>
                <c:pt idx="567">
                  <c:v>1443.95</c:v>
                </c:pt>
                <c:pt idx="568">
                  <c:v>1444.58</c:v>
                </c:pt>
                <c:pt idx="569">
                  <c:v>1445.2539999999999</c:v>
                </c:pt>
                <c:pt idx="570">
                  <c:v>1445.8889999999999</c:v>
                </c:pt>
                <c:pt idx="571">
                  <c:v>1446.5619999999999</c:v>
                </c:pt>
                <c:pt idx="572">
                  <c:v>1447.258</c:v>
                </c:pt>
                <c:pt idx="573">
                  <c:v>1447.934</c:v>
                </c:pt>
                <c:pt idx="574">
                  <c:v>1448.585</c:v>
                </c:pt>
                <c:pt idx="575">
                  <c:v>1449.2170000000001</c:v>
                </c:pt>
                <c:pt idx="576">
                  <c:v>1449.8019999999999</c:v>
                </c:pt>
                <c:pt idx="577">
                  <c:v>1450.4469999999999</c:v>
                </c:pt>
                <c:pt idx="578">
                  <c:v>1451.0419999999999</c:v>
                </c:pt>
                <c:pt idx="579">
                  <c:v>1451.6690000000001</c:v>
                </c:pt>
                <c:pt idx="580">
                  <c:v>1452.298</c:v>
                </c:pt>
                <c:pt idx="581">
                  <c:v>1452.8920000000001</c:v>
                </c:pt>
                <c:pt idx="582">
                  <c:v>1453.519</c:v>
                </c:pt>
                <c:pt idx="583">
                  <c:v>1454.1769999999999</c:v>
                </c:pt>
                <c:pt idx="584">
                  <c:v>1454.8109999999999</c:v>
                </c:pt>
                <c:pt idx="585">
                  <c:v>1455.4480000000001</c:v>
                </c:pt>
                <c:pt idx="586">
                  <c:v>1456.057</c:v>
                </c:pt>
                <c:pt idx="587">
                  <c:v>1456.636</c:v>
                </c:pt>
                <c:pt idx="588">
                  <c:v>1457.268</c:v>
                </c:pt>
                <c:pt idx="589">
                  <c:v>1457.9449999999999</c:v>
                </c:pt>
                <c:pt idx="590">
                  <c:v>1458.5329999999999</c:v>
                </c:pt>
                <c:pt idx="591">
                  <c:v>1459.164</c:v>
                </c:pt>
                <c:pt idx="592">
                  <c:v>1459.7850000000001</c:v>
                </c:pt>
                <c:pt idx="593">
                  <c:v>1460.3820000000001</c:v>
                </c:pt>
                <c:pt idx="594">
                  <c:v>1461.02</c:v>
                </c:pt>
                <c:pt idx="595">
                  <c:v>1461.624</c:v>
                </c:pt>
                <c:pt idx="596">
                  <c:v>1462.2049999999999</c:v>
                </c:pt>
                <c:pt idx="597">
                  <c:v>1462.799</c:v>
                </c:pt>
                <c:pt idx="598">
                  <c:v>1463.41</c:v>
                </c:pt>
                <c:pt idx="599">
                  <c:v>1464.0160000000001</c:v>
                </c:pt>
                <c:pt idx="600">
                  <c:v>1464.605</c:v>
                </c:pt>
                <c:pt idx="601">
                  <c:v>1465.212</c:v>
                </c:pt>
                <c:pt idx="602">
                  <c:v>1465.799</c:v>
                </c:pt>
                <c:pt idx="603">
                  <c:v>1466.38</c:v>
                </c:pt>
                <c:pt idx="604">
                  <c:v>1466.9780000000001</c:v>
                </c:pt>
                <c:pt idx="605">
                  <c:v>1467.579</c:v>
                </c:pt>
                <c:pt idx="606">
                  <c:v>1468.1669999999999</c:v>
                </c:pt>
                <c:pt idx="607">
                  <c:v>1468.806</c:v>
                </c:pt>
                <c:pt idx="608">
                  <c:v>1469.442</c:v>
                </c:pt>
                <c:pt idx="609">
                  <c:v>1470.0419999999999</c:v>
                </c:pt>
                <c:pt idx="610">
                  <c:v>1470.6010000000001</c:v>
                </c:pt>
                <c:pt idx="611">
                  <c:v>1471.2080000000001</c:v>
                </c:pt>
                <c:pt idx="612">
                  <c:v>1471.8040000000001</c:v>
                </c:pt>
                <c:pt idx="613">
                  <c:v>1472.394</c:v>
                </c:pt>
                <c:pt idx="614">
                  <c:v>1472.9839999999999</c:v>
                </c:pt>
                <c:pt idx="615">
                  <c:v>1473.605</c:v>
                </c:pt>
                <c:pt idx="616">
                  <c:v>1474.184</c:v>
                </c:pt>
                <c:pt idx="617">
                  <c:v>1474.7719999999999</c:v>
                </c:pt>
                <c:pt idx="618">
                  <c:v>1475.3389999999999</c:v>
                </c:pt>
                <c:pt idx="619">
                  <c:v>1475.8920000000001</c:v>
                </c:pt>
                <c:pt idx="620">
                  <c:v>1476.4590000000001</c:v>
                </c:pt>
                <c:pt idx="621">
                  <c:v>1477.0029999999999</c:v>
                </c:pt>
                <c:pt idx="622">
                  <c:v>1477.6030000000001</c:v>
                </c:pt>
                <c:pt idx="623">
                  <c:v>1478.184</c:v>
                </c:pt>
                <c:pt idx="624">
                  <c:v>1478.8209999999999</c:v>
                </c:pt>
                <c:pt idx="625">
                  <c:v>1479.4059999999999</c:v>
                </c:pt>
                <c:pt idx="626">
                  <c:v>1479.963</c:v>
                </c:pt>
                <c:pt idx="627">
                  <c:v>1480.539</c:v>
                </c:pt>
                <c:pt idx="628">
                  <c:v>1481.105</c:v>
                </c:pt>
                <c:pt idx="629">
                  <c:v>1481.674</c:v>
                </c:pt>
                <c:pt idx="630">
                  <c:v>1482.28</c:v>
                </c:pt>
                <c:pt idx="631">
                  <c:v>1482.8489999999999</c:v>
                </c:pt>
                <c:pt idx="632">
                  <c:v>1483.3420000000001</c:v>
                </c:pt>
                <c:pt idx="633">
                  <c:v>1483.434</c:v>
                </c:pt>
                <c:pt idx="634">
                  <c:v>1483.9380000000001</c:v>
                </c:pt>
                <c:pt idx="635">
                  <c:v>1484.5309999999999</c:v>
                </c:pt>
                <c:pt idx="636">
                  <c:v>1485.1510000000001</c:v>
                </c:pt>
                <c:pt idx="637">
                  <c:v>1485.7190000000001</c:v>
                </c:pt>
                <c:pt idx="638">
                  <c:v>1486.299</c:v>
                </c:pt>
                <c:pt idx="639">
                  <c:v>1486.8240000000001</c:v>
                </c:pt>
                <c:pt idx="640">
                  <c:v>1487.4</c:v>
                </c:pt>
                <c:pt idx="641">
                  <c:v>1487.951</c:v>
                </c:pt>
                <c:pt idx="642">
                  <c:v>1488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C5F-497A-8E1E-651D3FEC913B}"/>
            </c:ext>
          </c:extLst>
        </c:ser>
        <c:ser>
          <c:idx val="4"/>
          <c:order val="4"/>
          <c:tx>
            <c:strRef>
              <c:f>'Rarefaction_22 SAMPLES'!$F$2</c:f>
              <c:strCache>
                <c:ptCount val="1"/>
                <c:pt idx="0">
                  <c:v>PdTr5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SAMPLES'!$F$3:$F$912</c:f>
              <c:numCache>
                <c:formatCode>General</c:formatCode>
                <c:ptCount val="910"/>
                <c:pt idx="0">
                  <c:v>1</c:v>
                </c:pt>
                <c:pt idx="1">
                  <c:v>56.567</c:v>
                </c:pt>
                <c:pt idx="2">
                  <c:v>66.381</c:v>
                </c:pt>
                <c:pt idx="3">
                  <c:v>92.272000000000006</c:v>
                </c:pt>
                <c:pt idx="4">
                  <c:v>121.596</c:v>
                </c:pt>
                <c:pt idx="5">
                  <c:v>147.13499999999999</c:v>
                </c:pt>
                <c:pt idx="6">
                  <c:v>170.155</c:v>
                </c:pt>
                <c:pt idx="7">
                  <c:v>190.959</c:v>
                </c:pt>
                <c:pt idx="8">
                  <c:v>210.113</c:v>
                </c:pt>
                <c:pt idx="9">
                  <c:v>228.13800000000001</c:v>
                </c:pt>
                <c:pt idx="10">
                  <c:v>245.31</c:v>
                </c:pt>
                <c:pt idx="11">
                  <c:v>261.24700000000001</c:v>
                </c:pt>
                <c:pt idx="12">
                  <c:v>276.35599999999999</c:v>
                </c:pt>
                <c:pt idx="13">
                  <c:v>290.77600000000001</c:v>
                </c:pt>
                <c:pt idx="14">
                  <c:v>304.35300000000001</c:v>
                </c:pt>
                <c:pt idx="15">
                  <c:v>317.53800000000001</c:v>
                </c:pt>
                <c:pt idx="16">
                  <c:v>329.90899999999999</c:v>
                </c:pt>
                <c:pt idx="17">
                  <c:v>333.685</c:v>
                </c:pt>
                <c:pt idx="18">
                  <c:v>342.09800000000001</c:v>
                </c:pt>
                <c:pt idx="19">
                  <c:v>353.77800000000002</c:v>
                </c:pt>
                <c:pt idx="20">
                  <c:v>365.11799999999999</c:v>
                </c:pt>
                <c:pt idx="21">
                  <c:v>375.93900000000002</c:v>
                </c:pt>
                <c:pt idx="22">
                  <c:v>386.29</c:v>
                </c:pt>
                <c:pt idx="23">
                  <c:v>396.64499999999998</c:v>
                </c:pt>
                <c:pt idx="24">
                  <c:v>406.57100000000003</c:v>
                </c:pt>
                <c:pt idx="25">
                  <c:v>416.48599999999999</c:v>
                </c:pt>
                <c:pt idx="26">
                  <c:v>425.87400000000002</c:v>
                </c:pt>
                <c:pt idx="27">
                  <c:v>434.92200000000003</c:v>
                </c:pt>
                <c:pt idx="28">
                  <c:v>443.76400000000001</c:v>
                </c:pt>
                <c:pt idx="29">
                  <c:v>452.42599999999999</c:v>
                </c:pt>
                <c:pt idx="30">
                  <c:v>461.05200000000002</c:v>
                </c:pt>
                <c:pt idx="31">
                  <c:v>469.41399999999999</c:v>
                </c:pt>
                <c:pt idx="32">
                  <c:v>477.58800000000002</c:v>
                </c:pt>
                <c:pt idx="33">
                  <c:v>485.61700000000002</c:v>
                </c:pt>
                <c:pt idx="34">
                  <c:v>493.46699999999998</c:v>
                </c:pt>
                <c:pt idx="35">
                  <c:v>501.03500000000003</c:v>
                </c:pt>
                <c:pt idx="36">
                  <c:v>508.39299999999997</c:v>
                </c:pt>
                <c:pt idx="37">
                  <c:v>515.84900000000005</c:v>
                </c:pt>
                <c:pt idx="38">
                  <c:v>523.16700000000003</c:v>
                </c:pt>
                <c:pt idx="39">
                  <c:v>530.31600000000003</c:v>
                </c:pt>
                <c:pt idx="40">
                  <c:v>537.37800000000004</c:v>
                </c:pt>
                <c:pt idx="41">
                  <c:v>544.23599999999999</c:v>
                </c:pt>
                <c:pt idx="42">
                  <c:v>550.851</c:v>
                </c:pt>
                <c:pt idx="43">
                  <c:v>557.36800000000005</c:v>
                </c:pt>
                <c:pt idx="44">
                  <c:v>563.81899999999996</c:v>
                </c:pt>
                <c:pt idx="45">
                  <c:v>570.279</c:v>
                </c:pt>
                <c:pt idx="46">
                  <c:v>576.69600000000003</c:v>
                </c:pt>
                <c:pt idx="47">
                  <c:v>582.95600000000002</c:v>
                </c:pt>
                <c:pt idx="48">
                  <c:v>589.14200000000005</c:v>
                </c:pt>
                <c:pt idx="49">
                  <c:v>595.12099999999998</c:v>
                </c:pt>
                <c:pt idx="50">
                  <c:v>601.06500000000005</c:v>
                </c:pt>
                <c:pt idx="51">
                  <c:v>606.86699999999996</c:v>
                </c:pt>
                <c:pt idx="52">
                  <c:v>612.60599999999999</c:v>
                </c:pt>
                <c:pt idx="53">
                  <c:v>618.36400000000003</c:v>
                </c:pt>
                <c:pt idx="54">
                  <c:v>618.75099999999998</c:v>
                </c:pt>
                <c:pt idx="55">
                  <c:v>623.928</c:v>
                </c:pt>
                <c:pt idx="56">
                  <c:v>629.48299999999995</c:v>
                </c:pt>
                <c:pt idx="57">
                  <c:v>635.04899999999998</c:v>
                </c:pt>
                <c:pt idx="58">
                  <c:v>640.67499999999995</c:v>
                </c:pt>
                <c:pt idx="59">
                  <c:v>646.11699999999996</c:v>
                </c:pt>
                <c:pt idx="60">
                  <c:v>651.38599999999997</c:v>
                </c:pt>
                <c:pt idx="61">
                  <c:v>656.70899999999995</c:v>
                </c:pt>
                <c:pt idx="62">
                  <c:v>661.88900000000001</c:v>
                </c:pt>
                <c:pt idx="63">
                  <c:v>667.077</c:v>
                </c:pt>
                <c:pt idx="64">
                  <c:v>672.13800000000003</c:v>
                </c:pt>
                <c:pt idx="65">
                  <c:v>677.21900000000005</c:v>
                </c:pt>
                <c:pt idx="66">
                  <c:v>682.14300000000003</c:v>
                </c:pt>
                <c:pt idx="67">
                  <c:v>687.12199999999996</c:v>
                </c:pt>
                <c:pt idx="68">
                  <c:v>691.89</c:v>
                </c:pt>
                <c:pt idx="69">
                  <c:v>696.64599999999996</c:v>
                </c:pt>
                <c:pt idx="70">
                  <c:v>701.35699999999997</c:v>
                </c:pt>
                <c:pt idx="71">
                  <c:v>706.029</c:v>
                </c:pt>
                <c:pt idx="72">
                  <c:v>710.79</c:v>
                </c:pt>
                <c:pt idx="73">
                  <c:v>715.35500000000002</c:v>
                </c:pt>
                <c:pt idx="74">
                  <c:v>719.90499999999997</c:v>
                </c:pt>
                <c:pt idx="75">
                  <c:v>724.46100000000001</c:v>
                </c:pt>
                <c:pt idx="76">
                  <c:v>729.03499999999997</c:v>
                </c:pt>
                <c:pt idx="77">
                  <c:v>733.43100000000004</c:v>
                </c:pt>
                <c:pt idx="78">
                  <c:v>737.88699999999994</c:v>
                </c:pt>
                <c:pt idx="79">
                  <c:v>742.28099999999995</c:v>
                </c:pt>
                <c:pt idx="80">
                  <c:v>746.68100000000004</c:v>
                </c:pt>
                <c:pt idx="81">
                  <c:v>751.03</c:v>
                </c:pt>
                <c:pt idx="82">
                  <c:v>755.17899999999997</c:v>
                </c:pt>
                <c:pt idx="83">
                  <c:v>759.404</c:v>
                </c:pt>
                <c:pt idx="84">
                  <c:v>763.53</c:v>
                </c:pt>
                <c:pt idx="85">
                  <c:v>767.80799999999999</c:v>
                </c:pt>
                <c:pt idx="86">
                  <c:v>771.89200000000005</c:v>
                </c:pt>
                <c:pt idx="87">
                  <c:v>776.12</c:v>
                </c:pt>
                <c:pt idx="88">
                  <c:v>780.101</c:v>
                </c:pt>
                <c:pt idx="89">
                  <c:v>784.09699999999998</c:v>
                </c:pt>
                <c:pt idx="90">
                  <c:v>788.13199999999995</c:v>
                </c:pt>
                <c:pt idx="91">
                  <c:v>792.125</c:v>
                </c:pt>
                <c:pt idx="92">
                  <c:v>796.125</c:v>
                </c:pt>
                <c:pt idx="93">
                  <c:v>800.029</c:v>
                </c:pt>
                <c:pt idx="94">
                  <c:v>803.87199999999996</c:v>
                </c:pt>
                <c:pt idx="95">
                  <c:v>807.68899999999996</c:v>
                </c:pt>
                <c:pt idx="96">
                  <c:v>811.44899999999996</c:v>
                </c:pt>
                <c:pt idx="97">
                  <c:v>815.28200000000004</c:v>
                </c:pt>
                <c:pt idx="98">
                  <c:v>818.99400000000003</c:v>
                </c:pt>
                <c:pt idx="99">
                  <c:v>822.94299999999998</c:v>
                </c:pt>
                <c:pt idx="100">
                  <c:v>826.45100000000002</c:v>
                </c:pt>
                <c:pt idx="101">
                  <c:v>830.149</c:v>
                </c:pt>
                <c:pt idx="102">
                  <c:v>833.774</c:v>
                </c:pt>
                <c:pt idx="103">
                  <c:v>837.37</c:v>
                </c:pt>
                <c:pt idx="104">
                  <c:v>841.04899999999998</c:v>
                </c:pt>
                <c:pt idx="105">
                  <c:v>844.64099999999996</c:v>
                </c:pt>
                <c:pt idx="106">
                  <c:v>848.21199999999999</c:v>
                </c:pt>
                <c:pt idx="107">
                  <c:v>851.75099999999998</c:v>
                </c:pt>
                <c:pt idx="108">
                  <c:v>855.30100000000004</c:v>
                </c:pt>
                <c:pt idx="109">
                  <c:v>858.74199999999996</c:v>
                </c:pt>
                <c:pt idx="110">
                  <c:v>862.26199999999994</c:v>
                </c:pt>
                <c:pt idx="111">
                  <c:v>865.68299999999999</c:v>
                </c:pt>
                <c:pt idx="112">
                  <c:v>869.08</c:v>
                </c:pt>
                <c:pt idx="113">
                  <c:v>872.42100000000005</c:v>
                </c:pt>
                <c:pt idx="114">
                  <c:v>875.81</c:v>
                </c:pt>
                <c:pt idx="115">
                  <c:v>879.15099999999995</c:v>
                </c:pt>
                <c:pt idx="116">
                  <c:v>882.54700000000003</c:v>
                </c:pt>
                <c:pt idx="117">
                  <c:v>885.96799999999996</c:v>
                </c:pt>
                <c:pt idx="118">
                  <c:v>889.30799999999999</c:v>
                </c:pt>
                <c:pt idx="119">
                  <c:v>892.71799999999996</c:v>
                </c:pt>
                <c:pt idx="120">
                  <c:v>896.00199999999995</c:v>
                </c:pt>
                <c:pt idx="121">
                  <c:v>899.10599999999999</c:v>
                </c:pt>
                <c:pt idx="122">
                  <c:v>902.43799999999999</c:v>
                </c:pt>
                <c:pt idx="123">
                  <c:v>905.60400000000004</c:v>
                </c:pt>
                <c:pt idx="124">
                  <c:v>907.80799999999999</c:v>
                </c:pt>
                <c:pt idx="125">
                  <c:v>908.77200000000005</c:v>
                </c:pt>
                <c:pt idx="126">
                  <c:v>911.92200000000003</c:v>
                </c:pt>
                <c:pt idx="127">
                  <c:v>914.99599999999998</c:v>
                </c:pt>
                <c:pt idx="128">
                  <c:v>918.19200000000001</c:v>
                </c:pt>
                <c:pt idx="129">
                  <c:v>921.30899999999997</c:v>
                </c:pt>
                <c:pt idx="130">
                  <c:v>924.35299999999995</c:v>
                </c:pt>
                <c:pt idx="131">
                  <c:v>927.32299999999998</c:v>
                </c:pt>
                <c:pt idx="132">
                  <c:v>930.36800000000005</c:v>
                </c:pt>
                <c:pt idx="133">
                  <c:v>932.76700000000005</c:v>
                </c:pt>
                <c:pt idx="134">
                  <c:v>933.37400000000002</c:v>
                </c:pt>
                <c:pt idx="135">
                  <c:v>935.49699999999996</c:v>
                </c:pt>
                <c:pt idx="136">
                  <c:v>936.34500000000003</c:v>
                </c:pt>
                <c:pt idx="137">
                  <c:v>939.39400000000001</c:v>
                </c:pt>
                <c:pt idx="138">
                  <c:v>942.35500000000002</c:v>
                </c:pt>
                <c:pt idx="139">
                  <c:v>945.33500000000004</c:v>
                </c:pt>
                <c:pt idx="140">
                  <c:v>946.94799999999998</c:v>
                </c:pt>
                <c:pt idx="141">
                  <c:v>948.25699999999995</c:v>
                </c:pt>
                <c:pt idx="142">
                  <c:v>950.53399999999999</c:v>
                </c:pt>
                <c:pt idx="143">
                  <c:v>951.14200000000005</c:v>
                </c:pt>
                <c:pt idx="144">
                  <c:v>953.928</c:v>
                </c:pt>
                <c:pt idx="145">
                  <c:v>956.78200000000004</c:v>
                </c:pt>
                <c:pt idx="146">
                  <c:v>959.53800000000001</c:v>
                </c:pt>
                <c:pt idx="147">
                  <c:v>962.43799999999999</c:v>
                </c:pt>
                <c:pt idx="148">
                  <c:v>965.24099999999999</c:v>
                </c:pt>
                <c:pt idx="149">
                  <c:v>968.01300000000003</c:v>
                </c:pt>
                <c:pt idx="150">
                  <c:v>970.69399999999996</c:v>
                </c:pt>
                <c:pt idx="151">
                  <c:v>973.447</c:v>
                </c:pt>
                <c:pt idx="152">
                  <c:v>976.21699999999998</c:v>
                </c:pt>
                <c:pt idx="153">
                  <c:v>979.005</c:v>
                </c:pt>
                <c:pt idx="154">
                  <c:v>981.63099999999997</c:v>
                </c:pt>
                <c:pt idx="155">
                  <c:v>984.35</c:v>
                </c:pt>
                <c:pt idx="156">
                  <c:v>987.06500000000005</c:v>
                </c:pt>
                <c:pt idx="157">
                  <c:v>989.67899999999997</c:v>
                </c:pt>
                <c:pt idx="158">
                  <c:v>992.31100000000004</c:v>
                </c:pt>
                <c:pt idx="159">
                  <c:v>994.98099999999999</c:v>
                </c:pt>
                <c:pt idx="160">
                  <c:v>997.63400000000001</c:v>
                </c:pt>
                <c:pt idx="161">
                  <c:v>1000.296</c:v>
                </c:pt>
                <c:pt idx="162">
                  <c:v>1002.977</c:v>
                </c:pt>
                <c:pt idx="163">
                  <c:v>1005.452</c:v>
                </c:pt>
                <c:pt idx="164">
                  <c:v>1008.003</c:v>
                </c:pt>
                <c:pt idx="165">
                  <c:v>1010.441</c:v>
                </c:pt>
                <c:pt idx="166">
                  <c:v>1013.103</c:v>
                </c:pt>
                <c:pt idx="167">
                  <c:v>1015.7329999999999</c:v>
                </c:pt>
                <c:pt idx="168">
                  <c:v>1018.283</c:v>
                </c:pt>
                <c:pt idx="169">
                  <c:v>1020.778</c:v>
                </c:pt>
                <c:pt idx="170">
                  <c:v>1021.856</c:v>
                </c:pt>
                <c:pt idx="171">
                  <c:v>1023.28</c:v>
                </c:pt>
                <c:pt idx="172">
                  <c:v>1025.7660000000001</c:v>
                </c:pt>
                <c:pt idx="173">
                  <c:v>1028.192</c:v>
                </c:pt>
                <c:pt idx="174">
                  <c:v>1030.7249999999999</c:v>
                </c:pt>
                <c:pt idx="175">
                  <c:v>1033.193</c:v>
                </c:pt>
                <c:pt idx="176">
                  <c:v>1035.643</c:v>
                </c:pt>
                <c:pt idx="177">
                  <c:v>1036.7739999999999</c:v>
                </c:pt>
                <c:pt idx="178">
                  <c:v>1038.1110000000001</c:v>
                </c:pt>
                <c:pt idx="179">
                  <c:v>1040.43</c:v>
                </c:pt>
                <c:pt idx="180">
                  <c:v>1042.8879999999999</c:v>
                </c:pt>
                <c:pt idx="181">
                  <c:v>1045.2180000000001</c:v>
                </c:pt>
                <c:pt idx="182">
                  <c:v>1047.6020000000001</c:v>
                </c:pt>
                <c:pt idx="183">
                  <c:v>1050.0029999999999</c:v>
                </c:pt>
                <c:pt idx="184">
                  <c:v>1052.444</c:v>
                </c:pt>
                <c:pt idx="185">
                  <c:v>1054.682</c:v>
                </c:pt>
                <c:pt idx="186">
                  <c:v>1054.7270000000001</c:v>
                </c:pt>
                <c:pt idx="187">
                  <c:v>1057.085</c:v>
                </c:pt>
                <c:pt idx="188">
                  <c:v>1059.422</c:v>
                </c:pt>
                <c:pt idx="189">
                  <c:v>1061.75</c:v>
                </c:pt>
                <c:pt idx="190">
                  <c:v>1064.047</c:v>
                </c:pt>
                <c:pt idx="191">
                  <c:v>1066.345</c:v>
                </c:pt>
                <c:pt idx="192">
                  <c:v>1068.6279999999999</c:v>
                </c:pt>
                <c:pt idx="193">
                  <c:v>1070.9580000000001</c:v>
                </c:pt>
                <c:pt idx="194">
                  <c:v>1073.2180000000001</c:v>
                </c:pt>
                <c:pt idx="195">
                  <c:v>1075.49</c:v>
                </c:pt>
                <c:pt idx="196">
                  <c:v>1077.192</c:v>
                </c:pt>
                <c:pt idx="197">
                  <c:v>1077.6880000000001</c:v>
                </c:pt>
                <c:pt idx="198">
                  <c:v>1079.883</c:v>
                </c:pt>
                <c:pt idx="199">
                  <c:v>1082.067</c:v>
                </c:pt>
                <c:pt idx="200">
                  <c:v>1084.2729999999999</c:v>
                </c:pt>
                <c:pt idx="201">
                  <c:v>1086.519</c:v>
                </c:pt>
                <c:pt idx="202">
                  <c:v>1088.7090000000001</c:v>
                </c:pt>
                <c:pt idx="203">
                  <c:v>1090.7919999999999</c:v>
                </c:pt>
                <c:pt idx="204">
                  <c:v>1091.759</c:v>
                </c:pt>
                <c:pt idx="205">
                  <c:v>1092.9159999999999</c:v>
                </c:pt>
                <c:pt idx="206">
                  <c:v>1094.9459999999999</c:v>
                </c:pt>
                <c:pt idx="207">
                  <c:v>1095.0619999999999</c:v>
                </c:pt>
                <c:pt idx="208">
                  <c:v>1097.1880000000001</c:v>
                </c:pt>
                <c:pt idx="209">
                  <c:v>1099.3330000000001</c:v>
                </c:pt>
                <c:pt idx="210">
                  <c:v>1101.5039999999999</c:v>
                </c:pt>
                <c:pt idx="211">
                  <c:v>1103.665</c:v>
                </c:pt>
                <c:pt idx="212">
                  <c:v>1105.8330000000001</c:v>
                </c:pt>
                <c:pt idx="213">
                  <c:v>1108.008</c:v>
                </c:pt>
                <c:pt idx="214">
                  <c:v>1110.146</c:v>
                </c:pt>
                <c:pt idx="215">
                  <c:v>1112.3019999999999</c:v>
                </c:pt>
                <c:pt idx="216">
                  <c:v>1114.431</c:v>
                </c:pt>
                <c:pt idx="217">
                  <c:v>1116.492</c:v>
                </c:pt>
                <c:pt idx="218">
                  <c:v>1118.578</c:v>
                </c:pt>
                <c:pt idx="219">
                  <c:v>1120.607</c:v>
                </c:pt>
                <c:pt idx="220">
                  <c:v>1122.683</c:v>
                </c:pt>
                <c:pt idx="221">
                  <c:v>1124.74</c:v>
                </c:pt>
                <c:pt idx="222">
                  <c:v>1126.7850000000001</c:v>
                </c:pt>
                <c:pt idx="223">
                  <c:v>1128.8140000000001</c:v>
                </c:pt>
                <c:pt idx="224">
                  <c:v>1130.847</c:v>
                </c:pt>
                <c:pt idx="225">
                  <c:v>1132.8579999999999</c:v>
                </c:pt>
                <c:pt idx="226">
                  <c:v>1134.8599999999999</c:v>
                </c:pt>
                <c:pt idx="227">
                  <c:v>1136.7950000000001</c:v>
                </c:pt>
                <c:pt idx="228">
                  <c:v>1138.807</c:v>
                </c:pt>
                <c:pt idx="229">
                  <c:v>1140.8140000000001</c:v>
                </c:pt>
                <c:pt idx="230">
                  <c:v>1142.759</c:v>
                </c:pt>
                <c:pt idx="231">
                  <c:v>1144.799</c:v>
                </c:pt>
                <c:pt idx="232">
                  <c:v>1146.7159999999999</c:v>
                </c:pt>
                <c:pt idx="233">
                  <c:v>1148.6769999999999</c:v>
                </c:pt>
                <c:pt idx="234">
                  <c:v>1150.6500000000001</c:v>
                </c:pt>
                <c:pt idx="235">
                  <c:v>1152.58</c:v>
                </c:pt>
                <c:pt idx="236">
                  <c:v>1154.47</c:v>
                </c:pt>
                <c:pt idx="237">
                  <c:v>1156.443</c:v>
                </c:pt>
                <c:pt idx="238">
                  <c:v>1158.402</c:v>
                </c:pt>
                <c:pt idx="239">
                  <c:v>1160.248</c:v>
                </c:pt>
                <c:pt idx="240">
                  <c:v>1162.194</c:v>
                </c:pt>
                <c:pt idx="241">
                  <c:v>1164.1130000000001</c:v>
                </c:pt>
                <c:pt idx="242">
                  <c:v>1165.9849999999999</c:v>
                </c:pt>
                <c:pt idx="243">
                  <c:v>1167.7860000000001</c:v>
                </c:pt>
                <c:pt idx="244">
                  <c:v>1169.6969999999999</c:v>
                </c:pt>
                <c:pt idx="245">
                  <c:v>1171.569</c:v>
                </c:pt>
                <c:pt idx="246">
                  <c:v>1173.3889999999999</c:v>
                </c:pt>
                <c:pt idx="247">
                  <c:v>1175.2919999999999</c:v>
                </c:pt>
                <c:pt idx="248">
                  <c:v>1177.1010000000001</c:v>
                </c:pt>
                <c:pt idx="249">
                  <c:v>1178.8699999999999</c:v>
                </c:pt>
                <c:pt idx="250">
                  <c:v>1180.6669999999999</c:v>
                </c:pt>
                <c:pt idx="251">
                  <c:v>1182.461</c:v>
                </c:pt>
                <c:pt idx="252">
                  <c:v>1184.3230000000001</c:v>
                </c:pt>
                <c:pt idx="253">
                  <c:v>1186.136</c:v>
                </c:pt>
                <c:pt idx="254">
                  <c:v>1187.896</c:v>
                </c:pt>
                <c:pt idx="255">
                  <c:v>1189.663</c:v>
                </c:pt>
                <c:pt idx="256">
                  <c:v>1191.431</c:v>
                </c:pt>
                <c:pt idx="257">
                  <c:v>1193.2929999999999</c:v>
                </c:pt>
                <c:pt idx="258">
                  <c:v>1194.9929999999999</c:v>
                </c:pt>
                <c:pt idx="259">
                  <c:v>1196.76</c:v>
                </c:pt>
                <c:pt idx="260">
                  <c:v>1198.518</c:v>
                </c:pt>
                <c:pt idx="261">
                  <c:v>1200.28</c:v>
                </c:pt>
                <c:pt idx="262">
                  <c:v>1202.0029999999999</c:v>
                </c:pt>
                <c:pt idx="263">
                  <c:v>1203.771</c:v>
                </c:pt>
                <c:pt idx="264">
                  <c:v>1205.5340000000001</c:v>
                </c:pt>
                <c:pt idx="265">
                  <c:v>1207.204</c:v>
                </c:pt>
                <c:pt idx="266">
                  <c:v>1208.8979999999999</c:v>
                </c:pt>
                <c:pt idx="267">
                  <c:v>1210.6179999999999</c:v>
                </c:pt>
                <c:pt idx="268">
                  <c:v>1212.356</c:v>
                </c:pt>
                <c:pt idx="269">
                  <c:v>1214.0709999999999</c:v>
                </c:pt>
                <c:pt idx="270">
                  <c:v>1215.758</c:v>
                </c:pt>
                <c:pt idx="271">
                  <c:v>1217.441</c:v>
                </c:pt>
                <c:pt idx="272">
                  <c:v>1219.106</c:v>
                </c:pt>
                <c:pt idx="273">
                  <c:v>1220.808</c:v>
                </c:pt>
                <c:pt idx="274">
                  <c:v>1222.529</c:v>
                </c:pt>
                <c:pt idx="275">
                  <c:v>1224.2249999999999</c:v>
                </c:pt>
                <c:pt idx="276">
                  <c:v>1225.9190000000001</c:v>
                </c:pt>
                <c:pt idx="277">
                  <c:v>1227.5419999999999</c:v>
                </c:pt>
                <c:pt idx="278">
                  <c:v>1229.2739999999999</c:v>
                </c:pt>
                <c:pt idx="279">
                  <c:v>1230.874</c:v>
                </c:pt>
                <c:pt idx="280">
                  <c:v>1232.527</c:v>
                </c:pt>
                <c:pt idx="281">
                  <c:v>1234.135</c:v>
                </c:pt>
                <c:pt idx="282">
                  <c:v>1235.7360000000001</c:v>
                </c:pt>
                <c:pt idx="283">
                  <c:v>1237.3910000000001</c:v>
                </c:pt>
                <c:pt idx="284">
                  <c:v>1238.998</c:v>
                </c:pt>
                <c:pt idx="285">
                  <c:v>1240.665</c:v>
                </c:pt>
                <c:pt idx="286">
                  <c:v>1242.3</c:v>
                </c:pt>
                <c:pt idx="287">
                  <c:v>1243.8689999999999</c:v>
                </c:pt>
                <c:pt idx="288">
                  <c:v>1245.557</c:v>
                </c:pt>
                <c:pt idx="289">
                  <c:v>1247.1379999999999</c:v>
                </c:pt>
                <c:pt idx="290">
                  <c:v>1248.7</c:v>
                </c:pt>
                <c:pt idx="291">
                  <c:v>1250.3430000000001</c:v>
                </c:pt>
                <c:pt idx="292">
                  <c:v>1251.904</c:v>
                </c:pt>
                <c:pt idx="293">
                  <c:v>1253.56</c:v>
                </c:pt>
                <c:pt idx="294">
                  <c:v>1255.107</c:v>
                </c:pt>
                <c:pt idx="295">
                  <c:v>1256.701</c:v>
                </c:pt>
                <c:pt idx="296">
                  <c:v>1258.2380000000001</c:v>
                </c:pt>
                <c:pt idx="297">
                  <c:v>1259.8130000000001</c:v>
                </c:pt>
                <c:pt idx="298">
                  <c:v>1261.3820000000001</c:v>
                </c:pt>
                <c:pt idx="299">
                  <c:v>1262.932</c:v>
                </c:pt>
                <c:pt idx="300">
                  <c:v>1263.5809999999999</c:v>
                </c:pt>
                <c:pt idx="301">
                  <c:v>1264.537</c:v>
                </c:pt>
                <c:pt idx="302">
                  <c:v>1266.0909999999999</c:v>
                </c:pt>
                <c:pt idx="303">
                  <c:v>1267.597</c:v>
                </c:pt>
                <c:pt idx="304">
                  <c:v>1269.077</c:v>
                </c:pt>
                <c:pt idx="305">
                  <c:v>1270.576</c:v>
                </c:pt>
                <c:pt idx="306">
                  <c:v>1272.086</c:v>
                </c:pt>
                <c:pt idx="307">
                  <c:v>1273.625</c:v>
                </c:pt>
                <c:pt idx="308">
                  <c:v>1275.1880000000001</c:v>
                </c:pt>
                <c:pt idx="309">
                  <c:v>1276.684</c:v>
                </c:pt>
                <c:pt idx="310">
                  <c:v>1278.204</c:v>
                </c:pt>
                <c:pt idx="311">
                  <c:v>1279.6959999999999</c:v>
                </c:pt>
                <c:pt idx="312">
                  <c:v>1281.19</c:v>
                </c:pt>
                <c:pt idx="313">
                  <c:v>1282.6379999999999</c:v>
                </c:pt>
                <c:pt idx="314">
                  <c:v>1284.105</c:v>
                </c:pt>
                <c:pt idx="315">
                  <c:v>1285.5989999999999</c:v>
                </c:pt>
                <c:pt idx="316">
                  <c:v>1287.0450000000001</c:v>
                </c:pt>
                <c:pt idx="317">
                  <c:v>1288.4939999999999</c:v>
                </c:pt>
                <c:pt idx="318">
                  <c:v>1289.962</c:v>
                </c:pt>
                <c:pt idx="319">
                  <c:v>1291.4059999999999</c:v>
                </c:pt>
                <c:pt idx="320">
                  <c:v>1292.8430000000001</c:v>
                </c:pt>
                <c:pt idx="321">
                  <c:v>1294.2439999999999</c:v>
                </c:pt>
                <c:pt idx="322">
                  <c:v>1295.674</c:v>
                </c:pt>
                <c:pt idx="323">
                  <c:v>1297.1010000000001</c:v>
                </c:pt>
                <c:pt idx="324">
                  <c:v>1298.5360000000001</c:v>
                </c:pt>
                <c:pt idx="325">
                  <c:v>1299.992</c:v>
                </c:pt>
                <c:pt idx="326">
                  <c:v>1301.3579999999999</c:v>
                </c:pt>
                <c:pt idx="327">
                  <c:v>1302.7470000000001</c:v>
                </c:pt>
                <c:pt idx="328">
                  <c:v>1304.1389999999999</c:v>
                </c:pt>
                <c:pt idx="329">
                  <c:v>1305.5440000000001</c:v>
                </c:pt>
                <c:pt idx="330">
                  <c:v>1306.9369999999999</c:v>
                </c:pt>
                <c:pt idx="331">
                  <c:v>1308.3530000000001</c:v>
                </c:pt>
                <c:pt idx="332">
                  <c:v>1309.7850000000001</c:v>
                </c:pt>
                <c:pt idx="333">
                  <c:v>1311.1969999999999</c:v>
                </c:pt>
                <c:pt idx="334">
                  <c:v>1312.5909999999999</c:v>
                </c:pt>
                <c:pt idx="335">
                  <c:v>1313.9690000000001</c:v>
                </c:pt>
                <c:pt idx="336">
                  <c:v>1315.367</c:v>
                </c:pt>
                <c:pt idx="337">
                  <c:v>1316.79</c:v>
                </c:pt>
                <c:pt idx="338">
                  <c:v>1318.174</c:v>
                </c:pt>
                <c:pt idx="339">
                  <c:v>1319.5509999999999</c:v>
                </c:pt>
                <c:pt idx="340">
                  <c:v>1320.8710000000001</c:v>
                </c:pt>
                <c:pt idx="341">
                  <c:v>1322.248</c:v>
                </c:pt>
                <c:pt idx="342">
                  <c:v>1323.5160000000001</c:v>
                </c:pt>
                <c:pt idx="343">
                  <c:v>1324.91</c:v>
                </c:pt>
                <c:pt idx="344">
                  <c:v>1326.2529999999999</c:v>
                </c:pt>
                <c:pt idx="345">
                  <c:v>1327.568</c:v>
                </c:pt>
                <c:pt idx="346">
                  <c:v>1328.8789999999999</c:v>
                </c:pt>
                <c:pt idx="347">
                  <c:v>1330.2260000000001</c:v>
                </c:pt>
                <c:pt idx="348">
                  <c:v>1331.5419999999999</c:v>
                </c:pt>
                <c:pt idx="349">
                  <c:v>1332.873</c:v>
                </c:pt>
                <c:pt idx="350">
                  <c:v>1334.1669999999999</c:v>
                </c:pt>
                <c:pt idx="351">
                  <c:v>1335.509</c:v>
                </c:pt>
                <c:pt idx="352">
                  <c:v>1336.847</c:v>
                </c:pt>
                <c:pt idx="353">
                  <c:v>1338.204</c:v>
                </c:pt>
                <c:pt idx="354">
                  <c:v>1339.518</c:v>
                </c:pt>
                <c:pt idx="355">
                  <c:v>1340.81</c:v>
                </c:pt>
                <c:pt idx="356">
                  <c:v>1342.183</c:v>
                </c:pt>
                <c:pt idx="357">
                  <c:v>1343.492</c:v>
                </c:pt>
                <c:pt idx="358">
                  <c:v>1344.806</c:v>
                </c:pt>
                <c:pt idx="359">
                  <c:v>1346.049</c:v>
                </c:pt>
                <c:pt idx="360">
                  <c:v>1347.3489999999999</c:v>
                </c:pt>
                <c:pt idx="361">
                  <c:v>1348.5730000000001</c:v>
                </c:pt>
                <c:pt idx="362">
                  <c:v>1349.884</c:v>
                </c:pt>
                <c:pt idx="363">
                  <c:v>1351.183</c:v>
                </c:pt>
                <c:pt idx="364">
                  <c:v>1351.654</c:v>
                </c:pt>
                <c:pt idx="365">
                  <c:v>1352.5070000000001</c:v>
                </c:pt>
                <c:pt idx="366">
                  <c:v>1353.798</c:v>
                </c:pt>
                <c:pt idx="367">
                  <c:v>1354.9880000000001</c:v>
                </c:pt>
                <c:pt idx="368">
                  <c:v>1356.25</c:v>
                </c:pt>
                <c:pt idx="369">
                  <c:v>1357.4349999999999</c:v>
                </c:pt>
                <c:pt idx="370">
                  <c:v>1358.7429999999999</c:v>
                </c:pt>
                <c:pt idx="371">
                  <c:v>1360.0119999999999</c:v>
                </c:pt>
                <c:pt idx="372">
                  <c:v>1361.2249999999999</c:v>
                </c:pt>
                <c:pt idx="373">
                  <c:v>1362.473</c:v>
                </c:pt>
                <c:pt idx="374">
                  <c:v>1363.7280000000001</c:v>
                </c:pt>
                <c:pt idx="375">
                  <c:v>1364.9069999999999</c:v>
                </c:pt>
                <c:pt idx="376">
                  <c:v>1366.086</c:v>
                </c:pt>
                <c:pt idx="377">
                  <c:v>1367.2929999999999</c:v>
                </c:pt>
                <c:pt idx="378">
                  <c:v>1368.557</c:v>
                </c:pt>
                <c:pt idx="379">
                  <c:v>1369.739</c:v>
                </c:pt>
                <c:pt idx="380">
                  <c:v>1370.9179999999999</c:v>
                </c:pt>
                <c:pt idx="381">
                  <c:v>1372.19</c:v>
                </c:pt>
                <c:pt idx="382">
                  <c:v>1373.3530000000001</c:v>
                </c:pt>
                <c:pt idx="383">
                  <c:v>1374.4880000000001</c:v>
                </c:pt>
                <c:pt idx="384">
                  <c:v>1375.713</c:v>
                </c:pt>
                <c:pt idx="385">
                  <c:v>1376.9590000000001</c:v>
                </c:pt>
                <c:pt idx="386">
                  <c:v>1378.155</c:v>
                </c:pt>
                <c:pt idx="387">
                  <c:v>1379.3720000000001</c:v>
                </c:pt>
                <c:pt idx="388">
                  <c:v>1380.607</c:v>
                </c:pt>
                <c:pt idx="389">
                  <c:v>1381.8589999999999</c:v>
                </c:pt>
                <c:pt idx="390">
                  <c:v>1383.021</c:v>
                </c:pt>
                <c:pt idx="391">
                  <c:v>1384.11</c:v>
                </c:pt>
                <c:pt idx="392">
                  <c:v>1385.2650000000001</c:v>
                </c:pt>
                <c:pt idx="393">
                  <c:v>1386.4860000000001</c:v>
                </c:pt>
                <c:pt idx="394">
                  <c:v>1387.723</c:v>
                </c:pt>
                <c:pt idx="395">
                  <c:v>1388.922</c:v>
                </c:pt>
                <c:pt idx="396">
                  <c:v>1390.0550000000001</c:v>
                </c:pt>
                <c:pt idx="397">
                  <c:v>1391.249</c:v>
                </c:pt>
                <c:pt idx="398">
                  <c:v>1392.384</c:v>
                </c:pt>
                <c:pt idx="399">
                  <c:v>1393.5419999999999</c:v>
                </c:pt>
                <c:pt idx="400">
                  <c:v>1394.6759999999999</c:v>
                </c:pt>
                <c:pt idx="401">
                  <c:v>1395.8209999999999</c:v>
                </c:pt>
                <c:pt idx="402">
                  <c:v>1396.9949999999999</c:v>
                </c:pt>
                <c:pt idx="403">
                  <c:v>1398.1179999999999</c:v>
                </c:pt>
                <c:pt idx="404">
                  <c:v>1399.194</c:v>
                </c:pt>
                <c:pt idx="405">
                  <c:v>1400.366</c:v>
                </c:pt>
                <c:pt idx="406">
                  <c:v>1401.4829999999999</c:v>
                </c:pt>
                <c:pt idx="407">
                  <c:v>1402.663</c:v>
                </c:pt>
                <c:pt idx="408">
                  <c:v>1403.7539999999999</c:v>
                </c:pt>
                <c:pt idx="409">
                  <c:v>1404.8710000000001</c:v>
                </c:pt>
                <c:pt idx="410">
                  <c:v>1405.9570000000001</c:v>
                </c:pt>
                <c:pt idx="411">
                  <c:v>1407.0909999999999</c:v>
                </c:pt>
                <c:pt idx="412">
                  <c:v>1408.1759999999999</c:v>
                </c:pt>
                <c:pt idx="413">
                  <c:v>1409.2840000000001</c:v>
                </c:pt>
                <c:pt idx="414">
                  <c:v>1410.444</c:v>
                </c:pt>
                <c:pt idx="415">
                  <c:v>1411.5830000000001</c:v>
                </c:pt>
                <c:pt idx="416">
                  <c:v>1412.6479999999999</c:v>
                </c:pt>
                <c:pt idx="417">
                  <c:v>1413.7370000000001</c:v>
                </c:pt>
                <c:pt idx="418">
                  <c:v>1414.827</c:v>
                </c:pt>
                <c:pt idx="419">
                  <c:v>1415.9269999999999</c:v>
                </c:pt>
                <c:pt idx="420">
                  <c:v>1417.04</c:v>
                </c:pt>
                <c:pt idx="421">
                  <c:v>1418.153</c:v>
                </c:pt>
                <c:pt idx="422">
                  <c:v>1419.242</c:v>
                </c:pt>
                <c:pt idx="423">
                  <c:v>1420.2940000000001</c:v>
                </c:pt>
                <c:pt idx="424">
                  <c:v>1421.384</c:v>
                </c:pt>
                <c:pt idx="425">
                  <c:v>1422.4780000000001</c:v>
                </c:pt>
                <c:pt idx="426">
                  <c:v>1423.528</c:v>
                </c:pt>
                <c:pt idx="427">
                  <c:v>1424.6479999999999</c:v>
                </c:pt>
                <c:pt idx="428">
                  <c:v>1425.6849999999999</c:v>
                </c:pt>
                <c:pt idx="429">
                  <c:v>1426.7560000000001</c:v>
                </c:pt>
                <c:pt idx="430">
                  <c:v>1427.8109999999999</c:v>
                </c:pt>
                <c:pt idx="431">
                  <c:v>1428.8789999999999</c:v>
                </c:pt>
                <c:pt idx="432">
                  <c:v>1430.008</c:v>
                </c:pt>
                <c:pt idx="433">
                  <c:v>1431.0840000000001</c:v>
                </c:pt>
                <c:pt idx="434">
                  <c:v>1432.1189999999999</c:v>
                </c:pt>
                <c:pt idx="435">
                  <c:v>1433.1020000000001</c:v>
                </c:pt>
                <c:pt idx="436">
                  <c:v>1434.258</c:v>
                </c:pt>
                <c:pt idx="437">
                  <c:v>1435.35</c:v>
                </c:pt>
                <c:pt idx="438">
                  <c:v>1436.4059999999999</c:v>
                </c:pt>
                <c:pt idx="439">
                  <c:v>1437.4659999999999</c:v>
                </c:pt>
                <c:pt idx="440">
                  <c:v>1438.5540000000001</c:v>
                </c:pt>
                <c:pt idx="441">
                  <c:v>1439.6020000000001</c:v>
                </c:pt>
                <c:pt idx="442">
                  <c:v>1440.672</c:v>
                </c:pt>
                <c:pt idx="443">
                  <c:v>1441.7190000000001</c:v>
                </c:pt>
                <c:pt idx="444">
                  <c:v>1442.7570000000001</c:v>
                </c:pt>
                <c:pt idx="445">
                  <c:v>1443.7909999999999</c:v>
                </c:pt>
                <c:pt idx="446">
                  <c:v>1444.789</c:v>
                </c:pt>
                <c:pt idx="447">
                  <c:v>1445.838</c:v>
                </c:pt>
                <c:pt idx="448">
                  <c:v>1446.876</c:v>
                </c:pt>
                <c:pt idx="449">
                  <c:v>1447.8720000000001</c:v>
                </c:pt>
                <c:pt idx="450">
                  <c:v>1448.866</c:v>
                </c:pt>
                <c:pt idx="451">
                  <c:v>1449.903</c:v>
                </c:pt>
                <c:pt idx="452">
                  <c:v>1450.9870000000001</c:v>
                </c:pt>
                <c:pt idx="453">
                  <c:v>1451.9739999999999</c:v>
                </c:pt>
                <c:pt idx="454">
                  <c:v>1452.932</c:v>
                </c:pt>
                <c:pt idx="455">
                  <c:v>1453.9639999999999</c:v>
                </c:pt>
                <c:pt idx="456">
                  <c:v>1455.0029999999999</c:v>
                </c:pt>
                <c:pt idx="457">
                  <c:v>1456.056</c:v>
                </c:pt>
                <c:pt idx="458">
                  <c:v>1457.104</c:v>
                </c:pt>
                <c:pt idx="459">
                  <c:v>1458.133</c:v>
                </c:pt>
                <c:pt idx="460">
                  <c:v>1459.1949999999999</c:v>
                </c:pt>
                <c:pt idx="461">
                  <c:v>1460.2270000000001</c:v>
                </c:pt>
                <c:pt idx="462">
                  <c:v>1461.1990000000001</c:v>
                </c:pt>
                <c:pt idx="463">
                  <c:v>1462.1510000000001</c:v>
                </c:pt>
                <c:pt idx="464">
                  <c:v>1463.1279999999999</c:v>
                </c:pt>
                <c:pt idx="465">
                  <c:v>1464.115</c:v>
                </c:pt>
                <c:pt idx="466">
                  <c:v>1465.13</c:v>
                </c:pt>
                <c:pt idx="467">
                  <c:v>1466.135</c:v>
                </c:pt>
                <c:pt idx="468">
                  <c:v>1467.098</c:v>
                </c:pt>
                <c:pt idx="469">
                  <c:v>1468.1110000000001</c:v>
                </c:pt>
                <c:pt idx="470">
                  <c:v>1469.0809999999999</c:v>
                </c:pt>
                <c:pt idx="471">
                  <c:v>1470.1079999999999</c:v>
                </c:pt>
                <c:pt idx="472">
                  <c:v>1471.0830000000001</c:v>
                </c:pt>
                <c:pt idx="473">
                  <c:v>1472.037</c:v>
                </c:pt>
                <c:pt idx="474">
                  <c:v>1472.9559999999999</c:v>
                </c:pt>
                <c:pt idx="475">
                  <c:v>1473.921</c:v>
                </c:pt>
                <c:pt idx="476">
                  <c:v>1474.913</c:v>
                </c:pt>
                <c:pt idx="477">
                  <c:v>1475.8589999999999</c:v>
                </c:pt>
                <c:pt idx="478">
                  <c:v>1476.8420000000001</c:v>
                </c:pt>
                <c:pt idx="479">
                  <c:v>1477.7529999999999</c:v>
                </c:pt>
                <c:pt idx="480">
                  <c:v>1478.664</c:v>
                </c:pt>
                <c:pt idx="481">
                  <c:v>1479.644</c:v>
                </c:pt>
                <c:pt idx="482">
                  <c:v>1480.578</c:v>
                </c:pt>
                <c:pt idx="483">
                  <c:v>1481.52</c:v>
                </c:pt>
                <c:pt idx="484">
                  <c:v>1482.4580000000001</c:v>
                </c:pt>
                <c:pt idx="485">
                  <c:v>1483.3879999999999</c:v>
                </c:pt>
                <c:pt idx="486">
                  <c:v>1484.3520000000001</c:v>
                </c:pt>
                <c:pt idx="487">
                  <c:v>1485.2809999999999</c:v>
                </c:pt>
                <c:pt idx="488">
                  <c:v>1486.204</c:v>
                </c:pt>
                <c:pt idx="489">
                  <c:v>1487.191</c:v>
                </c:pt>
                <c:pt idx="490">
                  <c:v>1488.14</c:v>
                </c:pt>
                <c:pt idx="491">
                  <c:v>1489.0730000000001</c:v>
                </c:pt>
                <c:pt idx="492">
                  <c:v>1489.999</c:v>
                </c:pt>
                <c:pt idx="493">
                  <c:v>1490.932</c:v>
                </c:pt>
                <c:pt idx="494">
                  <c:v>1491.865</c:v>
                </c:pt>
                <c:pt idx="495">
                  <c:v>1492.7660000000001</c:v>
                </c:pt>
                <c:pt idx="496">
                  <c:v>1493.6959999999999</c:v>
                </c:pt>
                <c:pt idx="497">
                  <c:v>1494.662</c:v>
                </c:pt>
                <c:pt idx="498">
                  <c:v>1495.62</c:v>
                </c:pt>
                <c:pt idx="499">
                  <c:v>1496.5309999999999</c:v>
                </c:pt>
                <c:pt idx="500">
                  <c:v>1497.4670000000001</c:v>
                </c:pt>
                <c:pt idx="501">
                  <c:v>1498.319</c:v>
                </c:pt>
                <c:pt idx="502">
                  <c:v>1499.2329999999999</c:v>
                </c:pt>
                <c:pt idx="503">
                  <c:v>1500.155</c:v>
                </c:pt>
                <c:pt idx="504">
                  <c:v>1501.027</c:v>
                </c:pt>
                <c:pt idx="505">
                  <c:v>1501.923</c:v>
                </c:pt>
                <c:pt idx="506">
                  <c:v>1502.8109999999999</c:v>
                </c:pt>
                <c:pt idx="507">
                  <c:v>1503.7260000000001</c:v>
                </c:pt>
                <c:pt idx="508">
                  <c:v>1504.6369999999999</c:v>
                </c:pt>
                <c:pt idx="509">
                  <c:v>1505.5160000000001</c:v>
                </c:pt>
                <c:pt idx="510">
                  <c:v>1506.386</c:v>
                </c:pt>
                <c:pt idx="511">
                  <c:v>1507.2349999999999</c:v>
                </c:pt>
                <c:pt idx="512">
                  <c:v>1508.13</c:v>
                </c:pt>
                <c:pt idx="513">
                  <c:v>1509.019</c:v>
                </c:pt>
                <c:pt idx="514">
                  <c:v>1509.8879999999999</c:v>
                </c:pt>
                <c:pt idx="515">
                  <c:v>1510.752</c:v>
                </c:pt>
                <c:pt idx="516">
                  <c:v>1511.6120000000001</c:v>
                </c:pt>
                <c:pt idx="517">
                  <c:v>1512.501</c:v>
                </c:pt>
                <c:pt idx="518">
                  <c:v>1513.3979999999999</c:v>
                </c:pt>
                <c:pt idx="519">
                  <c:v>1514.3</c:v>
                </c:pt>
                <c:pt idx="520">
                  <c:v>1515.1790000000001</c:v>
                </c:pt>
                <c:pt idx="521">
                  <c:v>1516.057</c:v>
                </c:pt>
                <c:pt idx="522">
                  <c:v>1516.885</c:v>
                </c:pt>
                <c:pt idx="523">
                  <c:v>1517.704</c:v>
                </c:pt>
                <c:pt idx="524">
                  <c:v>1518.595</c:v>
                </c:pt>
                <c:pt idx="525">
                  <c:v>1519.462</c:v>
                </c:pt>
                <c:pt idx="526">
                  <c:v>1520.2739999999999</c:v>
                </c:pt>
                <c:pt idx="527">
                  <c:v>1521.152</c:v>
                </c:pt>
                <c:pt idx="528">
                  <c:v>1521.98</c:v>
                </c:pt>
                <c:pt idx="529">
                  <c:v>1522.8130000000001</c:v>
                </c:pt>
                <c:pt idx="530">
                  <c:v>1523.5809999999999</c:v>
                </c:pt>
                <c:pt idx="531">
                  <c:v>1524.4290000000001</c:v>
                </c:pt>
                <c:pt idx="532">
                  <c:v>1525.3430000000001</c:v>
                </c:pt>
                <c:pt idx="533">
                  <c:v>1526.222</c:v>
                </c:pt>
                <c:pt idx="534">
                  <c:v>1527.0260000000001</c:v>
                </c:pt>
                <c:pt idx="535">
                  <c:v>1527.8320000000001</c:v>
                </c:pt>
                <c:pt idx="536">
                  <c:v>1528.625</c:v>
                </c:pt>
                <c:pt idx="537">
                  <c:v>1529.489</c:v>
                </c:pt>
                <c:pt idx="538">
                  <c:v>1530.326</c:v>
                </c:pt>
                <c:pt idx="539">
                  <c:v>1531.143</c:v>
                </c:pt>
                <c:pt idx="540">
                  <c:v>1531.9860000000001</c:v>
                </c:pt>
                <c:pt idx="541">
                  <c:v>1532.829</c:v>
                </c:pt>
                <c:pt idx="542">
                  <c:v>1533.7159999999999</c:v>
                </c:pt>
                <c:pt idx="543">
                  <c:v>1534.509</c:v>
                </c:pt>
                <c:pt idx="544">
                  <c:v>1535.326</c:v>
                </c:pt>
                <c:pt idx="545">
                  <c:v>1536.2</c:v>
                </c:pt>
                <c:pt idx="546">
                  <c:v>1537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C5F-497A-8E1E-651D3FEC913B}"/>
            </c:ext>
          </c:extLst>
        </c:ser>
        <c:ser>
          <c:idx val="5"/>
          <c:order val="5"/>
          <c:tx>
            <c:strRef>
              <c:f>'Rarefaction_22 SAMPLES'!$G$2</c:f>
              <c:strCache>
                <c:ptCount val="1"/>
                <c:pt idx="0">
                  <c:v>PdTr6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SAMPLES'!$G$3:$G$912</c:f>
              <c:numCache>
                <c:formatCode>General</c:formatCode>
                <c:ptCount val="910"/>
                <c:pt idx="0">
                  <c:v>1</c:v>
                </c:pt>
                <c:pt idx="1">
                  <c:v>18.215</c:v>
                </c:pt>
                <c:pt idx="2">
                  <c:v>21.748000000000001</c:v>
                </c:pt>
                <c:pt idx="3">
                  <c:v>31.478999999999999</c:v>
                </c:pt>
                <c:pt idx="4">
                  <c:v>43.036000000000001</c:v>
                </c:pt>
                <c:pt idx="5">
                  <c:v>53.646000000000001</c:v>
                </c:pt>
                <c:pt idx="6">
                  <c:v>63.308</c:v>
                </c:pt>
                <c:pt idx="7">
                  <c:v>72.39</c:v>
                </c:pt>
                <c:pt idx="8">
                  <c:v>81.094999999999999</c:v>
                </c:pt>
                <c:pt idx="9">
                  <c:v>89.27</c:v>
                </c:pt>
                <c:pt idx="10">
                  <c:v>97.149000000000001</c:v>
                </c:pt>
                <c:pt idx="11">
                  <c:v>104.812</c:v>
                </c:pt>
                <c:pt idx="12">
                  <c:v>112.123</c:v>
                </c:pt>
                <c:pt idx="13">
                  <c:v>119.11499999999999</c:v>
                </c:pt>
                <c:pt idx="14">
                  <c:v>125.786</c:v>
                </c:pt>
                <c:pt idx="15">
                  <c:v>132.47</c:v>
                </c:pt>
                <c:pt idx="16">
                  <c:v>138.887</c:v>
                </c:pt>
                <c:pt idx="17">
                  <c:v>140.846</c:v>
                </c:pt>
                <c:pt idx="18">
                  <c:v>145.03700000000001</c:v>
                </c:pt>
                <c:pt idx="19">
                  <c:v>151.11099999999999</c:v>
                </c:pt>
                <c:pt idx="20">
                  <c:v>157.047</c:v>
                </c:pt>
                <c:pt idx="21">
                  <c:v>162.85</c:v>
                </c:pt>
                <c:pt idx="22">
                  <c:v>168.56700000000001</c:v>
                </c:pt>
                <c:pt idx="23">
                  <c:v>174.11</c:v>
                </c:pt>
                <c:pt idx="24">
                  <c:v>179.62299999999999</c:v>
                </c:pt>
                <c:pt idx="25">
                  <c:v>184.94399999999999</c:v>
                </c:pt>
                <c:pt idx="26">
                  <c:v>190.19</c:v>
                </c:pt>
                <c:pt idx="27">
                  <c:v>195.36099999999999</c:v>
                </c:pt>
                <c:pt idx="28">
                  <c:v>200.42699999999999</c:v>
                </c:pt>
                <c:pt idx="29">
                  <c:v>205.203</c:v>
                </c:pt>
                <c:pt idx="30">
                  <c:v>209.983</c:v>
                </c:pt>
                <c:pt idx="31">
                  <c:v>214.67400000000001</c:v>
                </c:pt>
                <c:pt idx="32">
                  <c:v>219.30699999999999</c:v>
                </c:pt>
                <c:pt idx="33">
                  <c:v>223.869</c:v>
                </c:pt>
                <c:pt idx="34">
                  <c:v>228.36799999999999</c:v>
                </c:pt>
                <c:pt idx="35">
                  <c:v>232.74299999999999</c:v>
                </c:pt>
                <c:pt idx="36">
                  <c:v>237.23699999999999</c:v>
                </c:pt>
                <c:pt idx="37">
                  <c:v>241.63300000000001</c:v>
                </c:pt>
                <c:pt idx="38">
                  <c:v>245.892</c:v>
                </c:pt>
                <c:pt idx="39">
                  <c:v>250.089</c:v>
                </c:pt>
                <c:pt idx="40">
                  <c:v>254.357</c:v>
                </c:pt>
                <c:pt idx="41">
                  <c:v>258.46800000000002</c:v>
                </c:pt>
                <c:pt idx="42">
                  <c:v>262.38400000000001</c:v>
                </c:pt>
                <c:pt idx="43">
                  <c:v>266.428</c:v>
                </c:pt>
                <c:pt idx="44">
                  <c:v>270.32900000000001</c:v>
                </c:pt>
                <c:pt idx="45">
                  <c:v>274.17500000000001</c:v>
                </c:pt>
                <c:pt idx="46">
                  <c:v>277.97199999999998</c:v>
                </c:pt>
                <c:pt idx="47">
                  <c:v>281.71300000000002</c:v>
                </c:pt>
                <c:pt idx="48">
                  <c:v>285.45600000000002</c:v>
                </c:pt>
                <c:pt idx="49">
                  <c:v>289.23</c:v>
                </c:pt>
                <c:pt idx="50">
                  <c:v>292.87200000000001</c:v>
                </c:pt>
                <c:pt idx="51">
                  <c:v>296.483</c:v>
                </c:pt>
                <c:pt idx="52">
                  <c:v>300.137</c:v>
                </c:pt>
                <c:pt idx="53">
                  <c:v>303.67200000000003</c:v>
                </c:pt>
                <c:pt idx="54">
                  <c:v>303.89600000000002</c:v>
                </c:pt>
                <c:pt idx="55">
                  <c:v>307.03800000000001</c:v>
                </c:pt>
                <c:pt idx="56">
                  <c:v>310.524</c:v>
                </c:pt>
                <c:pt idx="57">
                  <c:v>313.86500000000001</c:v>
                </c:pt>
                <c:pt idx="58">
                  <c:v>317.315</c:v>
                </c:pt>
                <c:pt idx="59">
                  <c:v>320.65699999999998</c:v>
                </c:pt>
                <c:pt idx="60">
                  <c:v>324.01299999999998</c:v>
                </c:pt>
                <c:pt idx="61">
                  <c:v>327.28399999999999</c:v>
                </c:pt>
                <c:pt idx="62">
                  <c:v>330.46499999999997</c:v>
                </c:pt>
                <c:pt idx="63">
                  <c:v>333.714</c:v>
                </c:pt>
                <c:pt idx="64">
                  <c:v>337.00599999999997</c:v>
                </c:pt>
                <c:pt idx="65">
                  <c:v>340.18</c:v>
                </c:pt>
                <c:pt idx="66">
                  <c:v>343.30399999999997</c:v>
                </c:pt>
                <c:pt idx="67">
                  <c:v>346.416</c:v>
                </c:pt>
                <c:pt idx="68">
                  <c:v>349.58699999999999</c:v>
                </c:pt>
                <c:pt idx="69">
                  <c:v>352.61799999999999</c:v>
                </c:pt>
                <c:pt idx="70">
                  <c:v>355.61099999999999</c:v>
                </c:pt>
                <c:pt idx="71">
                  <c:v>358.57900000000001</c:v>
                </c:pt>
                <c:pt idx="72">
                  <c:v>361.59</c:v>
                </c:pt>
                <c:pt idx="73">
                  <c:v>364.51499999999999</c:v>
                </c:pt>
                <c:pt idx="74">
                  <c:v>367.50799999999998</c:v>
                </c:pt>
                <c:pt idx="75">
                  <c:v>370.42500000000001</c:v>
                </c:pt>
                <c:pt idx="76">
                  <c:v>373.34500000000003</c:v>
                </c:pt>
                <c:pt idx="77">
                  <c:v>376.108</c:v>
                </c:pt>
                <c:pt idx="78">
                  <c:v>378.92899999999997</c:v>
                </c:pt>
                <c:pt idx="79">
                  <c:v>381.81700000000001</c:v>
                </c:pt>
                <c:pt idx="80">
                  <c:v>384.61700000000002</c:v>
                </c:pt>
                <c:pt idx="81">
                  <c:v>387.44499999999999</c:v>
                </c:pt>
                <c:pt idx="82">
                  <c:v>390.25700000000001</c:v>
                </c:pt>
                <c:pt idx="83">
                  <c:v>392.93799999999999</c:v>
                </c:pt>
                <c:pt idx="84">
                  <c:v>395.75400000000002</c:v>
                </c:pt>
                <c:pt idx="85">
                  <c:v>398.411</c:v>
                </c:pt>
                <c:pt idx="86">
                  <c:v>401.08199999999999</c:v>
                </c:pt>
                <c:pt idx="87">
                  <c:v>403.76499999999999</c:v>
                </c:pt>
                <c:pt idx="88">
                  <c:v>406.36500000000001</c:v>
                </c:pt>
                <c:pt idx="89">
                  <c:v>409.01900000000001</c:v>
                </c:pt>
                <c:pt idx="90">
                  <c:v>411.65600000000001</c:v>
                </c:pt>
                <c:pt idx="91">
                  <c:v>414.23399999999998</c:v>
                </c:pt>
                <c:pt idx="92">
                  <c:v>416.82600000000002</c:v>
                </c:pt>
                <c:pt idx="93">
                  <c:v>419.322</c:v>
                </c:pt>
                <c:pt idx="94">
                  <c:v>421.83199999999999</c:v>
                </c:pt>
                <c:pt idx="95">
                  <c:v>424.33100000000002</c:v>
                </c:pt>
                <c:pt idx="96">
                  <c:v>426.84699999999998</c:v>
                </c:pt>
                <c:pt idx="97">
                  <c:v>429.35399999999998</c:v>
                </c:pt>
                <c:pt idx="98">
                  <c:v>431.82</c:v>
                </c:pt>
                <c:pt idx="99">
                  <c:v>434.35300000000001</c:v>
                </c:pt>
                <c:pt idx="100">
                  <c:v>436.8</c:v>
                </c:pt>
                <c:pt idx="101">
                  <c:v>439.24200000000002</c:v>
                </c:pt>
                <c:pt idx="102">
                  <c:v>441.63900000000001</c:v>
                </c:pt>
                <c:pt idx="103">
                  <c:v>444.017</c:v>
                </c:pt>
                <c:pt idx="104">
                  <c:v>446.38099999999997</c:v>
                </c:pt>
                <c:pt idx="105">
                  <c:v>448.69200000000001</c:v>
                </c:pt>
                <c:pt idx="106">
                  <c:v>451.00400000000002</c:v>
                </c:pt>
                <c:pt idx="107">
                  <c:v>453.29700000000003</c:v>
                </c:pt>
                <c:pt idx="108">
                  <c:v>455.6</c:v>
                </c:pt>
                <c:pt idx="109">
                  <c:v>457.90899999999999</c:v>
                </c:pt>
                <c:pt idx="110">
                  <c:v>460.23899999999998</c:v>
                </c:pt>
                <c:pt idx="111">
                  <c:v>462.47300000000001</c:v>
                </c:pt>
                <c:pt idx="112">
                  <c:v>464.76600000000002</c:v>
                </c:pt>
                <c:pt idx="113">
                  <c:v>466.98200000000003</c:v>
                </c:pt>
                <c:pt idx="114">
                  <c:v>469.178</c:v>
                </c:pt>
                <c:pt idx="115">
                  <c:v>471.447</c:v>
                </c:pt>
                <c:pt idx="116">
                  <c:v>473.67599999999999</c:v>
                </c:pt>
                <c:pt idx="117">
                  <c:v>475.88099999999997</c:v>
                </c:pt>
                <c:pt idx="118">
                  <c:v>478.14600000000002</c:v>
                </c:pt>
                <c:pt idx="119">
                  <c:v>480.25700000000001</c:v>
                </c:pt>
                <c:pt idx="120">
                  <c:v>482.37400000000002</c:v>
                </c:pt>
                <c:pt idx="121">
                  <c:v>484.512</c:v>
                </c:pt>
                <c:pt idx="122">
                  <c:v>486.65800000000002</c:v>
                </c:pt>
                <c:pt idx="123">
                  <c:v>488.79599999999999</c:v>
                </c:pt>
                <c:pt idx="124">
                  <c:v>490.25200000000001</c:v>
                </c:pt>
                <c:pt idx="125">
                  <c:v>490.97</c:v>
                </c:pt>
                <c:pt idx="126">
                  <c:v>493.06700000000001</c:v>
                </c:pt>
                <c:pt idx="127">
                  <c:v>495.24200000000002</c:v>
                </c:pt>
                <c:pt idx="128">
                  <c:v>497.34800000000001</c:v>
                </c:pt>
                <c:pt idx="129">
                  <c:v>499.447</c:v>
                </c:pt>
                <c:pt idx="130">
                  <c:v>501.52499999999998</c:v>
                </c:pt>
                <c:pt idx="131">
                  <c:v>503.59</c:v>
                </c:pt>
                <c:pt idx="132">
                  <c:v>505.55700000000002</c:v>
                </c:pt>
                <c:pt idx="133">
                  <c:v>507.13</c:v>
                </c:pt>
                <c:pt idx="134">
                  <c:v>507.54599999999999</c:v>
                </c:pt>
                <c:pt idx="135">
                  <c:v>508.95</c:v>
                </c:pt>
                <c:pt idx="136">
                  <c:v>509.56799999999998</c:v>
                </c:pt>
                <c:pt idx="137">
                  <c:v>511.55399999999997</c:v>
                </c:pt>
                <c:pt idx="138">
                  <c:v>513.59199999999998</c:v>
                </c:pt>
                <c:pt idx="139">
                  <c:v>515.61900000000003</c:v>
                </c:pt>
                <c:pt idx="140">
                  <c:v>516.69299999999998</c:v>
                </c:pt>
                <c:pt idx="141">
                  <c:v>517.53099999999995</c:v>
                </c:pt>
                <c:pt idx="142">
                  <c:v>519.08000000000004</c:v>
                </c:pt>
                <c:pt idx="143">
                  <c:v>519.46900000000005</c:v>
                </c:pt>
                <c:pt idx="144">
                  <c:v>521.41600000000005</c:v>
                </c:pt>
                <c:pt idx="145">
                  <c:v>523.42499999999995</c:v>
                </c:pt>
                <c:pt idx="146">
                  <c:v>525.32100000000003</c:v>
                </c:pt>
                <c:pt idx="147">
                  <c:v>527.23699999999997</c:v>
                </c:pt>
                <c:pt idx="148">
                  <c:v>529.07600000000002</c:v>
                </c:pt>
                <c:pt idx="149">
                  <c:v>530.93899999999996</c:v>
                </c:pt>
                <c:pt idx="150">
                  <c:v>532.88199999999995</c:v>
                </c:pt>
                <c:pt idx="151">
                  <c:v>534.85</c:v>
                </c:pt>
                <c:pt idx="152">
                  <c:v>536.79</c:v>
                </c:pt>
                <c:pt idx="153">
                  <c:v>538.62599999999998</c:v>
                </c:pt>
                <c:pt idx="154">
                  <c:v>540.44200000000001</c:v>
                </c:pt>
                <c:pt idx="155">
                  <c:v>542.34100000000001</c:v>
                </c:pt>
                <c:pt idx="156">
                  <c:v>544.14700000000005</c:v>
                </c:pt>
                <c:pt idx="157">
                  <c:v>545.947</c:v>
                </c:pt>
                <c:pt idx="158">
                  <c:v>547.78499999999997</c:v>
                </c:pt>
                <c:pt idx="159">
                  <c:v>549.572</c:v>
                </c:pt>
                <c:pt idx="160">
                  <c:v>551.34900000000005</c:v>
                </c:pt>
                <c:pt idx="161">
                  <c:v>553.18299999999999</c:v>
                </c:pt>
                <c:pt idx="162">
                  <c:v>554.971</c:v>
                </c:pt>
                <c:pt idx="163">
                  <c:v>556.68700000000001</c:v>
                </c:pt>
                <c:pt idx="164">
                  <c:v>558.46299999999997</c:v>
                </c:pt>
                <c:pt idx="165">
                  <c:v>560.25300000000004</c:v>
                </c:pt>
                <c:pt idx="166">
                  <c:v>562.02800000000002</c:v>
                </c:pt>
                <c:pt idx="167">
                  <c:v>563.79499999999996</c:v>
                </c:pt>
                <c:pt idx="168">
                  <c:v>565.53800000000001</c:v>
                </c:pt>
                <c:pt idx="169">
                  <c:v>567.23800000000006</c:v>
                </c:pt>
                <c:pt idx="170">
                  <c:v>567.971</c:v>
                </c:pt>
                <c:pt idx="171">
                  <c:v>568.91</c:v>
                </c:pt>
                <c:pt idx="172">
                  <c:v>570.63499999999999</c:v>
                </c:pt>
                <c:pt idx="173">
                  <c:v>572.34400000000005</c:v>
                </c:pt>
                <c:pt idx="174">
                  <c:v>574.01099999999997</c:v>
                </c:pt>
                <c:pt idx="175">
                  <c:v>575.67100000000005</c:v>
                </c:pt>
                <c:pt idx="176">
                  <c:v>577.33799999999997</c:v>
                </c:pt>
                <c:pt idx="177">
                  <c:v>578.11500000000001</c:v>
                </c:pt>
                <c:pt idx="178">
                  <c:v>578.97799999999995</c:v>
                </c:pt>
                <c:pt idx="179">
                  <c:v>580.64700000000005</c:v>
                </c:pt>
                <c:pt idx="180">
                  <c:v>582.36</c:v>
                </c:pt>
                <c:pt idx="181">
                  <c:v>583.95699999999999</c:v>
                </c:pt>
                <c:pt idx="182">
                  <c:v>585.60900000000004</c:v>
                </c:pt>
                <c:pt idx="183">
                  <c:v>587.23500000000001</c:v>
                </c:pt>
                <c:pt idx="184">
                  <c:v>588.9</c:v>
                </c:pt>
                <c:pt idx="185">
                  <c:v>590.55200000000002</c:v>
                </c:pt>
                <c:pt idx="186">
                  <c:v>590.58699999999999</c:v>
                </c:pt>
                <c:pt idx="187">
                  <c:v>592.15</c:v>
                </c:pt>
                <c:pt idx="188">
                  <c:v>593.78599999999994</c:v>
                </c:pt>
                <c:pt idx="189">
                  <c:v>595.39599999999996</c:v>
                </c:pt>
                <c:pt idx="190">
                  <c:v>596.93899999999996</c:v>
                </c:pt>
                <c:pt idx="191">
                  <c:v>598.53899999999999</c:v>
                </c:pt>
                <c:pt idx="192">
                  <c:v>600.15</c:v>
                </c:pt>
                <c:pt idx="193">
                  <c:v>601.71100000000001</c:v>
                </c:pt>
                <c:pt idx="194">
                  <c:v>603.37</c:v>
                </c:pt>
                <c:pt idx="195">
                  <c:v>604.995</c:v>
                </c:pt>
                <c:pt idx="196">
                  <c:v>606.22</c:v>
                </c:pt>
                <c:pt idx="197">
                  <c:v>606.57600000000002</c:v>
                </c:pt>
                <c:pt idx="198">
                  <c:v>608.17100000000005</c:v>
                </c:pt>
                <c:pt idx="199">
                  <c:v>609.68799999999999</c:v>
                </c:pt>
                <c:pt idx="200">
                  <c:v>611.18499999999995</c:v>
                </c:pt>
                <c:pt idx="201">
                  <c:v>612.702</c:v>
                </c:pt>
                <c:pt idx="202">
                  <c:v>614.19899999999996</c:v>
                </c:pt>
                <c:pt idx="203">
                  <c:v>615.76700000000005</c:v>
                </c:pt>
                <c:pt idx="204">
                  <c:v>616.452</c:v>
                </c:pt>
                <c:pt idx="205">
                  <c:v>617.255</c:v>
                </c:pt>
                <c:pt idx="206">
                  <c:v>618.64700000000005</c:v>
                </c:pt>
                <c:pt idx="207">
                  <c:v>618.745</c:v>
                </c:pt>
                <c:pt idx="208">
                  <c:v>620.18200000000002</c:v>
                </c:pt>
                <c:pt idx="209">
                  <c:v>621.73699999999997</c:v>
                </c:pt>
                <c:pt idx="210">
                  <c:v>623.16499999999996</c:v>
                </c:pt>
                <c:pt idx="211">
                  <c:v>624.65099999999995</c:v>
                </c:pt>
                <c:pt idx="212">
                  <c:v>626.202</c:v>
                </c:pt>
                <c:pt idx="213">
                  <c:v>627.755</c:v>
                </c:pt>
                <c:pt idx="214">
                  <c:v>629.21400000000006</c:v>
                </c:pt>
                <c:pt idx="215">
                  <c:v>630.66399999999999</c:v>
                </c:pt>
                <c:pt idx="216">
                  <c:v>632.15300000000002</c:v>
                </c:pt>
                <c:pt idx="217">
                  <c:v>633.66</c:v>
                </c:pt>
                <c:pt idx="218">
                  <c:v>635.14099999999996</c:v>
                </c:pt>
                <c:pt idx="219">
                  <c:v>636.529</c:v>
                </c:pt>
                <c:pt idx="220">
                  <c:v>637.94399999999996</c:v>
                </c:pt>
                <c:pt idx="221">
                  <c:v>639.38400000000001</c:v>
                </c:pt>
                <c:pt idx="222">
                  <c:v>640.851</c:v>
                </c:pt>
                <c:pt idx="223">
                  <c:v>642.22900000000004</c:v>
                </c:pt>
                <c:pt idx="224">
                  <c:v>643.572</c:v>
                </c:pt>
                <c:pt idx="225">
                  <c:v>644.96500000000003</c:v>
                </c:pt>
                <c:pt idx="226">
                  <c:v>646.37199999999996</c:v>
                </c:pt>
                <c:pt idx="227">
                  <c:v>647.75300000000004</c:v>
                </c:pt>
                <c:pt idx="228">
                  <c:v>649.197</c:v>
                </c:pt>
                <c:pt idx="229">
                  <c:v>650.6</c:v>
                </c:pt>
                <c:pt idx="230">
                  <c:v>651.95600000000002</c:v>
                </c:pt>
                <c:pt idx="231">
                  <c:v>653.25099999999998</c:v>
                </c:pt>
                <c:pt idx="232">
                  <c:v>654.64599999999996</c:v>
                </c:pt>
                <c:pt idx="233">
                  <c:v>656.05399999999997</c:v>
                </c:pt>
                <c:pt idx="234">
                  <c:v>657.42200000000003</c:v>
                </c:pt>
                <c:pt idx="235">
                  <c:v>658.77300000000002</c:v>
                </c:pt>
                <c:pt idx="236">
                  <c:v>660.14599999999996</c:v>
                </c:pt>
                <c:pt idx="237">
                  <c:v>661.50599999999997</c:v>
                </c:pt>
                <c:pt idx="238">
                  <c:v>662.81799999999998</c:v>
                </c:pt>
                <c:pt idx="239">
                  <c:v>664.15200000000004</c:v>
                </c:pt>
                <c:pt idx="240">
                  <c:v>665.46400000000006</c:v>
                </c:pt>
                <c:pt idx="241">
                  <c:v>666.83</c:v>
                </c:pt>
                <c:pt idx="242">
                  <c:v>668.18100000000004</c:v>
                </c:pt>
                <c:pt idx="243">
                  <c:v>669.57600000000002</c:v>
                </c:pt>
                <c:pt idx="244">
                  <c:v>670.89200000000005</c:v>
                </c:pt>
                <c:pt idx="245">
                  <c:v>672.29200000000003</c:v>
                </c:pt>
                <c:pt idx="246">
                  <c:v>673.57100000000003</c:v>
                </c:pt>
                <c:pt idx="247">
                  <c:v>674.83900000000006</c:v>
                </c:pt>
                <c:pt idx="248">
                  <c:v>676.15700000000004</c:v>
                </c:pt>
                <c:pt idx="249">
                  <c:v>677.44500000000005</c:v>
                </c:pt>
                <c:pt idx="250">
                  <c:v>678.79</c:v>
                </c:pt>
                <c:pt idx="251">
                  <c:v>680.08900000000006</c:v>
                </c:pt>
                <c:pt idx="252">
                  <c:v>681.4</c:v>
                </c:pt>
                <c:pt idx="253">
                  <c:v>682.673</c:v>
                </c:pt>
                <c:pt idx="254">
                  <c:v>683.96699999999998</c:v>
                </c:pt>
                <c:pt idx="255">
                  <c:v>685.17899999999997</c:v>
                </c:pt>
                <c:pt idx="256">
                  <c:v>686.452</c:v>
                </c:pt>
                <c:pt idx="257">
                  <c:v>687.67600000000004</c:v>
                </c:pt>
                <c:pt idx="258">
                  <c:v>689.01599999999996</c:v>
                </c:pt>
                <c:pt idx="259">
                  <c:v>690.28099999999995</c:v>
                </c:pt>
                <c:pt idx="260">
                  <c:v>691.47799999999995</c:v>
                </c:pt>
                <c:pt idx="261">
                  <c:v>692.75699999999995</c:v>
                </c:pt>
                <c:pt idx="262">
                  <c:v>694.03599999999994</c:v>
                </c:pt>
                <c:pt idx="263">
                  <c:v>695.30399999999997</c:v>
                </c:pt>
                <c:pt idx="264">
                  <c:v>696.56899999999996</c:v>
                </c:pt>
                <c:pt idx="265">
                  <c:v>697.79899999999998</c:v>
                </c:pt>
                <c:pt idx="266">
                  <c:v>699.03800000000001</c:v>
                </c:pt>
                <c:pt idx="267">
                  <c:v>700.27599999999995</c:v>
                </c:pt>
                <c:pt idx="268">
                  <c:v>701.48800000000006</c:v>
                </c:pt>
                <c:pt idx="269">
                  <c:v>702.71</c:v>
                </c:pt>
                <c:pt idx="270">
                  <c:v>703.92399999999998</c:v>
                </c:pt>
                <c:pt idx="271">
                  <c:v>705.15200000000004</c:v>
                </c:pt>
                <c:pt idx="272">
                  <c:v>706.31600000000003</c:v>
                </c:pt>
                <c:pt idx="273">
                  <c:v>707.495</c:v>
                </c:pt>
                <c:pt idx="274">
                  <c:v>708.70100000000002</c:v>
                </c:pt>
                <c:pt idx="275">
                  <c:v>709.86300000000006</c:v>
                </c:pt>
                <c:pt idx="276">
                  <c:v>711.02300000000002</c:v>
                </c:pt>
                <c:pt idx="277">
                  <c:v>712.24199999999996</c:v>
                </c:pt>
                <c:pt idx="278">
                  <c:v>713.35199999999998</c:v>
                </c:pt>
                <c:pt idx="279">
                  <c:v>714.48400000000004</c:v>
                </c:pt>
                <c:pt idx="280">
                  <c:v>715.66</c:v>
                </c:pt>
                <c:pt idx="281">
                  <c:v>716.83600000000001</c:v>
                </c:pt>
                <c:pt idx="282">
                  <c:v>718.053</c:v>
                </c:pt>
                <c:pt idx="283">
                  <c:v>719.25199999999995</c:v>
                </c:pt>
                <c:pt idx="284">
                  <c:v>720.36300000000006</c:v>
                </c:pt>
                <c:pt idx="285">
                  <c:v>721.57899999999995</c:v>
                </c:pt>
                <c:pt idx="286">
                  <c:v>722.72299999999996</c:v>
                </c:pt>
                <c:pt idx="287">
                  <c:v>723.87699999999995</c:v>
                </c:pt>
                <c:pt idx="288">
                  <c:v>725.03099999999995</c:v>
                </c:pt>
                <c:pt idx="289">
                  <c:v>726.16800000000001</c:v>
                </c:pt>
                <c:pt idx="290">
                  <c:v>727.298</c:v>
                </c:pt>
                <c:pt idx="291">
                  <c:v>728.42499999999995</c:v>
                </c:pt>
                <c:pt idx="292">
                  <c:v>729.58</c:v>
                </c:pt>
                <c:pt idx="293">
                  <c:v>730.70100000000002</c:v>
                </c:pt>
                <c:pt idx="294">
                  <c:v>731.846</c:v>
                </c:pt>
                <c:pt idx="295">
                  <c:v>732.99900000000002</c:v>
                </c:pt>
                <c:pt idx="296">
                  <c:v>734.16800000000001</c:v>
                </c:pt>
                <c:pt idx="297">
                  <c:v>735.31600000000003</c:v>
                </c:pt>
                <c:pt idx="298">
                  <c:v>736.44500000000005</c:v>
                </c:pt>
                <c:pt idx="299">
                  <c:v>737.58399999999995</c:v>
                </c:pt>
                <c:pt idx="300">
                  <c:v>738.03399999999999</c:v>
                </c:pt>
                <c:pt idx="301">
                  <c:v>738.74300000000005</c:v>
                </c:pt>
                <c:pt idx="302">
                  <c:v>739.89200000000005</c:v>
                </c:pt>
                <c:pt idx="303">
                  <c:v>740.98099999999999</c:v>
                </c:pt>
                <c:pt idx="304">
                  <c:v>742.08600000000001</c:v>
                </c:pt>
                <c:pt idx="305">
                  <c:v>743.149</c:v>
                </c:pt>
                <c:pt idx="306">
                  <c:v>744.20100000000002</c:v>
                </c:pt>
                <c:pt idx="307">
                  <c:v>745.26900000000001</c:v>
                </c:pt>
                <c:pt idx="308">
                  <c:v>746.33600000000001</c:v>
                </c:pt>
                <c:pt idx="309">
                  <c:v>747.41399999999999</c:v>
                </c:pt>
                <c:pt idx="310">
                  <c:v>748.43700000000001</c:v>
                </c:pt>
                <c:pt idx="311">
                  <c:v>749.48199999999997</c:v>
                </c:pt>
                <c:pt idx="312">
                  <c:v>750.56299999999999</c:v>
                </c:pt>
                <c:pt idx="313">
                  <c:v>751.64300000000003</c:v>
                </c:pt>
                <c:pt idx="314">
                  <c:v>752.66</c:v>
                </c:pt>
                <c:pt idx="315">
                  <c:v>753.73699999999997</c:v>
                </c:pt>
                <c:pt idx="316">
                  <c:v>754.798</c:v>
                </c:pt>
                <c:pt idx="317">
                  <c:v>755.83900000000006</c:v>
                </c:pt>
                <c:pt idx="318">
                  <c:v>756.91</c:v>
                </c:pt>
                <c:pt idx="319">
                  <c:v>757.95699999999999</c:v>
                </c:pt>
                <c:pt idx="320">
                  <c:v>759.00900000000001</c:v>
                </c:pt>
                <c:pt idx="321">
                  <c:v>760.04700000000003</c:v>
                </c:pt>
                <c:pt idx="322">
                  <c:v>761.10599999999999</c:v>
                </c:pt>
                <c:pt idx="323">
                  <c:v>762.11199999999997</c:v>
                </c:pt>
                <c:pt idx="324">
                  <c:v>763.10400000000004</c:v>
                </c:pt>
                <c:pt idx="325">
                  <c:v>764.11900000000003</c:v>
                </c:pt>
                <c:pt idx="326">
                  <c:v>765.10599999999999</c:v>
                </c:pt>
                <c:pt idx="327">
                  <c:v>766.14300000000003</c:v>
                </c:pt>
                <c:pt idx="328">
                  <c:v>767.16099999999994</c:v>
                </c:pt>
                <c:pt idx="329">
                  <c:v>768.22400000000005</c:v>
                </c:pt>
                <c:pt idx="330">
                  <c:v>769.18600000000004</c:v>
                </c:pt>
                <c:pt idx="331">
                  <c:v>770.197</c:v>
                </c:pt>
                <c:pt idx="332">
                  <c:v>771.24900000000002</c:v>
                </c:pt>
                <c:pt idx="333">
                  <c:v>772.30200000000002</c:v>
                </c:pt>
                <c:pt idx="334">
                  <c:v>773.27499999999998</c:v>
                </c:pt>
                <c:pt idx="335">
                  <c:v>774.24400000000003</c:v>
                </c:pt>
                <c:pt idx="336">
                  <c:v>775.23599999999999</c:v>
                </c:pt>
                <c:pt idx="337">
                  <c:v>776.226</c:v>
                </c:pt>
                <c:pt idx="338">
                  <c:v>777.30499999999995</c:v>
                </c:pt>
                <c:pt idx="339">
                  <c:v>778.29499999999996</c:v>
                </c:pt>
                <c:pt idx="340">
                  <c:v>779.29</c:v>
                </c:pt>
                <c:pt idx="341">
                  <c:v>780.27200000000005</c:v>
                </c:pt>
                <c:pt idx="342">
                  <c:v>781.25699999999995</c:v>
                </c:pt>
                <c:pt idx="343">
                  <c:v>782.24199999999996</c:v>
                </c:pt>
                <c:pt idx="344">
                  <c:v>783.21600000000001</c:v>
                </c:pt>
                <c:pt idx="345">
                  <c:v>784.16600000000005</c:v>
                </c:pt>
                <c:pt idx="346">
                  <c:v>785.11699999999996</c:v>
                </c:pt>
                <c:pt idx="347">
                  <c:v>786.08399999999995</c:v>
                </c:pt>
                <c:pt idx="348">
                  <c:v>787.07299999999998</c:v>
                </c:pt>
                <c:pt idx="349">
                  <c:v>788.08600000000001</c:v>
                </c:pt>
                <c:pt idx="350">
                  <c:v>789.053</c:v>
                </c:pt>
                <c:pt idx="351">
                  <c:v>790.01700000000005</c:v>
                </c:pt>
                <c:pt idx="352">
                  <c:v>790.98199999999997</c:v>
                </c:pt>
                <c:pt idx="353">
                  <c:v>791.97699999999998</c:v>
                </c:pt>
                <c:pt idx="354">
                  <c:v>792.94299999999998</c:v>
                </c:pt>
                <c:pt idx="355">
                  <c:v>793.93299999999999</c:v>
                </c:pt>
                <c:pt idx="356">
                  <c:v>794.90800000000002</c:v>
                </c:pt>
                <c:pt idx="357">
                  <c:v>795.87099999999998</c:v>
                </c:pt>
                <c:pt idx="358">
                  <c:v>796.81100000000004</c:v>
                </c:pt>
                <c:pt idx="359">
                  <c:v>797.71</c:v>
                </c:pt>
                <c:pt idx="360">
                  <c:v>798.64400000000001</c:v>
                </c:pt>
                <c:pt idx="361">
                  <c:v>799.64599999999996</c:v>
                </c:pt>
                <c:pt idx="362">
                  <c:v>800.61199999999997</c:v>
                </c:pt>
                <c:pt idx="363">
                  <c:v>801.52</c:v>
                </c:pt>
                <c:pt idx="364">
                  <c:v>801.83299999999997</c:v>
                </c:pt>
                <c:pt idx="365">
                  <c:v>802.44100000000003</c:v>
                </c:pt>
                <c:pt idx="366">
                  <c:v>803.36800000000005</c:v>
                </c:pt>
                <c:pt idx="367">
                  <c:v>804.29200000000003</c:v>
                </c:pt>
                <c:pt idx="368">
                  <c:v>805.24099999999999</c:v>
                </c:pt>
                <c:pt idx="369">
                  <c:v>806.14400000000001</c:v>
                </c:pt>
                <c:pt idx="370">
                  <c:v>807.10900000000004</c:v>
                </c:pt>
                <c:pt idx="371">
                  <c:v>808.05200000000002</c:v>
                </c:pt>
                <c:pt idx="372">
                  <c:v>808.92600000000004</c:v>
                </c:pt>
                <c:pt idx="373">
                  <c:v>809.85599999999999</c:v>
                </c:pt>
                <c:pt idx="374">
                  <c:v>810.73800000000006</c:v>
                </c:pt>
                <c:pt idx="375">
                  <c:v>811.63099999999997</c:v>
                </c:pt>
                <c:pt idx="376">
                  <c:v>812.51300000000003</c:v>
                </c:pt>
                <c:pt idx="377">
                  <c:v>813.39300000000003</c:v>
                </c:pt>
                <c:pt idx="378">
                  <c:v>814.27800000000002</c:v>
                </c:pt>
                <c:pt idx="379">
                  <c:v>815.18499999999995</c:v>
                </c:pt>
                <c:pt idx="380">
                  <c:v>816.12300000000005</c:v>
                </c:pt>
                <c:pt idx="381">
                  <c:v>817.05899999999997</c:v>
                </c:pt>
                <c:pt idx="382">
                  <c:v>817.91899999999998</c:v>
                </c:pt>
                <c:pt idx="383">
                  <c:v>818.82</c:v>
                </c:pt>
                <c:pt idx="384">
                  <c:v>819.697</c:v>
                </c:pt>
                <c:pt idx="385">
                  <c:v>820.601</c:v>
                </c:pt>
                <c:pt idx="386">
                  <c:v>821.51900000000001</c:v>
                </c:pt>
                <c:pt idx="387">
                  <c:v>822.399</c:v>
                </c:pt>
                <c:pt idx="388">
                  <c:v>823.28800000000001</c:v>
                </c:pt>
                <c:pt idx="389">
                  <c:v>824.11099999999999</c:v>
                </c:pt>
                <c:pt idx="390">
                  <c:v>824.97900000000004</c:v>
                </c:pt>
                <c:pt idx="391">
                  <c:v>825.95</c:v>
                </c:pt>
                <c:pt idx="392">
                  <c:v>826.80899999999997</c:v>
                </c:pt>
                <c:pt idx="393">
                  <c:v>827.71</c:v>
                </c:pt>
                <c:pt idx="394">
                  <c:v>828.57399999999996</c:v>
                </c:pt>
                <c:pt idx="395">
                  <c:v>829.41</c:v>
                </c:pt>
                <c:pt idx="396">
                  <c:v>830.245</c:v>
                </c:pt>
                <c:pt idx="397">
                  <c:v>831.13</c:v>
                </c:pt>
                <c:pt idx="398">
                  <c:v>831.99900000000002</c:v>
                </c:pt>
                <c:pt idx="399">
                  <c:v>832.84500000000003</c:v>
                </c:pt>
                <c:pt idx="400">
                  <c:v>833.70799999999997</c:v>
                </c:pt>
                <c:pt idx="401">
                  <c:v>834.53200000000004</c:v>
                </c:pt>
                <c:pt idx="402">
                  <c:v>835.375</c:v>
                </c:pt>
                <c:pt idx="403">
                  <c:v>836.19600000000003</c:v>
                </c:pt>
                <c:pt idx="404">
                  <c:v>837.04600000000005</c:v>
                </c:pt>
                <c:pt idx="405">
                  <c:v>837.88099999999997</c:v>
                </c:pt>
                <c:pt idx="406">
                  <c:v>838.721</c:v>
                </c:pt>
                <c:pt idx="407">
                  <c:v>839.61300000000006</c:v>
                </c:pt>
                <c:pt idx="408">
                  <c:v>840.46100000000001</c:v>
                </c:pt>
                <c:pt idx="409">
                  <c:v>841.29600000000005</c:v>
                </c:pt>
                <c:pt idx="410">
                  <c:v>842.13599999999997</c:v>
                </c:pt>
                <c:pt idx="411">
                  <c:v>842.96799999999996</c:v>
                </c:pt>
                <c:pt idx="412">
                  <c:v>843.78599999999994</c:v>
                </c:pt>
                <c:pt idx="413">
                  <c:v>844.59299999999996</c:v>
                </c:pt>
                <c:pt idx="414">
                  <c:v>845.428</c:v>
                </c:pt>
                <c:pt idx="415">
                  <c:v>846.21400000000006</c:v>
                </c:pt>
                <c:pt idx="416">
                  <c:v>847.07100000000003</c:v>
                </c:pt>
                <c:pt idx="417">
                  <c:v>847.91099999999994</c:v>
                </c:pt>
                <c:pt idx="418">
                  <c:v>848.76300000000003</c:v>
                </c:pt>
                <c:pt idx="419">
                  <c:v>849.57399999999996</c:v>
                </c:pt>
                <c:pt idx="420">
                  <c:v>850.38099999999997</c:v>
                </c:pt>
                <c:pt idx="421">
                  <c:v>851.24599999999998</c:v>
                </c:pt>
                <c:pt idx="422">
                  <c:v>852.05899999999997</c:v>
                </c:pt>
                <c:pt idx="423">
                  <c:v>852.875</c:v>
                </c:pt>
                <c:pt idx="424">
                  <c:v>853.69500000000005</c:v>
                </c:pt>
                <c:pt idx="425">
                  <c:v>854.53800000000001</c:v>
                </c:pt>
                <c:pt idx="426">
                  <c:v>855.31100000000004</c:v>
                </c:pt>
                <c:pt idx="427">
                  <c:v>856.14700000000005</c:v>
                </c:pt>
                <c:pt idx="428">
                  <c:v>856.87900000000002</c:v>
                </c:pt>
                <c:pt idx="429">
                  <c:v>857.66899999999998</c:v>
                </c:pt>
                <c:pt idx="430">
                  <c:v>858.48400000000004</c:v>
                </c:pt>
                <c:pt idx="431">
                  <c:v>859.31</c:v>
                </c:pt>
                <c:pt idx="432">
                  <c:v>860.10799999999995</c:v>
                </c:pt>
                <c:pt idx="433">
                  <c:v>860.92700000000002</c:v>
                </c:pt>
                <c:pt idx="434">
                  <c:v>861.70100000000002</c:v>
                </c:pt>
                <c:pt idx="435">
                  <c:v>862.49599999999998</c:v>
                </c:pt>
                <c:pt idx="436">
                  <c:v>863.28499999999997</c:v>
                </c:pt>
                <c:pt idx="437">
                  <c:v>864.07500000000005</c:v>
                </c:pt>
                <c:pt idx="438">
                  <c:v>864.83900000000006</c:v>
                </c:pt>
                <c:pt idx="439">
                  <c:v>865.62800000000004</c:v>
                </c:pt>
                <c:pt idx="440">
                  <c:v>866.42700000000002</c:v>
                </c:pt>
                <c:pt idx="441">
                  <c:v>867.24300000000005</c:v>
                </c:pt>
                <c:pt idx="442">
                  <c:v>868.04700000000003</c:v>
                </c:pt>
                <c:pt idx="443">
                  <c:v>868.84299999999996</c:v>
                </c:pt>
                <c:pt idx="444">
                  <c:v>869.61800000000005</c:v>
                </c:pt>
                <c:pt idx="445">
                  <c:v>870.36699999999996</c:v>
                </c:pt>
                <c:pt idx="446">
                  <c:v>871.16700000000003</c:v>
                </c:pt>
                <c:pt idx="447">
                  <c:v>871.93799999999999</c:v>
                </c:pt>
                <c:pt idx="448">
                  <c:v>872.67399999999998</c:v>
                </c:pt>
                <c:pt idx="449">
                  <c:v>873.42</c:v>
                </c:pt>
                <c:pt idx="450">
                  <c:v>874.23099999999999</c:v>
                </c:pt>
                <c:pt idx="451">
                  <c:v>874.99900000000002</c:v>
                </c:pt>
                <c:pt idx="452">
                  <c:v>875.76499999999999</c:v>
                </c:pt>
                <c:pt idx="453">
                  <c:v>876.53700000000003</c:v>
                </c:pt>
                <c:pt idx="454">
                  <c:v>877.255</c:v>
                </c:pt>
                <c:pt idx="455">
                  <c:v>878.00900000000001</c:v>
                </c:pt>
                <c:pt idx="456">
                  <c:v>878.78200000000004</c:v>
                </c:pt>
                <c:pt idx="457">
                  <c:v>879.55</c:v>
                </c:pt>
                <c:pt idx="458">
                  <c:v>880.26800000000003</c:v>
                </c:pt>
                <c:pt idx="459">
                  <c:v>881.02099999999996</c:v>
                </c:pt>
                <c:pt idx="460">
                  <c:v>881.78300000000002</c:v>
                </c:pt>
                <c:pt idx="461">
                  <c:v>882.50800000000004</c:v>
                </c:pt>
                <c:pt idx="462">
                  <c:v>883.30499999999995</c:v>
                </c:pt>
                <c:pt idx="463">
                  <c:v>884.02499999999998</c:v>
                </c:pt>
                <c:pt idx="464">
                  <c:v>884.779</c:v>
                </c:pt>
                <c:pt idx="465">
                  <c:v>885.52800000000002</c:v>
                </c:pt>
                <c:pt idx="466">
                  <c:v>886.24199999999996</c:v>
                </c:pt>
                <c:pt idx="467">
                  <c:v>886.97400000000005</c:v>
                </c:pt>
                <c:pt idx="468">
                  <c:v>887.69399999999996</c:v>
                </c:pt>
                <c:pt idx="469">
                  <c:v>888.46799999999996</c:v>
                </c:pt>
                <c:pt idx="470">
                  <c:v>889.21100000000001</c:v>
                </c:pt>
                <c:pt idx="471">
                  <c:v>889.95600000000002</c:v>
                </c:pt>
                <c:pt idx="472">
                  <c:v>890.67399999999998</c:v>
                </c:pt>
                <c:pt idx="473">
                  <c:v>891.43100000000004</c:v>
                </c:pt>
                <c:pt idx="474">
                  <c:v>892.20100000000002</c:v>
                </c:pt>
                <c:pt idx="475">
                  <c:v>892.94899999999996</c:v>
                </c:pt>
                <c:pt idx="476">
                  <c:v>893.65700000000004</c:v>
                </c:pt>
                <c:pt idx="477">
                  <c:v>894.37900000000002</c:v>
                </c:pt>
                <c:pt idx="478">
                  <c:v>895.11400000000003</c:v>
                </c:pt>
                <c:pt idx="479">
                  <c:v>895.81399999999996</c:v>
                </c:pt>
                <c:pt idx="480">
                  <c:v>896.52800000000002</c:v>
                </c:pt>
                <c:pt idx="481">
                  <c:v>897.24099999999999</c:v>
                </c:pt>
                <c:pt idx="482">
                  <c:v>897.95699999999999</c:v>
                </c:pt>
                <c:pt idx="483">
                  <c:v>898.68799999999999</c:v>
                </c:pt>
                <c:pt idx="484">
                  <c:v>899.41499999999996</c:v>
                </c:pt>
                <c:pt idx="485">
                  <c:v>900.12900000000002</c:v>
                </c:pt>
                <c:pt idx="486">
                  <c:v>900.851</c:v>
                </c:pt>
                <c:pt idx="487">
                  <c:v>901.55899999999997</c:v>
                </c:pt>
                <c:pt idx="488">
                  <c:v>902.27499999999998</c:v>
                </c:pt>
                <c:pt idx="489">
                  <c:v>903.00599999999997</c:v>
                </c:pt>
                <c:pt idx="490">
                  <c:v>903.68499999999995</c:v>
                </c:pt>
                <c:pt idx="491">
                  <c:v>904.36699999999996</c:v>
                </c:pt>
                <c:pt idx="492">
                  <c:v>905.03399999999999</c:v>
                </c:pt>
                <c:pt idx="493">
                  <c:v>905.74699999999996</c:v>
                </c:pt>
                <c:pt idx="494">
                  <c:v>906.45299999999997</c:v>
                </c:pt>
                <c:pt idx="495">
                  <c:v>907.12400000000002</c:v>
                </c:pt>
                <c:pt idx="496">
                  <c:v>907.82299999999998</c:v>
                </c:pt>
                <c:pt idx="497">
                  <c:v>908.55</c:v>
                </c:pt>
                <c:pt idx="498">
                  <c:v>909.28099999999995</c:v>
                </c:pt>
                <c:pt idx="499">
                  <c:v>909.97</c:v>
                </c:pt>
                <c:pt idx="500">
                  <c:v>910.64</c:v>
                </c:pt>
                <c:pt idx="501">
                  <c:v>911.32100000000003</c:v>
                </c:pt>
                <c:pt idx="502">
                  <c:v>912.01199999999994</c:v>
                </c:pt>
                <c:pt idx="503">
                  <c:v>912.68399999999997</c:v>
                </c:pt>
                <c:pt idx="504">
                  <c:v>913.39599999999996</c:v>
                </c:pt>
                <c:pt idx="505">
                  <c:v>914.10299999999995</c:v>
                </c:pt>
                <c:pt idx="506">
                  <c:v>914.76800000000003</c:v>
                </c:pt>
                <c:pt idx="507">
                  <c:v>915.43399999999997</c:v>
                </c:pt>
                <c:pt idx="508">
                  <c:v>916.08399999999995</c:v>
                </c:pt>
                <c:pt idx="509">
                  <c:v>916.74</c:v>
                </c:pt>
                <c:pt idx="510">
                  <c:v>917.45799999999997</c:v>
                </c:pt>
                <c:pt idx="511">
                  <c:v>918.096</c:v>
                </c:pt>
                <c:pt idx="512">
                  <c:v>918.78899999999999</c:v>
                </c:pt>
                <c:pt idx="513">
                  <c:v>919.44100000000003</c:v>
                </c:pt>
                <c:pt idx="514">
                  <c:v>920.09199999999998</c:v>
                </c:pt>
                <c:pt idx="515">
                  <c:v>920.78499999999997</c:v>
                </c:pt>
                <c:pt idx="516">
                  <c:v>921.44299999999998</c:v>
                </c:pt>
                <c:pt idx="517">
                  <c:v>922.10500000000002</c:v>
                </c:pt>
                <c:pt idx="518">
                  <c:v>922.745</c:v>
                </c:pt>
                <c:pt idx="519">
                  <c:v>923.428</c:v>
                </c:pt>
                <c:pt idx="520">
                  <c:v>924.09799999999996</c:v>
                </c:pt>
                <c:pt idx="521">
                  <c:v>924.73199999999997</c:v>
                </c:pt>
                <c:pt idx="522">
                  <c:v>925.39300000000003</c:v>
                </c:pt>
                <c:pt idx="523">
                  <c:v>926.03599999999994</c:v>
                </c:pt>
                <c:pt idx="524">
                  <c:v>926.65499999999997</c:v>
                </c:pt>
                <c:pt idx="525">
                  <c:v>927.322</c:v>
                </c:pt>
                <c:pt idx="526">
                  <c:v>927.98400000000004</c:v>
                </c:pt>
                <c:pt idx="527">
                  <c:v>928.62400000000002</c:v>
                </c:pt>
                <c:pt idx="528">
                  <c:v>929.21</c:v>
                </c:pt>
                <c:pt idx="529">
                  <c:v>929.90599999999995</c:v>
                </c:pt>
                <c:pt idx="530">
                  <c:v>930.56799999999998</c:v>
                </c:pt>
                <c:pt idx="531">
                  <c:v>931.21299999999997</c:v>
                </c:pt>
                <c:pt idx="532">
                  <c:v>931.82600000000002</c:v>
                </c:pt>
                <c:pt idx="533">
                  <c:v>932.46500000000003</c:v>
                </c:pt>
                <c:pt idx="534">
                  <c:v>933.096</c:v>
                </c:pt>
                <c:pt idx="535">
                  <c:v>933.73599999999999</c:v>
                </c:pt>
                <c:pt idx="536">
                  <c:v>934.41200000000003</c:v>
                </c:pt>
                <c:pt idx="537">
                  <c:v>935.048</c:v>
                </c:pt>
                <c:pt idx="538">
                  <c:v>935.68799999999999</c:v>
                </c:pt>
                <c:pt idx="539">
                  <c:v>936.34199999999998</c:v>
                </c:pt>
                <c:pt idx="540">
                  <c:v>936.96100000000001</c:v>
                </c:pt>
                <c:pt idx="541">
                  <c:v>937.62</c:v>
                </c:pt>
                <c:pt idx="542">
                  <c:v>938.29399999999998</c:v>
                </c:pt>
                <c:pt idx="543">
                  <c:v>938.90800000000002</c:v>
                </c:pt>
                <c:pt idx="544">
                  <c:v>939.52499999999998</c:v>
                </c:pt>
                <c:pt idx="545">
                  <c:v>940.17899999999997</c:v>
                </c:pt>
                <c:pt idx="546">
                  <c:v>940.774</c:v>
                </c:pt>
                <c:pt idx="547">
                  <c:v>940.78399999999999</c:v>
                </c:pt>
                <c:pt idx="548">
                  <c:v>941.45799999999997</c:v>
                </c:pt>
                <c:pt idx="549">
                  <c:v>942.14099999999996</c:v>
                </c:pt>
                <c:pt idx="550">
                  <c:v>942.75400000000002</c:v>
                </c:pt>
                <c:pt idx="551">
                  <c:v>943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4C5F-497A-8E1E-651D3FEC913B}"/>
            </c:ext>
          </c:extLst>
        </c:ser>
        <c:ser>
          <c:idx val="6"/>
          <c:order val="6"/>
          <c:tx>
            <c:strRef>
              <c:f>'Rarefaction_22 SAMPLES'!$H$2</c:f>
              <c:strCache>
                <c:ptCount val="1"/>
                <c:pt idx="0">
                  <c:v>PdTr7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SAMPLES'!$H$3:$H$912</c:f>
              <c:numCache>
                <c:formatCode>General</c:formatCode>
                <c:ptCount val="910"/>
                <c:pt idx="0">
                  <c:v>1</c:v>
                </c:pt>
                <c:pt idx="1">
                  <c:v>32.713999999999999</c:v>
                </c:pt>
                <c:pt idx="2">
                  <c:v>39.029000000000003</c:v>
                </c:pt>
                <c:pt idx="3">
                  <c:v>55.866</c:v>
                </c:pt>
                <c:pt idx="4">
                  <c:v>75.652000000000001</c:v>
                </c:pt>
                <c:pt idx="5">
                  <c:v>93.058999999999997</c:v>
                </c:pt>
                <c:pt idx="6">
                  <c:v>109.038</c:v>
                </c:pt>
                <c:pt idx="7">
                  <c:v>123.873</c:v>
                </c:pt>
                <c:pt idx="8">
                  <c:v>137.61799999999999</c:v>
                </c:pt>
                <c:pt idx="9">
                  <c:v>150.63999999999999</c:v>
                </c:pt>
                <c:pt idx="10">
                  <c:v>162.79</c:v>
                </c:pt>
                <c:pt idx="11">
                  <c:v>174.167</c:v>
                </c:pt>
                <c:pt idx="12">
                  <c:v>185.23500000000001</c:v>
                </c:pt>
                <c:pt idx="13">
                  <c:v>195.72900000000001</c:v>
                </c:pt>
                <c:pt idx="14">
                  <c:v>205.87100000000001</c:v>
                </c:pt>
                <c:pt idx="15">
                  <c:v>215.46799999999999</c:v>
                </c:pt>
                <c:pt idx="16">
                  <c:v>224.91</c:v>
                </c:pt>
                <c:pt idx="17">
                  <c:v>227.881</c:v>
                </c:pt>
                <c:pt idx="18">
                  <c:v>234.148</c:v>
                </c:pt>
                <c:pt idx="19">
                  <c:v>243.13200000000001</c:v>
                </c:pt>
                <c:pt idx="20">
                  <c:v>251.71899999999999</c:v>
                </c:pt>
                <c:pt idx="21">
                  <c:v>260.041</c:v>
                </c:pt>
                <c:pt idx="22">
                  <c:v>268.07600000000002</c:v>
                </c:pt>
                <c:pt idx="23">
                  <c:v>275.90300000000002</c:v>
                </c:pt>
                <c:pt idx="24">
                  <c:v>283.447</c:v>
                </c:pt>
                <c:pt idx="25">
                  <c:v>290.959</c:v>
                </c:pt>
                <c:pt idx="26">
                  <c:v>298.262</c:v>
                </c:pt>
                <c:pt idx="27">
                  <c:v>305.42399999999998</c:v>
                </c:pt>
                <c:pt idx="28">
                  <c:v>312.57799999999997</c:v>
                </c:pt>
                <c:pt idx="29">
                  <c:v>319.41199999999998</c:v>
                </c:pt>
                <c:pt idx="30">
                  <c:v>326.17500000000001</c:v>
                </c:pt>
                <c:pt idx="31">
                  <c:v>332.923</c:v>
                </c:pt>
                <c:pt idx="32">
                  <c:v>339.387</c:v>
                </c:pt>
                <c:pt idx="33">
                  <c:v>345.84199999999998</c:v>
                </c:pt>
                <c:pt idx="34">
                  <c:v>352.17099999999999</c:v>
                </c:pt>
                <c:pt idx="35">
                  <c:v>358.34699999999998</c:v>
                </c:pt>
                <c:pt idx="36">
                  <c:v>364.45400000000001</c:v>
                </c:pt>
                <c:pt idx="37">
                  <c:v>370.42200000000003</c:v>
                </c:pt>
                <c:pt idx="38">
                  <c:v>376.31700000000001</c:v>
                </c:pt>
                <c:pt idx="39">
                  <c:v>382.12200000000001</c:v>
                </c:pt>
                <c:pt idx="40">
                  <c:v>387.83499999999998</c:v>
                </c:pt>
                <c:pt idx="41">
                  <c:v>393.40800000000002</c:v>
                </c:pt>
                <c:pt idx="42">
                  <c:v>398.93400000000003</c:v>
                </c:pt>
                <c:pt idx="43">
                  <c:v>404.31099999999998</c:v>
                </c:pt>
                <c:pt idx="44">
                  <c:v>409.55099999999999</c:v>
                </c:pt>
                <c:pt idx="45">
                  <c:v>414.74400000000003</c:v>
                </c:pt>
                <c:pt idx="46">
                  <c:v>420.00200000000001</c:v>
                </c:pt>
                <c:pt idx="47">
                  <c:v>425.084</c:v>
                </c:pt>
                <c:pt idx="48">
                  <c:v>430.29700000000003</c:v>
                </c:pt>
                <c:pt idx="49">
                  <c:v>435.35199999999998</c:v>
                </c:pt>
                <c:pt idx="50">
                  <c:v>440.30900000000003</c:v>
                </c:pt>
                <c:pt idx="51">
                  <c:v>445.19099999999997</c:v>
                </c:pt>
                <c:pt idx="52">
                  <c:v>449.94799999999998</c:v>
                </c:pt>
                <c:pt idx="53">
                  <c:v>454.71600000000001</c:v>
                </c:pt>
                <c:pt idx="54">
                  <c:v>455.053</c:v>
                </c:pt>
                <c:pt idx="55">
                  <c:v>459.37900000000002</c:v>
                </c:pt>
                <c:pt idx="56">
                  <c:v>464.12200000000001</c:v>
                </c:pt>
                <c:pt idx="57">
                  <c:v>468.85199999999998</c:v>
                </c:pt>
                <c:pt idx="58">
                  <c:v>473.32100000000003</c:v>
                </c:pt>
                <c:pt idx="59">
                  <c:v>477.959</c:v>
                </c:pt>
                <c:pt idx="60">
                  <c:v>482.334</c:v>
                </c:pt>
                <c:pt idx="61">
                  <c:v>486.786</c:v>
                </c:pt>
                <c:pt idx="62">
                  <c:v>491.13299999999998</c:v>
                </c:pt>
                <c:pt idx="63">
                  <c:v>495.40300000000002</c:v>
                </c:pt>
                <c:pt idx="64">
                  <c:v>499.69299999999998</c:v>
                </c:pt>
                <c:pt idx="65">
                  <c:v>503.97300000000001</c:v>
                </c:pt>
                <c:pt idx="66">
                  <c:v>508.096</c:v>
                </c:pt>
                <c:pt idx="67">
                  <c:v>512.21699999999998</c:v>
                </c:pt>
                <c:pt idx="68">
                  <c:v>516.27700000000004</c:v>
                </c:pt>
                <c:pt idx="69">
                  <c:v>520.31500000000005</c:v>
                </c:pt>
                <c:pt idx="70">
                  <c:v>524.404</c:v>
                </c:pt>
                <c:pt idx="71">
                  <c:v>528.36300000000006</c:v>
                </c:pt>
                <c:pt idx="72">
                  <c:v>532.41700000000003</c:v>
                </c:pt>
                <c:pt idx="73">
                  <c:v>536.298</c:v>
                </c:pt>
                <c:pt idx="74">
                  <c:v>540.06899999999996</c:v>
                </c:pt>
                <c:pt idx="75">
                  <c:v>543.87</c:v>
                </c:pt>
                <c:pt idx="76">
                  <c:v>547.66499999999996</c:v>
                </c:pt>
                <c:pt idx="77">
                  <c:v>551.40099999999995</c:v>
                </c:pt>
                <c:pt idx="78">
                  <c:v>555.25300000000004</c:v>
                </c:pt>
                <c:pt idx="79">
                  <c:v>558.94600000000003</c:v>
                </c:pt>
                <c:pt idx="80">
                  <c:v>562.57399999999996</c:v>
                </c:pt>
                <c:pt idx="81">
                  <c:v>566.15700000000004</c:v>
                </c:pt>
                <c:pt idx="82">
                  <c:v>569.72500000000002</c:v>
                </c:pt>
                <c:pt idx="83">
                  <c:v>573.20299999999997</c:v>
                </c:pt>
                <c:pt idx="84">
                  <c:v>576.75</c:v>
                </c:pt>
                <c:pt idx="85">
                  <c:v>580.18200000000002</c:v>
                </c:pt>
                <c:pt idx="86">
                  <c:v>583.64800000000002</c:v>
                </c:pt>
                <c:pt idx="87">
                  <c:v>587.03300000000002</c:v>
                </c:pt>
                <c:pt idx="88">
                  <c:v>590.50400000000002</c:v>
                </c:pt>
                <c:pt idx="89">
                  <c:v>593.91099999999994</c:v>
                </c:pt>
                <c:pt idx="90">
                  <c:v>597.35400000000004</c:v>
                </c:pt>
                <c:pt idx="91">
                  <c:v>600.79899999999998</c:v>
                </c:pt>
                <c:pt idx="92">
                  <c:v>604.16899999999998</c:v>
                </c:pt>
                <c:pt idx="93">
                  <c:v>607.49</c:v>
                </c:pt>
                <c:pt idx="94">
                  <c:v>610.83500000000004</c:v>
                </c:pt>
                <c:pt idx="95">
                  <c:v>614.11800000000005</c:v>
                </c:pt>
                <c:pt idx="96">
                  <c:v>617.31200000000001</c:v>
                </c:pt>
                <c:pt idx="97">
                  <c:v>620.46699999999998</c:v>
                </c:pt>
                <c:pt idx="98">
                  <c:v>623.64700000000005</c:v>
                </c:pt>
                <c:pt idx="99">
                  <c:v>626.899</c:v>
                </c:pt>
                <c:pt idx="100">
                  <c:v>630.09699999999998</c:v>
                </c:pt>
                <c:pt idx="101">
                  <c:v>633.23400000000004</c:v>
                </c:pt>
                <c:pt idx="102">
                  <c:v>636.37</c:v>
                </c:pt>
                <c:pt idx="103">
                  <c:v>639.41</c:v>
                </c:pt>
                <c:pt idx="104">
                  <c:v>642.52700000000004</c:v>
                </c:pt>
                <c:pt idx="105">
                  <c:v>645.66800000000001</c:v>
                </c:pt>
                <c:pt idx="106">
                  <c:v>648.59900000000005</c:v>
                </c:pt>
                <c:pt idx="107">
                  <c:v>651.41700000000003</c:v>
                </c:pt>
                <c:pt idx="108">
                  <c:v>654.39</c:v>
                </c:pt>
                <c:pt idx="109">
                  <c:v>657.36199999999997</c:v>
                </c:pt>
                <c:pt idx="110">
                  <c:v>660.31</c:v>
                </c:pt>
                <c:pt idx="111">
                  <c:v>663.28800000000001</c:v>
                </c:pt>
                <c:pt idx="112">
                  <c:v>666.26599999999996</c:v>
                </c:pt>
                <c:pt idx="113">
                  <c:v>669.101</c:v>
                </c:pt>
                <c:pt idx="114">
                  <c:v>671.97699999999998</c:v>
                </c:pt>
                <c:pt idx="115">
                  <c:v>674.71900000000005</c:v>
                </c:pt>
                <c:pt idx="116">
                  <c:v>677.51099999999997</c:v>
                </c:pt>
                <c:pt idx="117">
                  <c:v>680.351</c:v>
                </c:pt>
                <c:pt idx="118">
                  <c:v>683.03499999999997</c:v>
                </c:pt>
                <c:pt idx="119">
                  <c:v>685.82299999999998</c:v>
                </c:pt>
                <c:pt idx="120">
                  <c:v>688.55399999999997</c:v>
                </c:pt>
                <c:pt idx="121">
                  <c:v>691.39400000000001</c:v>
                </c:pt>
                <c:pt idx="122">
                  <c:v>694.12800000000004</c:v>
                </c:pt>
                <c:pt idx="123">
                  <c:v>696.83699999999999</c:v>
                </c:pt>
                <c:pt idx="124">
                  <c:v>698.697</c:v>
                </c:pt>
                <c:pt idx="125">
                  <c:v>699.55</c:v>
                </c:pt>
                <c:pt idx="126">
                  <c:v>702.28800000000001</c:v>
                </c:pt>
                <c:pt idx="127">
                  <c:v>704.97299999999996</c:v>
                </c:pt>
                <c:pt idx="128">
                  <c:v>707.57799999999997</c:v>
                </c:pt>
                <c:pt idx="129">
                  <c:v>710.16600000000005</c:v>
                </c:pt>
                <c:pt idx="130">
                  <c:v>712.779</c:v>
                </c:pt>
                <c:pt idx="131">
                  <c:v>715.37099999999998</c:v>
                </c:pt>
                <c:pt idx="132">
                  <c:v>717.87400000000002</c:v>
                </c:pt>
                <c:pt idx="133">
                  <c:v>719.9</c:v>
                </c:pt>
                <c:pt idx="134">
                  <c:v>720.43200000000002</c:v>
                </c:pt>
                <c:pt idx="135">
                  <c:v>722.13900000000001</c:v>
                </c:pt>
                <c:pt idx="136">
                  <c:v>722.88400000000001</c:v>
                </c:pt>
                <c:pt idx="137">
                  <c:v>725.34900000000005</c:v>
                </c:pt>
                <c:pt idx="138">
                  <c:v>727.89700000000005</c:v>
                </c:pt>
                <c:pt idx="139">
                  <c:v>730.42600000000004</c:v>
                </c:pt>
                <c:pt idx="140">
                  <c:v>731.76</c:v>
                </c:pt>
                <c:pt idx="141">
                  <c:v>732.84299999999996</c:v>
                </c:pt>
                <c:pt idx="142">
                  <c:v>734.70699999999999</c:v>
                </c:pt>
                <c:pt idx="143">
                  <c:v>735.19100000000003</c:v>
                </c:pt>
                <c:pt idx="144">
                  <c:v>737.65300000000002</c:v>
                </c:pt>
                <c:pt idx="145">
                  <c:v>740.125</c:v>
                </c:pt>
                <c:pt idx="146">
                  <c:v>742.59299999999996</c:v>
                </c:pt>
                <c:pt idx="147">
                  <c:v>744.995</c:v>
                </c:pt>
                <c:pt idx="148">
                  <c:v>747.38300000000004</c:v>
                </c:pt>
                <c:pt idx="149">
                  <c:v>749.72500000000002</c:v>
                </c:pt>
                <c:pt idx="150">
                  <c:v>752.06299999999999</c:v>
                </c:pt>
                <c:pt idx="151">
                  <c:v>754.495</c:v>
                </c:pt>
                <c:pt idx="152">
                  <c:v>756.81299999999999</c:v>
                </c:pt>
                <c:pt idx="153">
                  <c:v>759.16200000000003</c:v>
                </c:pt>
                <c:pt idx="154">
                  <c:v>761.49099999999999</c:v>
                </c:pt>
                <c:pt idx="155">
                  <c:v>763.81899999999996</c:v>
                </c:pt>
                <c:pt idx="156">
                  <c:v>766.03</c:v>
                </c:pt>
                <c:pt idx="157">
                  <c:v>768.50099999999998</c:v>
                </c:pt>
                <c:pt idx="158">
                  <c:v>770.755</c:v>
                </c:pt>
                <c:pt idx="159">
                  <c:v>773.00699999999995</c:v>
                </c:pt>
                <c:pt idx="160">
                  <c:v>775.28700000000003</c:v>
                </c:pt>
                <c:pt idx="161">
                  <c:v>777.64099999999996</c:v>
                </c:pt>
                <c:pt idx="162">
                  <c:v>779.87800000000004</c:v>
                </c:pt>
                <c:pt idx="163">
                  <c:v>782.09</c:v>
                </c:pt>
                <c:pt idx="164">
                  <c:v>784.30700000000002</c:v>
                </c:pt>
                <c:pt idx="165">
                  <c:v>786.41499999999996</c:v>
                </c:pt>
                <c:pt idx="166">
                  <c:v>788.58100000000002</c:v>
                </c:pt>
                <c:pt idx="167">
                  <c:v>790.78399999999999</c:v>
                </c:pt>
                <c:pt idx="168">
                  <c:v>792.99</c:v>
                </c:pt>
                <c:pt idx="169">
                  <c:v>795.17700000000002</c:v>
                </c:pt>
                <c:pt idx="170">
                  <c:v>796.12199999999996</c:v>
                </c:pt>
                <c:pt idx="171">
                  <c:v>797.29499999999996</c:v>
                </c:pt>
                <c:pt idx="172">
                  <c:v>799.471</c:v>
                </c:pt>
                <c:pt idx="173">
                  <c:v>801.59799999999996</c:v>
                </c:pt>
                <c:pt idx="174">
                  <c:v>803.72400000000005</c:v>
                </c:pt>
                <c:pt idx="175">
                  <c:v>805.79499999999996</c:v>
                </c:pt>
                <c:pt idx="176">
                  <c:v>807.86400000000003</c:v>
                </c:pt>
                <c:pt idx="177">
                  <c:v>808.81</c:v>
                </c:pt>
                <c:pt idx="178">
                  <c:v>809.86699999999996</c:v>
                </c:pt>
                <c:pt idx="179">
                  <c:v>812.00400000000002</c:v>
                </c:pt>
                <c:pt idx="180">
                  <c:v>814.05</c:v>
                </c:pt>
                <c:pt idx="181">
                  <c:v>816.16499999999996</c:v>
                </c:pt>
                <c:pt idx="182">
                  <c:v>818.28399999999999</c:v>
                </c:pt>
                <c:pt idx="183">
                  <c:v>820.255</c:v>
                </c:pt>
                <c:pt idx="184">
                  <c:v>822.29399999999998</c:v>
                </c:pt>
                <c:pt idx="185">
                  <c:v>824.30600000000004</c:v>
                </c:pt>
                <c:pt idx="186">
                  <c:v>824.34400000000005</c:v>
                </c:pt>
                <c:pt idx="187">
                  <c:v>826.303</c:v>
                </c:pt>
                <c:pt idx="188">
                  <c:v>828.30100000000004</c:v>
                </c:pt>
                <c:pt idx="189">
                  <c:v>830.28499999999997</c:v>
                </c:pt>
                <c:pt idx="190">
                  <c:v>832.20899999999995</c:v>
                </c:pt>
                <c:pt idx="191">
                  <c:v>834.19299999999998</c:v>
                </c:pt>
                <c:pt idx="192">
                  <c:v>836.24300000000005</c:v>
                </c:pt>
                <c:pt idx="193">
                  <c:v>838.20699999999999</c:v>
                </c:pt>
                <c:pt idx="194">
                  <c:v>840.07799999999997</c:v>
                </c:pt>
                <c:pt idx="195">
                  <c:v>842.03200000000004</c:v>
                </c:pt>
                <c:pt idx="196">
                  <c:v>843.43100000000004</c:v>
                </c:pt>
                <c:pt idx="197">
                  <c:v>843.88699999999994</c:v>
                </c:pt>
                <c:pt idx="198">
                  <c:v>845.89099999999996</c:v>
                </c:pt>
                <c:pt idx="199">
                  <c:v>847.72699999999998</c:v>
                </c:pt>
                <c:pt idx="200">
                  <c:v>849.63400000000001</c:v>
                </c:pt>
                <c:pt idx="201">
                  <c:v>851.53700000000003</c:v>
                </c:pt>
                <c:pt idx="202">
                  <c:v>853.452</c:v>
                </c:pt>
                <c:pt idx="203">
                  <c:v>855.38699999999994</c:v>
                </c:pt>
                <c:pt idx="204">
                  <c:v>856.26300000000003</c:v>
                </c:pt>
                <c:pt idx="205">
                  <c:v>857.24199999999996</c:v>
                </c:pt>
                <c:pt idx="206">
                  <c:v>859.01700000000005</c:v>
                </c:pt>
                <c:pt idx="207">
                  <c:v>859.12900000000002</c:v>
                </c:pt>
                <c:pt idx="208">
                  <c:v>860.88400000000001</c:v>
                </c:pt>
                <c:pt idx="209">
                  <c:v>862.73500000000001</c:v>
                </c:pt>
                <c:pt idx="210">
                  <c:v>864.52599999999995</c:v>
                </c:pt>
                <c:pt idx="211">
                  <c:v>866.423</c:v>
                </c:pt>
                <c:pt idx="212">
                  <c:v>868.24</c:v>
                </c:pt>
                <c:pt idx="213">
                  <c:v>870.08399999999995</c:v>
                </c:pt>
                <c:pt idx="214">
                  <c:v>871.89300000000003</c:v>
                </c:pt>
                <c:pt idx="215">
                  <c:v>873.74199999999996</c:v>
                </c:pt>
                <c:pt idx="216">
                  <c:v>875.52800000000002</c:v>
                </c:pt>
                <c:pt idx="217">
                  <c:v>877.29300000000001</c:v>
                </c:pt>
                <c:pt idx="218">
                  <c:v>879.05899999999997</c:v>
                </c:pt>
                <c:pt idx="219">
                  <c:v>880.79600000000005</c:v>
                </c:pt>
                <c:pt idx="220">
                  <c:v>882.58399999999995</c:v>
                </c:pt>
                <c:pt idx="221">
                  <c:v>884.27499999999998</c:v>
                </c:pt>
                <c:pt idx="222">
                  <c:v>886.03899999999999</c:v>
                </c:pt>
                <c:pt idx="223">
                  <c:v>887.81100000000004</c:v>
                </c:pt>
                <c:pt idx="224">
                  <c:v>889.49699999999996</c:v>
                </c:pt>
                <c:pt idx="225">
                  <c:v>891.26499999999999</c:v>
                </c:pt>
                <c:pt idx="226">
                  <c:v>892.96400000000006</c:v>
                </c:pt>
                <c:pt idx="227">
                  <c:v>894.65700000000004</c:v>
                </c:pt>
                <c:pt idx="228">
                  <c:v>896.36800000000005</c:v>
                </c:pt>
                <c:pt idx="229">
                  <c:v>898.03899999999999</c:v>
                </c:pt>
                <c:pt idx="230">
                  <c:v>899.79600000000005</c:v>
                </c:pt>
                <c:pt idx="231">
                  <c:v>901.50900000000001</c:v>
                </c:pt>
                <c:pt idx="232">
                  <c:v>903.17600000000004</c:v>
                </c:pt>
                <c:pt idx="233">
                  <c:v>904.86800000000005</c:v>
                </c:pt>
                <c:pt idx="234">
                  <c:v>906.50099999999998</c:v>
                </c:pt>
                <c:pt idx="235">
                  <c:v>908.19899999999996</c:v>
                </c:pt>
                <c:pt idx="236">
                  <c:v>909.84299999999996</c:v>
                </c:pt>
                <c:pt idx="237">
                  <c:v>911.47900000000004</c:v>
                </c:pt>
                <c:pt idx="238">
                  <c:v>913.10799999999995</c:v>
                </c:pt>
                <c:pt idx="239">
                  <c:v>914.72299999999996</c:v>
                </c:pt>
                <c:pt idx="240">
                  <c:v>916.34199999999998</c:v>
                </c:pt>
                <c:pt idx="241">
                  <c:v>918.03200000000004</c:v>
                </c:pt>
                <c:pt idx="242">
                  <c:v>919.61500000000001</c:v>
                </c:pt>
                <c:pt idx="243">
                  <c:v>921.16800000000001</c:v>
                </c:pt>
                <c:pt idx="244">
                  <c:v>922.73400000000004</c:v>
                </c:pt>
                <c:pt idx="245">
                  <c:v>924.346</c:v>
                </c:pt>
                <c:pt idx="246">
                  <c:v>925.91399999999999</c:v>
                </c:pt>
                <c:pt idx="247">
                  <c:v>927.55</c:v>
                </c:pt>
                <c:pt idx="248">
                  <c:v>929.12099999999998</c:v>
                </c:pt>
                <c:pt idx="249">
                  <c:v>930.649</c:v>
                </c:pt>
                <c:pt idx="250">
                  <c:v>932.22799999999995</c:v>
                </c:pt>
                <c:pt idx="251">
                  <c:v>933.85299999999995</c:v>
                </c:pt>
                <c:pt idx="252">
                  <c:v>935.42700000000002</c:v>
                </c:pt>
                <c:pt idx="253">
                  <c:v>936.95399999999995</c:v>
                </c:pt>
                <c:pt idx="254">
                  <c:v>938.5</c:v>
                </c:pt>
                <c:pt idx="255">
                  <c:v>940.04600000000005</c:v>
                </c:pt>
                <c:pt idx="256">
                  <c:v>941.58500000000004</c:v>
                </c:pt>
                <c:pt idx="257">
                  <c:v>943.07299999999998</c:v>
                </c:pt>
                <c:pt idx="258">
                  <c:v>944.62900000000002</c:v>
                </c:pt>
                <c:pt idx="259">
                  <c:v>946.12099999999998</c:v>
                </c:pt>
                <c:pt idx="260">
                  <c:v>947.69899999999996</c:v>
                </c:pt>
                <c:pt idx="261">
                  <c:v>949.20600000000002</c:v>
                </c:pt>
                <c:pt idx="262">
                  <c:v>950.64400000000001</c:v>
                </c:pt>
                <c:pt idx="263">
                  <c:v>952.17499999999995</c:v>
                </c:pt>
                <c:pt idx="264">
                  <c:v>953.62099999999998</c:v>
                </c:pt>
                <c:pt idx="265">
                  <c:v>955.10299999999995</c:v>
                </c:pt>
                <c:pt idx="266">
                  <c:v>956.62300000000005</c:v>
                </c:pt>
                <c:pt idx="267">
                  <c:v>958.11199999999997</c:v>
                </c:pt>
                <c:pt idx="268">
                  <c:v>959.553</c:v>
                </c:pt>
                <c:pt idx="269">
                  <c:v>960.99199999999996</c:v>
                </c:pt>
                <c:pt idx="270">
                  <c:v>962.39499999999998</c:v>
                </c:pt>
                <c:pt idx="271">
                  <c:v>963.87599999999998</c:v>
                </c:pt>
                <c:pt idx="272">
                  <c:v>965.33100000000002</c:v>
                </c:pt>
                <c:pt idx="273">
                  <c:v>966.80799999999999</c:v>
                </c:pt>
                <c:pt idx="274">
                  <c:v>968.24400000000003</c:v>
                </c:pt>
                <c:pt idx="275">
                  <c:v>969.64200000000005</c:v>
                </c:pt>
                <c:pt idx="276">
                  <c:v>971.07</c:v>
                </c:pt>
                <c:pt idx="277">
                  <c:v>972.48099999999999</c:v>
                </c:pt>
                <c:pt idx="278">
                  <c:v>973.92499999999995</c:v>
                </c:pt>
                <c:pt idx="279">
                  <c:v>975.40099999999995</c:v>
                </c:pt>
                <c:pt idx="280">
                  <c:v>976.72</c:v>
                </c:pt>
                <c:pt idx="281">
                  <c:v>978.12900000000002</c:v>
                </c:pt>
                <c:pt idx="282">
                  <c:v>979.495</c:v>
                </c:pt>
                <c:pt idx="283">
                  <c:v>980.83699999999999</c:v>
                </c:pt>
                <c:pt idx="284">
                  <c:v>982.24900000000002</c:v>
                </c:pt>
                <c:pt idx="285">
                  <c:v>983.61</c:v>
                </c:pt>
                <c:pt idx="286">
                  <c:v>984.93399999999997</c:v>
                </c:pt>
                <c:pt idx="287">
                  <c:v>986.351</c:v>
                </c:pt>
                <c:pt idx="288">
                  <c:v>987.69500000000005</c:v>
                </c:pt>
                <c:pt idx="289">
                  <c:v>989.06100000000004</c:v>
                </c:pt>
                <c:pt idx="290">
                  <c:v>990.49300000000005</c:v>
                </c:pt>
                <c:pt idx="291">
                  <c:v>991.822</c:v>
                </c:pt>
                <c:pt idx="292">
                  <c:v>993.23199999999997</c:v>
                </c:pt>
                <c:pt idx="293">
                  <c:v>994.59</c:v>
                </c:pt>
                <c:pt idx="294">
                  <c:v>995.95699999999999</c:v>
                </c:pt>
                <c:pt idx="295">
                  <c:v>997.29700000000003</c:v>
                </c:pt>
                <c:pt idx="296">
                  <c:v>998.66800000000001</c:v>
                </c:pt>
                <c:pt idx="297">
                  <c:v>1000.056</c:v>
                </c:pt>
                <c:pt idx="298">
                  <c:v>1001.371</c:v>
                </c:pt>
                <c:pt idx="299">
                  <c:v>1002.723</c:v>
                </c:pt>
                <c:pt idx="300">
                  <c:v>1003.224</c:v>
                </c:pt>
                <c:pt idx="301">
                  <c:v>1004.008</c:v>
                </c:pt>
                <c:pt idx="302">
                  <c:v>1005.301</c:v>
                </c:pt>
                <c:pt idx="303">
                  <c:v>1006.6559999999999</c:v>
                </c:pt>
                <c:pt idx="304">
                  <c:v>1007.958</c:v>
                </c:pt>
                <c:pt idx="305">
                  <c:v>1009.26</c:v>
                </c:pt>
                <c:pt idx="306">
                  <c:v>1010.534</c:v>
                </c:pt>
                <c:pt idx="307">
                  <c:v>1011.821</c:v>
                </c:pt>
                <c:pt idx="308">
                  <c:v>1013.121</c:v>
                </c:pt>
                <c:pt idx="309">
                  <c:v>1014.43</c:v>
                </c:pt>
                <c:pt idx="310">
                  <c:v>1015.669</c:v>
                </c:pt>
                <c:pt idx="311">
                  <c:v>1016.9349999999999</c:v>
                </c:pt>
                <c:pt idx="312">
                  <c:v>1018.182</c:v>
                </c:pt>
                <c:pt idx="313">
                  <c:v>1019.426</c:v>
                </c:pt>
                <c:pt idx="314">
                  <c:v>1020.713</c:v>
                </c:pt>
                <c:pt idx="315">
                  <c:v>1021.997</c:v>
                </c:pt>
                <c:pt idx="316">
                  <c:v>1023.208</c:v>
                </c:pt>
                <c:pt idx="317">
                  <c:v>1024.471</c:v>
                </c:pt>
                <c:pt idx="318">
                  <c:v>1025.7159999999999</c:v>
                </c:pt>
                <c:pt idx="319">
                  <c:v>1026.94</c:v>
                </c:pt>
                <c:pt idx="320">
                  <c:v>1028.162</c:v>
                </c:pt>
                <c:pt idx="321">
                  <c:v>1029.337</c:v>
                </c:pt>
                <c:pt idx="322">
                  <c:v>1030.5930000000001</c:v>
                </c:pt>
                <c:pt idx="323">
                  <c:v>1031.8800000000001</c:v>
                </c:pt>
                <c:pt idx="324">
                  <c:v>1033.172</c:v>
                </c:pt>
                <c:pt idx="325">
                  <c:v>1034.3630000000001</c:v>
                </c:pt>
                <c:pt idx="326">
                  <c:v>1035.5820000000001</c:v>
                </c:pt>
                <c:pt idx="327">
                  <c:v>1036.7739999999999</c:v>
                </c:pt>
                <c:pt idx="328">
                  <c:v>1038.0350000000001</c:v>
                </c:pt>
                <c:pt idx="329">
                  <c:v>1039.248</c:v>
                </c:pt>
                <c:pt idx="330">
                  <c:v>1040.434</c:v>
                </c:pt>
                <c:pt idx="331">
                  <c:v>1041.623</c:v>
                </c:pt>
                <c:pt idx="332">
                  <c:v>1042.836</c:v>
                </c:pt>
                <c:pt idx="333">
                  <c:v>1044.0170000000001</c:v>
                </c:pt>
                <c:pt idx="334">
                  <c:v>1045.1890000000001</c:v>
                </c:pt>
                <c:pt idx="335">
                  <c:v>1046.3679999999999</c:v>
                </c:pt>
                <c:pt idx="336">
                  <c:v>1047.567</c:v>
                </c:pt>
                <c:pt idx="337">
                  <c:v>1048.7629999999999</c:v>
                </c:pt>
                <c:pt idx="338">
                  <c:v>1049.942</c:v>
                </c:pt>
                <c:pt idx="339">
                  <c:v>1051.0719999999999</c:v>
                </c:pt>
                <c:pt idx="340">
                  <c:v>1052.22</c:v>
                </c:pt>
                <c:pt idx="341">
                  <c:v>1053.329</c:v>
                </c:pt>
                <c:pt idx="342">
                  <c:v>1054.4680000000001</c:v>
                </c:pt>
                <c:pt idx="343">
                  <c:v>1055.6559999999999</c:v>
                </c:pt>
                <c:pt idx="344">
                  <c:v>1056.82</c:v>
                </c:pt>
                <c:pt idx="345">
                  <c:v>1058.011</c:v>
                </c:pt>
                <c:pt idx="346">
                  <c:v>1059.181</c:v>
                </c:pt>
                <c:pt idx="347">
                  <c:v>1060.345</c:v>
                </c:pt>
                <c:pt idx="348">
                  <c:v>1061.5119999999999</c:v>
                </c:pt>
                <c:pt idx="349">
                  <c:v>1062.6510000000001</c:v>
                </c:pt>
                <c:pt idx="350">
                  <c:v>1063.7670000000001</c:v>
                </c:pt>
                <c:pt idx="351">
                  <c:v>1064.857</c:v>
                </c:pt>
                <c:pt idx="352">
                  <c:v>1066.0139999999999</c:v>
                </c:pt>
                <c:pt idx="353">
                  <c:v>1067.164</c:v>
                </c:pt>
                <c:pt idx="354">
                  <c:v>1068.3530000000001</c:v>
                </c:pt>
                <c:pt idx="355">
                  <c:v>1069.4749999999999</c:v>
                </c:pt>
                <c:pt idx="356">
                  <c:v>1070.5920000000001</c:v>
                </c:pt>
                <c:pt idx="357">
                  <c:v>1071.694</c:v>
                </c:pt>
                <c:pt idx="358">
                  <c:v>1072.796</c:v>
                </c:pt>
                <c:pt idx="359">
                  <c:v>1073.8989999999999</c:v>
                </c:pt>
                <c:pt idx="360">
                  <c:v>1074.971</c:v>
                </c:pt>
                <c:pt idx="361">
                  <c:v>1076.075</c:v>
                </c:pt>
                <c:pt idx="362">
                  <c:v>1077.155</c:v>
                </c:pt>
                <c:pt idx="363">
                  <c:v>1078.1780000000001</c:v>
                </c:pt>
                <c:pt idx="364">
                  <c:v>1078.577</c:v>
                </c:pt>
                <c:pt idx="365">
                  <c:v>1079.288</c:v>
                </c:pt>
                <c:pt idx="366">
                  <c:v>1080.346</c:v>
                </c:pt>
                <c:pt idx="367">
                  <c:v>1081.3969999999999</c:v>
                </c:pt>
                <c:pt idx="368">
                  <c:v>1082.49</c:v>
                </c:pt>
                <c:pt idx="369">
                  <c:v>1083.6120000000001</c:v>
                </c:pt>
                <c:pt idx="370">
                  <c:v>1084.6890000000001</c:v>
                </c:pt>
                <c:pt idx="371">
                  <c:v>1085.7449999999999</c:v>
                </c:pt>
                <c:pt idx="372">
                  <c:v>1086.846</c:v>
                </c:pt>
                <c:pt idx="373">
                  <c:v>1087.94</c:v>
                </c:pt>
                <c:pt idx="374">
                  <c:v>1088.9880000000001</c:v>
                </c:pt>
                <c:pt idx="375">
                  <c:v>1090.0730000000001</c:v>
                </c:pt>
                <c:pt idx="376">
                  <c:v>1091.0630000000001</c:v>
                </c:pt>
                <c:pt idx="377">
                  <c:v>1092.059</c:v>
                </c:pt>
                <c:pt idx="378">
                  <c:v>1093.1130000000001</c:v>
                </c:pt>
                <c:pt idx="379">
                  <c:v>1094.0930000000001</c:v>
                </c:pt>
                <c:pt idx="380">
                  <c:v>1095.1220000000001</c:v>
                </c:pt>
                <c:pt idx="381">
                  <c:v>1096.1679999999999</c:v>
                </c:pt>
                <c:pt idx="382">
                  <c:v>1097.127</c:v>
                </c:pt>
                <c:pt idx="383">
                  <c:v>1098.192</c:v>
                </c:pt>
                <c:pt idx="384">
                  <c:v>1099.2190000000001</c:v>
                </c:pt>
                <c:pt idx="385">
                  <c:v>1100.2570000000001</c:v>
                </c:pt>
                <c:pt idx="386">
                  <c:v>1101.287</c:v>
                </c:pt>
                <c:pt idx="387">
                  <c:v>1102.3599999999999</c:v>
                </c:pt>
                <c:pt idx="388">
                  <c:v>1103.3710000000001</c:v>
                </c:pt>
                <c:pt idx="389">
                  <c:v>1104.3630000000001</c:v>
                </c:pt>
                <c:pt idx="390">
                  <c:v>1105.354</c:v>
                </c:pt>
                <c:pt idx="391">
                  <c:v>1106.2950000000001</c:v>
                </c:pt>
                <c:pt idx="392">
                  <c:v>1107.31</c:v>
                </c:pt>
                <c:pt idx="393">
                  <c:v>1108.3489999999999</c:v>
                </c:pt>
                <c:pt idx="394">
                  <c:v>1109.355</c:v>
                </c:pt>
                <c:pt idx="395">
                  <c:v>1110.316</c:v>
                </c:pt>
                <c:pt idx="396">
                  <c:v>1111.307</c:v>
                </c:pt>
                <c:pt idx="397">
                  <c:v>1112.2829999999999</c:v>
                </c:pt>
                <c:pt idx="398">
                  <c:v>1113.2650000000001</c:v>
                </c:pt>
                <c:pt idx="399">
                  <c:v>1114.2860000000001</c:v>
                </c:pt>
                <c:pt idx="400">
                  <c:v>1115.337</c:v>
                </c:pt>
                <c:pt idx="401">
                  <c:v>1116.2750000000001</c:v>
                </c:pt>
                <c:pt idx="402">
                  <c:v>1117.25</c:v>
                </c:pt>
                <c:pt idx="403">
                  <c:v>1118.212</c:v>
                </c:pt>
                <c:pt idx="404">
                  <c:v>1119.153</c:v>
                </c:pt>
                <c:pt idx="405">
                  <c:v>1120.1020000000001</c:v>
                </c:pt>
                <c:pt idx="406">
                  <c:v>1121.05</c:v>
                </c:pt>
                <c:pt idx="407">
                  <c:v>1122.0309999999999</c:v>
                </c:pt>
                <c:pt idx="408">
                  <c:v>1122.9280000000001</c:v>
                </c:pt>
                <c:pt idx="409">
                  <c:v>1123.8589999999999</c:v>
                </c:pt>
                <c:pt idx="410">
                  <c:v>1124.8579999999999</c:v>
                </c:pt>
                <c:pt idx="411">
                  <c:v>1125.8019999999999</c:v>
                </c:pt>
                <c:pt idx="412">
                  <c:v>1126.806</c:v>
                </c:pt>
                <c:pt idx="413">
                  <c:v>1127.798</c:v>
                </c:pt>
                <c:pt idx="414">
                  <c:v>1128.7360000000001</c:v>
                </c:pt>
                <c:pt idx="415">
                  <c:v>1129.682</c:v>
                </c:pt>
                <c:pt idx="416">
                  <c:v>1130.575</c:v>
                </c:pt>
                <c:pt idx="417">
                  <c:v>1131.509</c:v>
                </c:pt>
                <c:pt idx="418">
                  <c:v>1132.4090000000001</c:v>
                </c:pt>
                <c:pt idx="419">
                  <c:v>1133.4090000000001</c:v>
                </c:pt>
                <c:pt idx="420">
                  <c:v>1134.31</c:v>
                </c:pt>
                <c:pt idx="421">
                  <c:v>1135.269</c:v>
                </c:pt>
                <c:pt idx="422">
                  <c:v>1136.1890000000001</c:v>
                </c:pt>
                <c:pt idx="423">
                  <c:v>1137.087</c:v>
                </c:pt>
                <c:pt idx="424">
                  <c:v>1138.029</c:v>
                </c:pt>
                <c:pt idx="425">
                  <c:v>1138.8910000000001</c:v>
                </c:pt>
                <c:pt idx="426">
                  <c:v>1139.7539999999999</c:v>
                </c:pt>
                <c:pt idx="427">
                  <c:v>1140.7090000000001</c:v>
                </c:pt>
                <c:pt idx="428">
                  <c:v>1141.626</c:v>
                </c:pt>
                <c:pt idx="429">
                  <c:v>1142.55</c:v>
                </c:pt>
                <c:pt idx="430">
                  <c:v>1143.4269999999999</c:v>
                </c:pt>
                <c:pt idx="431">
                  <c:v>1144.347</c:v>
                </c:pt>
                <c:pt idx="432">
                  <c:v>1145.23</c:v>
                </c:pt>
                <c:pt idx="433">
                  <c:v>1146.1420000000001</c:v>
                </c:pt>
                <c:pt idx="434">
                  <c:v>1147.0260000000001</c:v>
                </c:pt>
                <c:pt idx="435">
                  <c:v>1147.92</c:v>
                </c:pt>
                <c:pt idx="436">
                  <c:v>1148.8779999999999</c:v>
                </c:pt>
                <c:pt idx="437">
                  <c:v>1149.729</c:v>
                </c:pt>
                <c:pt idx="438">
                  <c:v>1150.579</c:v>
                </c:pt>
                <c:pt idx="439">
                  <c:v>1151.5050000000001</c:v>
                </c:pt>
                <c:pt idx="440">
                  <c:v>1152.415</c:v>
                </c:pt>
                <c:pt idx="441">
                  <c:v>1153.3009999999999</c:v>
                </c:pt>
                <c:pt idx="442">
                  <c:v>1154.1759999999999</c:v>
                </c:pt>
                <c:pt idx="443">
                  <c:v>1155.0989999999999</c:v>
                </c:pt>
                <c:pt idx="444">
                  <c:v>1155.9259999999999</c:v>
                </c:pt>
                <c:pt idx="445">
                  <c:v>1156.7619999999999</c:v>
                </c:pt>
                <c:pt idx="446">
                  <c:v>1157.6500000000001</c:v>
                </c:pt>
                <c:pt idx="447">
                  <c:v>1158.537</c:v>
                </c:pt>
                <c:pt idx="448">
                  <c:v>1159.405</c:v>
                </c:pt>
                <c:pt idx="449">
                  <c:v>1160.269</c:v>
                </c:pt>
                <c:pt idx="450">
                  <c:v>1161.105</c:v>
                </c:pt>
                <c:pt idx="451">
                  <c:v>1161.9090000000001</c:v>
                </c:pt>
                <c:pt idx="452">
                  <c:v>1162.7860000000001</c:v>
                </c:pt>
                <c:pt idx="453">
                  <c:v>1163.654</c:v>
                </c:pt>
                <c:pt idx="454">
                  <c:v>1164.5329999999999</c:v>
                </c:pt>
                <c:pt idx="455">
                  <c:v>1165.4010000000001</c:v>
                </c:pt>
                <c:pt idx="456">
                  <c:v>1166.2629999999999</c:v>
                </c:pt>
                <c:pt idx="457">
                  <c:v>1167.136</c:v>
                </c:pt>
                <c:pt idx="458">
                  <c:v>1167.982</c:v>
                </c:pt>
                <c:pt idx="459">
                  <c:v>1168.883</c:v>
                </c:pt>
                <c:pt idx="460">
                  <c:v>1169.7470000000001</c:v>
                </c:pt>
                <c:pt idx="461">
                  <c:v>1170.5999999999999</c:v>
                </c:pt>
                <c:pt idx="462">
                  <c:v>1171.442</c:v>
                </c:pt>
                <c:pt idx="463">
                  <c:v>1172.2940000000001</c:v>
                </c:pt>
                <c:pt idx="464">
                  <c:v>1173.145</c:v>
                </c:pt>
                <c:pt idx="465">
                  <c:v>1173.9870000000001</c:v>
                </c:pt>
                <c:pt idx="466">
                  <c:v>1174.83</c:v>
                </c:pt>
                <c:pt idx="467">
                  <c:v>1175.702</c:v>
                </c:pt>
                <c:pt idx="468">
                  <c:v>1176.4860000000001</c:v>
                </c:pt>
                <c:pt idx="469">
                  <c:v>1177.3330000000001</c:v>
                </c:pt>
                <c:pt idx="470">
                  <c:v>1178.1079999999999</c:v>
                </c:pt>
                <c:pt idx="471">
                  <c:v>1178.953</c:v>
                </c:pt>
                <c:pt idx="472">
                  <c:v>1179.768</c:v>
                </c:pt>
                <c:pt idx="473">
                  <c:v>1180.549</c:v>
                </c:pt>
                <c:pt idx="474">
                  <c:v>1181.337</c:v>
                </c:pt>
                <c:pt idx="475">
                  <c:v>1182.1020000000001</c:v>
                </c:pt>
                <c:pt idx="476">
                  <c:v>1182.9000000000001</c:v>
                </c:pt>
                <c:pt idx="477">
                  <c:v>1183.7190000000001</c:v>
                </c:pt>
                <c:pt idx="478">
                  <c:v>1184.52</c:v>
                </c:pt>
                <c:pt idx="479">
                  <c:v>1185.3440000000001</c:v>
                </c:pt>
                <c:pt idx="480">
                  <c:v>1186.123</c:v>
                </c:pt>
                <c:pt idx="481">
                  <c:v>1186.9390000000001</c:v>
                </c:pt>
                <c:pt idx="482">
                  <c:v>1187.731</c:v>
                </c:pt>
                <c:pt idx="483">
                  <c:v>1188.5139999999999</c:v>
                </c:pt>
                <c:pt idx="484">
                  <c:v>1189.2809999999999</c:v>
                </c:pt>
                <c:pt idx="485">
                  <c:v>1190.0809999999999</c:v>
                </c:pt>
                <c:pt idx="486">
                  <c:v>1190.8779999999999</c:v>
                </c:pt>
                <c:pt idx="487">
                  <c:v>1191.682</c:v>
                </c:pt>
                <c:pt idx="488">
                  <c:v>1192.472</c:v>
                </c:pt>
                <c:pt idx="489">
                  <c:v>1193.231</c:v>
                </c:pt>
                <c:pt idx="490">
                  <c:v>1193.9870000000001</c:v>
                </c:pt>
                <c:pt idx="491">
                  <c:v>1194.741</c:v>
                </c:pt>
                <c:pt idx="492">
                  <c:v>1195.5319999999999</c:v>
                </c:pt>
                <c:pt idx="493">
                  <c:v>1196.33</c:v>
                </c:pt>
                <c:pt idx="494">
                  <c:v>1197.1010000000001</c:v>
                </c:pt>
                <c:pt idx="495">
                  <c:v>1197.8530000000001</c:v>
                </c:pt>
                <c:pt idx="496">
                  <c:v>1198.6179999999999</c:v>
                </c:pt>
                <c:pt idx="497">
                  <c:v>1199.4079999999999</c:v>
                </c:pt>
                <c:pt idx="498">
                  <c:v>1200.2239999999999</c:v>
                </c:pt>
                <c:pt idx="499">
                  <c:v>1201.001</c:v>
                </c:pt>
                <c:pt idx="500">
                  <c:v>1201.798</c:v>
                </c:pt>
                <c:pt idx="501">
                  <c:v>1202.5440000000001</c:v>
                </c:pt>
                <c:pt idx="502">
                  <c:v>1203.2550000000001</c:v>
                </c:pt>
                <c:pt idx="503">
                  <c:v>1203.9570000000001</c:v>
                </c:pt>
                <c:pt idx="504">
                  <c:v>1204.69</c:v>
                </c:pt>
                <c:pt idx="505">
                  <c:v>1205.433</c:v>
                </c:pt>
                <c:pt idx="506">
                  <c:v>1206.202</c:v>
                </c:pt>
                <c:pt idx="507">
                  <c:v>1206.9590000000001</c:v>
                </c:pt>
                <c:pt idx="508">
                  <c:v>1207.67</c:v>
                </c:pt>
                <c:pt idx="509">
                  <c:v>1208.376</c:v>
                </c:pt>
                <c:pt idx="510">
                  <c:v>1209.164</c:v>
                </c:pt>
                <c:pt idx="511">
                  <c:v>1209.93</c:v>
                </c:pt>
                <c:pt idx="512">
                  <c:v>1210.6679999999999</c:v>
                </c:pt>
                <c:pt idx="513">
                  <c:v>1211.4100000000001</c:v>
                </c:pt>
                <c:pt idx="514">
                  <c:v>1212.164</c:v>
                </c:pt>
                <c:pt idx="515">
                  <c:v>1212.9670000000001</c:v>
                </c:pt>
                <c:pt idx="516">
                  <c:v>1213.693</c:v>
                </c:pt>
                <c:pt idx="517">
                  <c:v>1214.4480000000001</c:v>
                </c:pt>
                <c:pt idx="518">
                  <c:v>1215.1890000000001</c:v>
                </c:pt>
                <c:pt idx="519">
                  <c:v>1215.9590000000001</c:v>
                </c:pt>
                <c:pt idx="520">
                  <c:v>1216.6790000000001</c:v>
                </c:pt>
                <c:pt idx="521">
                  <c:v>1217.4059999999999</c:v>
                </c:pt>
                <c:pt idx="522">
                  <c:v>1218.126</c:v>
                </c:pt>
                <c:pt idx="523">
                  <c:v>1218.874</c:v>
                </c:pt>
                <c:pt idx="524">
                  <c:v>1219.588</c:v>
                </c:pt>
                <c:pt idx="525">
                  <c:v>1220.356</c:v>
                </c:pt>
                <c:pt idx="526">
                  <c:v>1221.048</c:v>
                </c:pt>
                <c:pt idx="527">
                  <c:v>1221.7570000000001</c:v>
                </c:pt>
                <c:pt idx="528">
                  <c:v>1222.4380000000001</c:v>
                </c:pt>
                <c:pt idx="529">
                  <c:v>1223.1369999999999</c:v>
                </c:pt>
                <c:pt idx="530">
                  <c:v>1223.8689999999999</c:v>
                </c:pt>
                <c:pt idx="531">
                  <c:v>1224.5920000000001</c:v>
                </c:pt>
                <c:pt idx="532">
                  <c:v>1225.2850000000001</c:v>
                </c:pt>
                <c:pt idx="533">
                  <c:v>1226.046</c:v>
                </c:pt>
                <c:pt idx="534">
                  <c:v>1226.7049999999999</c:v>
                </c:pt>
                <c:pt idx="535">
                  <c:v>1227.3430000000001</c:v>
                </c:pt>
                <c:pt idx="536">
                  <c:v>1228.0029999999999</c:v>
                </c:pt>
                <c:pt idx="537">
                  <c:v>1228.683</c:v>
                </c:pt>
                <c:pt idx="538">
                  <c:v>1229.3989999999999</c:v>
                </c:pt>
                <c:pt idx="539">
                  <c:v>1230.106</c:v>
                </c:pt>
                <c:pt idx="540">
                  <c:v>1230.779</c:v>
                </c:pt>
                <c:pt idx="541">
                  <c:v>1231.4760000000001</c:v>
                </c:pt>
                <c:pt idx="542">
                  <c:v>1232.1489999999999</c:v>
                </c:pt>
                <c:pt idx="543">
                  <c:v>1232.8309999999999</c:v>
                </c:pt>
                <c:pt idx="544">
                  <c:v>1233.53</c:v>
                </c:pt>
                <c:pt idx="545">
                  <c:v>1234.2049999999999</c:v>
                </c:pt>
                <c:pt idx="546">
                  <c:v>1234.867</c:v>
                </c:pt>
                <c:pt idx="547">
                  <c:v>1234.8789999999999</c:v>
                </c:pt>
                <c:pt idx="548">
                  <c:v>1235.5450000000001</c:v>
                </c:pt>
                <c:pt idx="549">
                  <c:v>1236.2460000000001</c:v>
                </c:pt>
                <c:pt idx="550">
                  <c:v>1236.9449999999999</c:v>
                </c:pt>
                <c:pt idx="551">
                  <c:v>1237.2070000000001</c:v>
                </c:pt>
                <c:pt idx="552">
                  <c:v>1237.616</c:v>
                </c:pt>
                <c:pt idx="553">
                  <c:v>1238.2719999999999</c:v>
                </c:pt>
                <c:pt idx="554">
                  <c:v>1238.961</c:v>
                </c:pt>
                <c:pt idx="555">
                  <c:v>1239.645</c:v>
                </c:pt>
                <c:pt idx="556">
                  <c:v>1240.258</c:v>
                </c:pt>
                <c:pt idx="557">
                  <c:v>1240.9960000000001</c:v>
                </c:pt>
                <c:pt idx="558">
                  <c:v>1241.663</c:v>
                </c:pt>
                <c:pt idx="559">
                  <c:v>1242.326</c:v>
                </c:pt>
                <c:pt idx="560">
                  <c:v>1242.943</c:v>
                </c:pt>
                <c:pt idx="561">
                  <c:v>1243.636</c:v>
                </c:pt>
                <c:pt idx="562">
                  <c:v>1244.2860000000001</c:v>
                </c:pt>
                <c:pt idx="563">
                  <c:v>1244.943</c:v>
                </c:pt>
                <c:pt idx="564">
                  <c:v>1245.616</c:v>
                </c:pt>
                <c:pt idx="565">
                  <c:v>1246.2909999999999</c:v>
                </c:pt>
                <c:pt idx="566">
                  <c:v>1246.914</c:v>
                </c:pt>
                <c:pt idx="567">
                  <c:v>1247.587</c:v>
                </c:pt>
                <c:pt idx="568">
                  <c:v>1248.2429999999999</c:v>
                </c:pt>
                <c:pt idx="569">
                  <c:v>1248.8889999999999</c:v>
                </c:pt>
                <c:pt idx="570">
                  <c:v>1249.539</c:v>
                </c:pt>
                <c:pt idx="571">
                  <c:v>1250.175</c:v>
                </c:pt>
                <c:pt idx="572">
                  <c:v>1250.8</c:v>
                </c:pt>
                <c:pt idx="573">
                  <c:v>1251.4069999999999</c:v>
                </c:pt>
                <c:pt idx="574">
                  <c:v>1252.0920000000001</c:v>
                </c:pt>
                <c:pt idx="575">
                  <c:v>1252.7180000000001</c:v>
                </c:pt>
                <c:pt idx="576">
                  <c:v>1253.32</c:v>
                </c:pt>
                <c:pt idx="577">
                  <c:v>1253.963</c:v>
                </c:pt>
                <c:pt idx="578">
                  <c:v>1254.5899999999999</c:v>
                </c:pt>
                <c:pt idx="579">
                  <c:v>1255.2429999999999</c:v>
                </c:pt>
                <c:pt idx="580">
                  <c:v>1255.875</c:v>
                </c:pt>
                <c:pt idx="581">
                  <c:v>1256.491</c:v>
                </c:pt>
                <c:pt idx="582">
                  <c:v>1257.123</c:v>
                </c:pt>
                <c:pt idx="583">
                  <c:v>1257.761</c:v>
                </c:pt>
                <c:pt idx="584">
                  <c:v>1258.3989999999999</c:v>
                </c:pt>
                <c:pt idx="585">
                  <c:v>1259.01</c:v>
                </c:pt>
                <c:pt idx="586">
                  <c:v>1259.652</c:v>
                </c:pt>
                <c:pt idx="587">
                  <c:v>1260.2840000000001</c:v>
                </c:pt>
                <c:pt idx="588">
                  <c:v>1260.9090000000001</c:v>
                </c:pt>
                <c:pt idx="589">
                  <c:v>1261.5139999999999</c:v>
                </c:pt>
                <c:pt idx="590">
                  <c:v>1262.146</c:v>
                </c:pt>
                <c:pt idx="591">
                  <c:v>1262.7650000000001</c:v>
                </c:pt>
                <c:pt idx="592">
                  <c:v>1263.383</c:v>
                </c:pt>
                <c:pt idx="593">
                  <c:v>1264.0029999999999</c:v>
                </c:pt>
                <c:pt idx="594">
                  <c:v>1264.6289999999999</c:v>
                </c:pt>
                <c:pt idx="595">
                  <c:v>1265.259</c:v>
                </c:pt>
                <c:pt idx="596">
                  <c:v>1265.884</c:v>
                </c:pt>
                <c:pt idx="597">
                  <c:v>1266.502</c:v>
                </c:pt>
                <c:pt idx="598">
                  <c:v>1267.087</c:v>
                </c:pt>
                <c:pt idx="599">
                  <c:v>1267.7059999999999</c:v>
                </c:pt>
                <c:pt idx="600">
                  <c:v>1268.299</c:v>
                </c:pt>
                <c:pt idx="601">
                  <c:v>1268.925</c:v>
                </c:pt>
                <c:pt idx="602">
                  <c:v>1269.5340000000001</c:v>
                </c:pt>
                <c:pt idx="603">
                  <c:v>1270.152</c:v>
                </c:pt>
                <c:pt idx="604">
                  <c:v>1270.7370000000001</c:v>
                </c:pt>
                <c:pt idx="605">
                  <c:v>1271.337</c:v>
                </c:pt>
                <c:pt idx="606">
                  <c:v>1271.931</c:v>
                </c:pt>
                <c:pt idx="607">
                  <c:v>1272.528</c:v>
                </c:pt>
                <c:pt idx="608">
                  <c:v>1273.117</c:v>
                </c:pt>
                <c:pt idx="609">
                  <c:v>1273.692</c:v>
                </c:pt>
                <c:pt idx="610">
                  <c:v>1274.2760000000001</c:v>
                </c:pt>
                <c:pt idx="611">
                  <c:v>1274.8399999999999</c:v>
                </c:pt>
                <c:pt idx="612">
                  <c:v>1275.421</c:v>
                </c:pt>
                <c:pt idx="613">
                  <c:v>1275.979</c:v>
                </c:pt>
                <c:pt idx="614">
                  <c:v>1276.5609999999999</c:v>
                </c:pt>
                <c:pt idx="615">
                  <c:v>1277.1769999999999</c:v>
                </c:pt>
                <c:pt idx="616">
                  <c:v>1277.7180000000001</c:v>
                </c:pt>
                <c:pt idx="617">
                  <c:v>1278.3330000000001</c:v>
                </c:pt>
                <c:pt idx="618">
                  <c:v>1278.884</c:v>
                </c:pt>
                <c:pt idx="619">
                  <c:v>1279.4459999999999</c:v>
                </c:pt>
                <c:pt idx="620">
                  <c:v>1280.0509999999999</c:v>
                </c:pt>
                <c:pt idx="621">
                  <c:v>1280.6600000000001</c:v>
                </c:pt>
                <c:pt idx="622">
                  <c:v>1281.231</c:v>
                </c:pt>
                <c:pt idx="623">
                  <c:v>1281.876</c:v>
                </c:pt>
                <c:pt idx="624">
                  <c:v>1282.4690000000001</c:v>
                </c:pt>
                <c:pt idx="625">
                  <c:v>1283.086</c:v>
                </c:pt>
                <c:pt idx="626">
                  <c:v>1283.6659999999999</c:v>
                </c:pt>
                <c:pt idx="627">
                  <c:v>1284.2270000000001</c:v>
                </c:pt>
                <c:pt idx="628">
                  <c:v>1284.827</c:v>
                </c:pt>
                <c:pt idx="629">
                  <c:v>1285.4110000000001</c:v>
                </c:pt>
                <c:pt idx="630">
                  <c:v>1285.982</c:v>
                </c:pt>
                <c:pt idx="631">
                  <c:v>1286.5419999999999</c:v>
                </c:pt>
                <c:pt idx="632">
                  <c:v>1287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4C5F-497A-8E1E-651D3FEC913B}"/>
            </c:ext>
          </c:extLst>
        </c:ser>
        <c:ser>
          <c:idx val="7"/>
          <c:order val="7"/>
          <c:tx>
            <c:strRef>
              <c:f>'Rarefaction_22 SAMPLES'!$I$2</c:f>
              <c:strCache>
                <c:ptCount val="1"/>
                <c:pt idx="0">
                  <c:v>PdCP1</c:v>
                </c:pt>
              </c:strCache>
            </c:strRef>
          </c:tx>
          <c:spPr>
            <a:ln w="2222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SAMPLES'!$I$3:$I$912</c:f>
              <c:numCache>
                <c:formatCode>General</c:formatCode>
                <c:ptCount val="910"/>
                <c:pt idx="0">
                  <c:v>1</c:v>
                </c:pt>
                <c:pt idx="1">
                  <c:v>65.971999999999994</c:v>
                </c:pt>
                <c:pt idx="2">
                  <c:v>78.494</c:v>
                </c:pt>
                <c:pt idx="3">
                  <c:v>110.57899999999999</c:v>
                </c:pt>
                <c:pt idx="4">
                  <c:v>145.41900000000001</c:v>
                </c:pt>
                <c:pt idx="5">
                  <c:v>173.94900000000001</c:v>
                </c:pt>
                <c:pt idx="6">
                  <c:v>197.81100000000001</c:v>
                </c:pt>
                <c:pt idx="7">
                  <c:v>218.48099999999999</c:v>
                </c:pt>
                <c:pt idx="8">
                  <c:v>236.476</c:v>
                </c:pt>
                <c:pt idx="9">
                  <c:v>252.66900000000001</c:v>
                </c:pt>
                <c:pt idx="10">
                  <c:v>267.16000000000003</c:v>
                </c:pt>
                <c:pt idx="11">
                  <c:v>280.06900000000002</c:v>
                </c:pt>
                <c:pt idx="12">
                  <c:v>291.85599999999999</c:v>
                </c:pt>
                <c:pt idx="13">
                  <c:v>302.66300000000001</c:v>
                </c:pt>
                <c:pt idx="14">
                  <c:v>312.44499999999999</c:v>
                </c:pt>
                <c:pt idx="15">
                  <c:v>321.47899999999998</c:v>
                </c:pt>
                <c:pt idx="16">
                  <c:v>330.01799999999997</c:v>
                </c:pt>
                <c:pt idx="17">
                  <c:v>332.58600000000001</c:v>
                </c:pt>
                <c:pt idx="18">
                  <c:v>338.08199999999999</c:v>
                </c:pt>
                <c:pt idx="19">
                  <c:v>345.37799999999999</c:v>
                </c:pt>
                <c:pt idx="20">
                  <c:v>352.274</c:v>
                </c:pt>
                <c:pt idx="21">
                  <c:v>358.774</c:v>
                </c:pt>
                <c:pt idx="22">
                  <c:v>364.83499999999998</c:v>
                </c:pt>
                <c:pt idx="23">
                  <c:v>370.78699999999998</c:v>
                </c:pt>
                <c:pt idx="24">
                  <c:v>376.279</c:v>
                </c:pt>
                <c:pt idx="25">
                  <c:v>381.66500000000002</c:v>
                </c:pt>
                <c:pt idx="26">
                  <c:v>386.75700000000001</c:v>
                </c:pt>
                <c:pt idx="27">
                  <c:v>391.50099999999998</c:v>
                </c:pt>
                <c:pt idx="28">
                  <c:v>396.02300000000002</c:v>
                </c:pt>
                <c:pt idx="29">
                  <c:v>400.399</c:v>
                </c:pt>
                <c:pt idx="30">
                  <c:v>404.60899999999998</c:v>
                </c:pt>
                <c:pt idx="31">
                  <c:v>408.66399999999999</c:v>
                </c:pt>
                <c:pt idx="32">
                  <c:v>412.46600000000001</c:v>
                </c:pt>
                <c:pt idx="33">
                  <c:v>416.22</c:v>
                </c:pt>
                <c:pt idx="34">
                  <c:v>419.78199999999998</c:v>
                </c:pt>
                <c:pt idx="35">
                  <c:v>423.21300000000002</c:v>
                </c:pt>
                <c:pt idx="36">
                  <c:v>426.60899999999998</c:v>
                </c:pt>
                <c:pt idx="37">
                  <c:v>429.71199999999999</c:v>
                </c:pt>
                <c:pt idx="38">
                  <c:v>432.85599999999999</c:v>
                </c:pt>
                <c:pt idx="39">
                  <c:v>435.99</c:v>
                </c:pt>
                <c:pt idx="40">
                  <c:v>438.96899999999999</c:v>
                </c:pt>
                <c:pt idx="41">
                  <c:v>441.81900000000002</c:v>
                </c:pt>
                <c:pt idx="42">
                  <c:v>444.61799999999999</c:v>
                </c:pt>
                <c:pt idx="43">
                  <c:v>447.29300000000001</c:v>
                </c:pt>
                <c:pt idx="44">
                  <c:v>449.87900000000002</c:v>
                </c:pt>
                <c:pt idx="45">
                  <c:v>452.40199999999999</c:v>
                </c:pt>
                <c:pt idx="46">
                  <c:v>454.85199999999998</c:v>
                </c:pt>
                <c:pt idx="47">
                  <c:v>457.31299999999999</c:v>
                </c:pt>
                <c:pt idx="48">
                  <c:v>459.67399999999998</c:v>
                </c:pt>
                <c:pt idx="49">
                  <c:v>461.97199999999998</c:v>
                </c:pt>
                <c:pt idx="50">
                  <c:v>464.22399999999999</c:v>
                </c:pt>
                <c:pt idx="51">
                  <c:v>466.36200000000002</c:v>
                </c:pt>
                <c:pt idx="52">
                  <c:v>468.51600000000002</c:v>
                </c:pt>
                <c:pt idx="53">
                  <c:v>470.55399999999997</c:v>
                </c:pt>
                <c:pt idx="54">
                  <c:v>470.7</c:v>
                </c:pt>
                <c:pt idx="55">
                  <c:v>472.60599999999999</c:v>
                </c:pt>
                <c:pt idx="56">
                  <c:v>474.56299999999999</c:v>
                </c:pt>
                <c:pt idx="57">
                  <c:v>476.47300000000001</c:v>
                </c:pt>
                <c:pt idx="58">
                  <c:v>478.35399999999998</c:v>
                </c:pt>
                <c:pt idx="59">
                  <c:v>480.11099999999999</c:v>
                </c:pt>
                <c:pt idx="60">
                  <c:v>481.95600000000002</c:v>
                </c:pt>
                <c:pt idx="61">
                  <c:v>483.72800000000001</c:v>
                </c:pt>
                <c:pt idx="62">
                  <c:v>485.44299999999998</c:v>
                </c:pt>
                <c:pt idx="63">
                  <c:v>487.08499999999998</c:v>
                </c:pt>
                <c:pt idx="64">
                  <c:v>488.76799999999997</c:v>
                </c:pt>
                <c:pt idx="65">
                  <c:v>490.30900000000003</c:v>
                </c:pt>
                <c:pt idx="66">
                  <c:v>491.94200000000001</c:v>
                </c:pt>
                <c:pt idx="67">
                  <c:v>493.43099999999998</c:v>
                </c:pt>
                <c:pt idx="68">
                  <c:v>494.959</c:v>
                </c:pt>
                <c:pt idx="69">
                  <c:v>496.47899999999998</c:v>
                </c:pt>
                <c:pt idx="70">
                  <c:v>497.899</c:v>
                </c:pt>
                <c:pt idx="71">
                  <c:v>499.30799999999999</c:v>
                </c:pt>
                <c:pt idx="72">
                  <c:v>500.73099999999999</c:v>
                </c:pt>
                <c:pt idx="73">
                  <c:v>502.125</c:v>
                </c:pt>
                <c:pt idx="74">
                  <c:v>503.46699999999998</c:v>
                </c:pt>
                <c:pt idx="75">
                  <c:v>504.83600000000001</c:v>
                </c:pt>
                <c:pt idx="76">
                  <c:v>506.142</c:v>
                </c:pt>
                <c:pt idx="77">
                  <c:v>507.49700000000001</c:v>
                </c:pt>
                <c:pt idx="78">
                  <c:v>508.791</c:v>
                </c:pt>
                <c:pt idx="79">
                  <c:v>510.05700000000002</c:v>
                </c:pt>
                <c:pt idx="80">
                  <c:v>511.21600000000001</c:v>
                </c:pt>
                <c:pt idx="81">
                  <c:v>512.36400000000003</c:v>
                </c:pt>
                <c:pt idx="82">
                  <c:v>513.53499999999997</c:v>
                </c:pt>
                <c:pt idx="83">
                  <c:v>514.63400000000001</c:v>
                </c:pt>
                <c:pt idx="84">
                  <c:v>515.68600000000004</c:v>
                </c:pt>
                <c:pt idx="85">
                  <c:v>516.84400000000005</c:v>
                </c:pt>
                <c:pt idx="86">
                  <c:v>517.91800000000001</c:v>
                </c:pt>
                <c:pt idx="87">
                  <c:v>519.00300000000004</c:v>
                </c:pt>
                <c:pt idx="88">
                  <c:v>520.04399999999998</c:v>
                </c:pt>
                <c:pt idx="89">
                  <c:v>521.05200000000002</c:v>
                </c:pt>
                <c:pt idx="90">
                  <c:v>522.09799999999996</c:v>
                </c:pt>
                <c:pt idx="91">
                  <c:v>523.11</c:v>
                </c:pt>
                <c:pt idx="92">
                  <c:v>524.09500000000003</c:v>
                </c:pt>
                <c:pt idx="93">
                  <c:v>525.09199999999998</c:v>
                </c:pt>
                <c:pt idx="94">
                  <c:v>526.03700000000003</c:v>
                </c:pt>
                <c:pt idx="95">
                  <c:v>526.96500000000003</c:v>
                </c:pt>
                <c:pt idx="96">
                  <c:v>527.84</c:v>
                </c:pt>
                <c:pt idx="97">
                  <c:v>528.73099999999999</c:v>
                </c:pt>
                <c:pt idx="98">
                  <c:v>529.68499999999995</c:v>
                </c:pt>
                <c:pt idx="99">
                  <c:v>530.53099999999995</c:v>
                </c:pt>
                <c:pt idx="100">
                  <c:v>531.36699999999996</c:v>
                </c:pt>
                <c:pt idx="101">
                  <c:v>532.21400000000006</c:v>
                </c:pt>
                <c:pt idx="102">
                  <c:v>533.05399999999997</c:v>
                </c:pt>
                <c:pt idx="103">
                  <c:v>533.86900000000003</c:v>
                </c:pt>
                <c:pt idx="104">
                  <c:v>534.68899999999996</c:v>
                </c:pt>
                <c:pt idx="105">
                  <c:v>535.46799999999996</c:v>
                </c:pt>
                <c:pt idx="106">
                  <c:v>536.27800000000002</c:v>
                </c:pt>
                <c:pt idx="107">
                  <c:v>537.04499999999996</c:v>
                </c:pt>
                <c:pt idx="108">
                  <c:v>537.82100000000003</c:v>
                </c:pt>
                <c:pt idx="109">
                  <c:v>538.59100000000001</c:v>
                </c:pt>
                <c:pt idx="110">
                  <c:v>539.34400000000005</c:v>
                </c:pt>
                <c:pt idx="111">
                  <c:v>540.05700000000002</c:v>
                </c:pt>
                <c:pt idx="112">
                  <c:v>540.81700000000001</c:v>
                </c:pt>
                <c:pt idx="113">
                  <c:v>541.49699999999996</c:v>
                </c:pt>
                <c:pt idx="114">
                  <c:v>542.23800000000006</c:v>
                </c:pt>
                <c:pt idx="115">
                  <c:v>542.99599999999998</c:v>
                </c:pt>
                <c:pt idx="116">
                  <c:v>543.68499999999995</c:v>
                </c:pt>
                <c:pt idx="117">
                  <c:v>544.34299999999996</c:v>
                </c:pt>
                <c:pt idx="118">
                  <c:v>545.05700000000002</c:v>
                </c:pt>
                <c:pt idx="119">
                  <c:v>545.75400000000002</c:v>
                </c:pt>
                <c:pt idx="120">
                  <c:v>546.42200000000003</c:v>
                </c:pt>
                <c:pt idx="121">
                  <c:v>547.08900000000006</c:v>
                </c:pt>
                <c:pt idx="122">
                  <c:v>547.73500000000001</c:v>
                </c:pt>
                <c:pt idx="123">
                  <c:v>548.37099999999998</c:v>
                </c:pt>
                <c:pt idx="124">
                  <c:v>548.79499999999996</c:v>
                </c:pt>
                <c:pt idx="125">
                  <c:v>548.98599999999999</c:v>
                </c:pt>
                <c:pt idx="126">
                  <c:v>549.63</c:v>
                </c:pt>
                <c:pt idx="127">
                  <c:v>550.21699999999998</c:v>
                </c:pt>
                <c:pt idx="128">
                  <c:v>550.84</c:v>
                </c:pt>
                <c:pt idx="129">
                  <c:v>551.44899999999996</c:v>
                </c:pt>
                <c:pt idx="130">
                  <c:v>552.00699999999995</c:v>
                </c:pt>
                <c:pt idx="131">
                  <c:v>552.572</c:v>
                </c:pt>
                <c:pt idx="132">
                  <c:v>553.17399999999998</c:v>
                </c:pt>
                <c:pt idx="133">
                  <c:v>553.64099999999996</c:v>
                </c:pt>
                <c:pt idx="134">
                  <c:v>553.75900000000001</c:v>
                </c:pt>
                <c:pt idx="135">
                  <c:v>554.16999999999996</c:v>
                </c:pt>
                <c:pt idx="136">
                  <c:v>554.34199999999998</c:v>
                </c:pt>
                <c:pt idx="137">
                  <c:v>554.89</c:v>
                </c:pt>
                <c:pt idx="138">
                  <c:v>555.46500000000003</c:v>
                </c:pt>
                <c:pt idx="139">
                  <c:v>555.99300000000005</c:v>
                </c:pt>
                <c:pt idx="140">
                  <c:v>556.303</c:v>
                </c:pt>
                <c:pt idx="141">
                  <c:v>556.553</c:v>
                </c:pt>
                <c:pt idx="142">
                  <c:v>557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4C5F-497A-8E1E-651D3FEC913B}"/>
            </c:ext>
          </c:extLst>
        </c:ser>
        <c:ser>
          <c:idx val="8"/>
          <c:order val="8"/>
          <c:tx>
            <c:strRef>
              <c:f>'Rarefaction_22 SAMPLES'!$J$2</c:f>
              <c:strCache>
                <c:ptCount val="1"/>
                <c:pt idx="0">
                  <c:v>PdCP2</c:v>
                </c:pt>
              </c:strCache>
            </c:strRef>
          </c:tx>
          <c:spPr>
            <a:ln w="2222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SAMPLES'!$J$3:$J$912</c:f>
              <c:numCache>
                <c:formatCode>General</c:formatCode>
                <c:ptCount val="910"/>
                <c:pt idx="0">
                  <c:v>1</c:v>
                </c:pt>
                <c:pt idx="1">
                  <c:v>59.360999999999997</c:v>
                </c:pt>
                <c:pt idx="2">
                  <c:v>69.733000000000004</c:v>
                </c:pt>
                <c:pt idx="3">
                  <c:v>96.158000000000001</c:v>
                </c:pt>
                <c:pt idx="4">
                  <c:v>123.744</c:v>
                </c:pt>
                <c:pt idx="5">
                  <c:v>145.684</c:v>
                </c:pt>
                <c:pt idx="6">
                  <c:v>164.21799999999999</c:v>
                </c:pt>
                <c:pt idx="7">
                  <c:v>180.065</c:v>
                </c:pt>
                <c:pt idx="8">
                  <c:v>194.01400000000001</c:v>
                </c:pt>
                <c:pt idx="9">
                  <c:v>206.572</c:v>
                </c:pt>
                <c:pt idx="10">
                  <c:v>217.828</c:v>
                </c:pt>
                <c:pt idx="11">
                  <c:v>227.69800000000001</c:v>
                </c:pt>
                <c:pt idx="12">
                  <c:v>236.88499999999999</c:v>
                </c:pt>
                <c:pt idx="13">
                  <c:v>245.27799999999999</c:v>
                </c:pt>
                <c:pt idx="14">
                  <c:v>253.256</c:v>
                </c:pt>
                <c:pt idx="15">
                  <c:v>260.61900000000003</c:v>
                </c:pt>
                <c:pt idx="16">
                  <c:v>267.37799999999999</c:v>
                </c:pt>
                <c:pt idx="17">
                  <c:v>269.40600000000001</c:v>
                </c:pt>
                <c:pt idx="18">
                  <c:v>273.73599999999999</c:v>
                </c:pt>
                <c:pt idx="19">
                  <c:v>279.83699999999999</c:v>
                </c:pt>
                <c:pt idx="20">
                  <c:v>285.72800000000001</c:v>
                </c:pt>
                <c:pt idx="21">
                  <c:v>291.04300000000001</c:v>
                </c:pt>
                <c:pt idx="22">
                  <c:v>296.15699999999998</c:v>
                </c:pt>
                <c:pt idx="23">
                  <c:v>300.97500000000002</c:v>
                </c:pt>
                <c:pt idx="24">
                  <c:v>305.72500000000002</c:v>
                </c:pt>
                <c:pt idx="25">
                  <c:v>310.39499999999998</c:v>
                </c:pt>
                <c:pt idx="26">
                  <c:v>314.66300000000001</c:v>
                </c:pt>
                <c:pt idx="27">
                  <c:v>318.71199999999999</c:v>
                </c:pt>
                <c:pt idx="28">
                  <c:v>322.68</c:v>
                </c:pt>
                <c:pt idx="29">
                  <c:v>326.37900000000002</c:v>
                </c:pt>
                <c:pt idx="30">
                  <c:v>330.02300000000002</c:v>
                </c:pt>
                <c:pt idx="31">
                  <c:v>333.43700000000001</c:v>
                </c:pt>
                <c:pt idx="32">
                  <c:v>336.80099999999999</c:v>
                </c:pt>
                <c:pt idx="33">
                  <c:v>339.99700000000001</c:v>
                </c:pt>
                <c:pt idx="34">
                  <c:v>343.23399999999998</c:v>
                </c:pt>
                <c:pt idx="35">
                  <c:v>346.24200000000002</c:v>
                </c:pt>
                <c:pt idx="36">
                  <c:v>349.14400000000001</c:v>
                </c:pt>
                <c:pt idx="37">
                  <c:v>351.97399999999999</c:v>
                </c:pt>
                <c:pt idx="38">
                  <c:v>354.68700000000001</c:v>
                </c:pt>
                <c:pt idx="39">
                  <c:v>357.33600000000001</c:v>
                </c:pt>
                <c:pt idx="40">
                  <c:v>359.80500000000001</c:v>
                </c:pt>
                <c:pt idx="41">
                  <c:v>362.31700000000001</c:v>
                </c:pt>
                <c:pt idx="42">
                  <c:v>364.66800000000001</c:v>
                </c:pt>
                <c:pt idx="43">
                  <c:v>367.00700000000001</c:v>
                </c:pt>
                <c:pt idx="44">
                  <c:v>369.17899999999997</c:v>
                </c:pt>
                <c:pt idx="45">
                  <c:v>371.44200000000001</c:v>
                </c:pt>
                <c:pt idx="46">
                  <c:v>373.61799999999999</c:v>
                </c:pt>
                <c:pt idx="47">
                  <c:v>375.69499999999999</c:v>
                </c:pt>
                <c:pt idx="48">
                  <c:v>377.69900000000001</c:v>
                </c:pt>
                <c:pt idx="49">
                  <c:v>379.65899999999999</c:v>
                </c:pt>
                <c:pt idx="50">
                  <c:v>381.62700000000001</c:v>
                </c:pt>
                <c:pt idx="51">
                  <c:v>383.53300000000002</c:v>
                </c:pt>
                <c:pt idx="52">
                  <c:v>385.39</c:v>
                </c:pt>
                <c:pt idx="53">
                  <c:v>387.18700000000001</c:v>
                </c:pt>
                <c:pt idx="54">
                  <c:v>387.32</c:v>
                </c:pt>
                <c:pt idx="55">
                  <c:v>388.93200000000002</c:v>
                </c:pt>
                <c:pt idx="56">
                  <c:v>390.61599999999999</c:v>
                </c:pt>
                <c:pt idx="57">
                  <c:v>392.25099999999998</c:v>
                </c:pt>
                <c:pt idx="58">
                  <c:v>393.87200000000001</c:v>
                </c:pt>
                <c:pt idx="59">
                  <c:v>395.50799999999998</c:v>
                </c:pt>
                <c:pt idx="60">
                  <c:v>397.08499999999998</c:v>
                </c:pt>
                <c:pt idx="61">
                  <c:v>398.53500000000003</c:v>
                </c:pt>
                <c:pt idx="62">
                  <c:v>399.97300000000001</c:v>
                </c:pt>
                <c:pt idx="63">
                  <c:v>401.41800000000001</c:v>
                </c:pt>
                <c:pt idx="64">
                  <c:v>402.834</c:v>
                </c:pt>
                <c:pt idx="65">
                  <c:v>404.24799999999999</c:v>
                </c:pt>
                <c:pt idx="66">
                  <c:v>405.63099999999997</c:v>
                </c:pt>
                <c:pt idx="67">
                  <c:v>407.00099999999998</c:v>
                </c:pt>
                <c:pt idx="68">
                  <c:v>408.279</c:v>
                </c:pt>
                <c:pt idx="69">
                  <c:v>409.58100000000002</c:v>
                </c:pt>
                <c:pt idx="70">
                  <c:v>410.77699999999999</c:v>
                </c:pt>
                <c:pt idx="71">
                  <c:v>411.99200000000002</c:v>
                </c:pt>
                <c:pt idx="72">
                  <c:v>413.19900000000001</c:v>
                </c:pt>
                <c:pt idx="73">
                  <c:v>414.315</c:v>
                </c:pt>
                <c:pt idx="74">
                  <c:v>415.44799999999998</c:v>
                </c:pt>
                <c:pt idx="75">
                  <c:v>416.51</c:v>
                </c:pt>
                <c:pt idx="76">
                  <c:v>417.62099999999998</c:v>
                </c:pt>
                <c:pt idx="77">
                  <c:v>418.67399999999998</c:v>
                </c:pt>
                <c:pt idx="78">
                  <c:v>419.74900000000002</c:v>
                </c:pt>
                <c:pt idx="79">
                  <c:v>420.803</c:v>
                </c:pt>
                <c:pt idx="80">
                  <c:v>421.79599999999999</c:v>
                </c:pt>
                <c:pt idx="81">
                  <c:v>422.77600000000001</c:v>
                </c:pt>
                <c:pt idx="82">
                  <c:v>423.75400000000002</c:v>
                </c:pt>
                <c:pt idx="83">
                  <c:v>424.73</c:v>
                </c:pt>
                <c:pt idx="84">
                  <c:v>425.666</c:v>
                </c:pt>
                <c:pt idx="85">
                  <c:v>426.54500000000002</c:v>
                </c:pt>
                <c:pt idx="86">
                  <c:v>427.471</c:v>
                </c:pt>
                <c:pt idx="87">
                  <c:v>428.42700000000002</c:v>
                </c:pt>
                <c:pt idx="88">
                  <c:v>429.28399999999999</c:v>
                </c:pt>
                <c:pt idx="89">
                  <c:v>430.15800000000002</c:v>
                </c:pt>
                <c:pt idx="90">
                  <c:v>430.96600000000001</c:v>
                </c:pt>
                <c:pt idx="91">
                  <c:v>431.81</c:v>
                </c:pt>
                <c:pt idx="92">
                  <c:v>432.60599999999999</c:v>
                </c:pt>
                <c:pt idx="93">
                  <c:v>433.41899999999998</c:v>
                </c:pt>
                <c:pt idx="94">
                  <c:v>434.221</c:v>
                </c:pt>
                <c:pt idx="95">
                  <c:v>435.00299999999999</c:v>
                </c:pt>
                <c:pt idx="96">
                  <c:v>435.76400000000001</c:v>
                </c:pt>
                <c:pt idx="97">
                  <c:v>436.495</c:v>
                </c:pt>
                <c:pt idx="98">
                  <c:v>437.20299999999997</c:v>
                </c:pt>
                <c:pt idx="99">
                  <c:v>437.94099999999997</c:v>
                </c:pt>
                <c:pt idx="100">
                  <c:v>438.64600000000002</c:v>
                </c:pt>
                <c:pt idx="101">
                  <c:v>439.322</c:v>
                </c:pt>
                <c:pt idx="102">
                  <c:v>440.077</c:v>
                </c:pt>
                <c:pt idx="103">
                  <c:v>440.71300000000002</c:v>
                </c:pt>
                <c:pt idx="104">
                  <c:v>441.375</c:v>
                </c:pt>
                <c:pt idx="105">
                  <c:v>442.041</c:v>
                </c:pt>
                <c:pt idx="106">
                  <c:v>442.71199999999999</c:v>
                </c:pt>
                <c:pt idx="107">
                  <c:v>443.40300000000002</c:v>
                </c:pt>
                <c:pt idx="108">
                  <c:v>444.00900000000001</c:v>
                </c:pt>
                <c:pt idx="109">
                  <c:v>444.65899999999999</c:v>
                </c:pt>
                <c:pt idx="110">
                  <c:v>445.226</c:v>
                </c:pt>
                <c:pt idx="111">
                  <c:v>445.82</c:v>
                </c:pt>
                <c:pt idx="112">
                  <c:v>446.45499999999998</c:v>
                </c:pt>
                <c:pt idx="113">
                  <c:v>447.06799999999998</c:v>
                </c:pt>
                <c:pt idx="114">
                  <c:v>447.70800000000003</c:v>
                </c:pt>
                <c:pt idx="115">
                  <c:v>448.31599999999997</c:v>
                </c:pt>
                <c:pt idx="116">
                  <c:v>448.88900000000001</c:v>
                </c:pt>
                <c:pt idx="117">
                  <c:v>449.45100000000002</c:v>
                </c:pt>
                <c:pt idx="118">
                  <c:v>449.99099999999999</c:v>
                </c:pt>
                <c:pt idx="119">
                  <c:v>450.53800000000001</c:v>
                </c:pt>
                <c:pt idx="120">
                  <c:v>451.13400000000001</c:v>
                </c:pt>
                <c:pt idx="121">
                  <c:v>451.637</c:v>
                </c:pt>
                <c:pt idx="122">
                  <c:v>452.142</c:v>
                </c:pt>
                <c:pt idx="123">
                  <c:v>452.65300000000002</c:v>
                </c:pt>
                <c:pt idx="124">
                  <c:v>453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4C5F-497A-8E1E-651D3FEC913B}"/>
            </c:ext>
          </c:extLst>
        </c:ser>
        <c:ser>
          <c:idx val="9"/>
          <c:order val="9"/>
          <c:tx>
            <c:strRef>
              <c:f>'Rarefaction_22 SAMPLES'!$K$2</c:f>
              <c:strCache>
                <c:ptCount val="1"/>
                <c:pt idx="0">
                  <c:v>PdCP3</c:v>
                </c:pt>
              </c:strCache>
            </c:strRef>
          </c:tx>
          <c:spPr>
            <a:ln w="2222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SAMPLES'!$K$3:$K$912</c:f>
              <c:numCache>
                <c:formatCode>General</c:formatCode>
                <c:ptCount val="910"/>
                <c:pt idx="0">
                  <c:v>1</c:v>
                </c:pt>
                <c:pt idx="1">
                  <c:v>45.411000000000001</c:v>
                </c:pt>
                <c:pt idx="2">
                  <c:v>54.338000000000001</c:v>
                </c:pt>
                <c:pt idx="3">
                  <c:v>78.613</c:v>
                </c:pt>
                <c:pt idx="4">
                  <c:v>106.49299999999999</c:v>
                </c:pt>
                <c:pt idx="5">
                  <c:v>130.70099999999999</c:v>
                </c:pt>
                <c:pt idx="6">
                  <c:v>152.43600000000001</c:v>
                </c:pt>
                <c:pt idx="7">
                  <c:v>171.911</c:v>
                </c:pt>
                <c:pt idx="8">
                  <c:v>189.66399999999999</c:v>
                </c:pt>
                <c:pt idx="9">
                  <c:v>206.16300000000001</c:v>
                </c:pt>
                <c:pt idx="10">
                  <c:v>221.465</c:v>
                </c:pt>
                <c:pt idx="11">
                  <c:v>235.84299999999999</c:v>
                </c:pt>
                <c:pt idx="12">
                  <c:v>249.43899999999999</c:v>
                </c:pt>
                <c:pt idx="13">
                  <c:v>261.91500000000002</c:v>
                </c:pt>
                <c:pt idx="14">
                  <c:v>273.88099999999997</c:v>
                </c:pt>
                <c:pt idx="15">
                  <c:v>285.16300000000001</c:v>
                </c:pt>
                <c:pt idx="16">
                  <c:v>296.07299999999998</c:v>
                </c:pt>
                <c:pt idx="17">
                  <c:v>299.392</c:v>
                </c:pt>
                <c:pt idx="18">
                  <c:v>306.42599999999999</c:v>
                </c:pt>
                <c:pt idx="19">
                  <c:v>316.11099999999999</c:v>
                </c:pt>
                <c:pt idx="20">
                  <c:v>325.56599999999997</c:v>
                </c:pt>
                <c:pt idx="21">
                  <c:v>334.53100000000001</c:v>
                </c:pt>
                <c:pt idx="22">
                  <c:v>343.07100000000003</c:v>
                </c:pt>
                <c:pt idx="23">
                  <c:v>351.42899999999997</c:v>
                </c:pt>
                <c:pt idx="24">
                  <c:v>359.38900000000001</c:v>
                </c:pt>
                <c:pt idx="25">
                  <c:v>367.09300000000002</c:v>
                </c:pt>
                <c:pt idx="26">
                  <c:v>374.48500000000001</c:v>
                </c:pt>
                <c:pt idx="27">
                  <c:v>381.51900000000001</c:v>
                </c:pt>
                <c:pt idx="28">
                  <c:v>388.416</c:v>
                </c:pt>
                <c:pt idx="29">
                  <c:v>395.15100000000001</c:v>
                </c:pt>
                <c:pt idx="30">
                  <c:v>401.68200000000002</c:v>
                </c:pt>
                <c:pt idx="31">
                  <c:v>408.02300000000002</c:v>
                </c:pt>
                <c:pt idx="32">
                  <c:v>414.09500000000003</c:v>
                </c:pt>
                <c:pt idx="33">
                  <c:v>419.92200000000003</c:v>
                </c:pt>
                <c:pt idx="34">
                  <c:v>425.62900000000002</c:v>
                </c:pt>
                <c:pt idx="35">
                  <c:v>431.15</c:v>
                </c:pt>
                <c:pt idx="36">
                  <c:v>436.476</c:v>
                </c:pt>
                <c:pt idx="37">
                  <c:v>441.78199999999998</c:v>
                </c:pt>
                <c:pt idx="38">
                  <c:v>447.01</c:v>
                </c:pt>
                <c:pt idx="39">
                  <c:v>451.94200000000001</c:v>
                </c:pt>
                <c:pt idx="40">
                  <c:v>456.84199999999998</c:v>
                </c:pt>
                <c:pt idx="41">
                  <c:v>461.68400000000003</c:v>
                </c:pt>
                <c:pt idx="42">
                  <c:v>466.35</c:v>
                </c:pt>
                <c:pt idx="43">
                  <c:v>470.90300000000002</c:v>
                </c:pt>
                <c:pt idx="44">
                  <c:v>475.26299999999998</c:v>
                </c:pt>
                <c:pt idx="45">
                  <c:v>479.45800000000003</c:v>
                </c:pt>
                <c:pt idx="46">
                  <c:v>483.56299999999999</c:v>
                </c:pt>
                <c:pt idx="47">
                  <c:v>487.673</c:v>
                </c:pt>
                <c:pt idx="48">
                  <c:v>491.56</c:v>
                </c:pt>
                <c:pt idx="49">
                  <c:v>495.43900000000002</c:v>
                </c:pt>
                <c:pt idx="50">
                  <c:v>499.08</c:v>
                </c:pt>
                <c:pt idx="51">
                  <c:v>502.76900000000001</c:v>
                </c:pt>
                <c:pt idx="52">
                  <c:v>506.435</c:v>
                </c:pt>
                <c:pt idx="53">
                  <c:v>509.96699999999998</c:v>
                </c:pt>
                <c:pt idx="54">
                  <c:v>510.22300000000001</c:v>
                </c:pt>
                <c:pt idx="55">
                  <c:v>513.46400000000006</c:v>
                </c:pt>
                <c:pt idx="56">
                  <c:v>516.96</c:v>
                </c:pt>
                <c:pt idx="57">
                  <c:v>520.32000000000005</c:v>
                </c:pt>
                <c:pt idx="58">
                  <c:v>523.52800000000002</c:v>
                </c:pt>
                <c:pt idx="59">
                  <c:v>526.779</c:v>
                </c:pt>
                <c:pt idx="60">
                  <c:v>529.86300000000006</c:v>
                </c:pt>
                <c:pt idx="61">
                  <c:v>532.89099999999996</c:v>
                </c:pt>
                <c:pt idx="62">
                  <c:v>535.94200000000001</c:v>
                </c:pt>
                <c:pt idx="63">
                  <c:v>538.83500000000004</c:v>
                </c:pt>
                <c:pt idx="64">
                  <c:v>541.72</c:v>
                </c:pt>
                <c:pt idx="65">
                  <c:v>544.50099999999998</c:v>
                </c:pt>
                <c:pt idx="66">
                  <c:v>547.27599999999995</c:v>
                </c:pt>
                <c:pt idx="67">
                  <c:v>549.86800000000005</c:v>
                </c:pt>
                <c:pt idx="68">
                  <c:v>552.40099999999995</c:v>
                </c:pt>
                <c:pt idx="69">
                  <c:v>554.98099999999999</c:v>
                </c:pt>
                <c:pt idx="70">
                  <c:v>557.46600000000001</c:v>
                </c:pt>
                <c:pt idx="71">
                  <c:v>559.95799999999997</c:v>
                </c:pt>
                <c:pt idx="72">
                  <c:v>562.42700000000002</c:v>
                </c:pt>
                <c:pt idx="73">
                  <c:v>564.79</c:v>
                </c:pt>
                <c:pt idx="74">
                  <c:v>567.24400000000003</c:v>
                </c:pt>
                <c:pt idx="75">
                  <c:v>569.60299999999995</c:v>
                </c:pt>
                <c:pt idx="76">
                  <c:v>571.82000000000005</c:v>
                </c:pt>
                <c:pt idx="77">
                  <c:v>573.95899999999995</c:v>
                </c:pt>
                <c:pt idx="78">
                  <c:v>576.08000000000004</c:v>
                </c:pt>
                <c:pt idx="79">
                  <c:v>578.17200000000003</c:v>
                </c:pt>
                <c:pt idx="80">
                  <c:v>580.29600000000005</c:v>
                </c:pt>
                <c:pt idx="81">
                  <c:v>582.33100000000002</c:v>
                </c:pt>
                <c:pt idx="82">
                  <c:v>584.46600000000001</c:v>
                </c:pt>
                <c:pt idx="83">
                  <c:v>586.52200000000005</c:v>
                </c:pt>
                <c:pt idx="84">
                  <c:v>588.49400000000003</c:v>
                </c:pt>
                <c:pt idx="85">
                  <c:v>590.34699999999998</c:v>
                </c:pt>
                <c:pt idx="86">
                  <c:v>592.24599999999998</c:v>
                </c:pt>
                <c:pt idx="87">
                  <c:v>594.09100000000001</c:v>
                </c:pt>
                <c:pt idx="88">
                  <c:v>595.93299999999999</c:v>
                </c:pt>
                <c:pt idx="89">
                  <c:v>597.74900000000002</c:v>
                </c:pt>
                <c:pt idx="90">
                  <c:v>599.48699999999997</c:v>
                </c:pt>
                <c:pt idx="91">
                  <c:v>601.21100000000001</c:v>
                </c:pt>
                <c:pt idx="92">
                  <c:v>602.91099999999994</c:v>
                </c:pt>
                <c:pt idx="93">
                  <c:v>604.59299999999996</c:v>
                </c:pt>
                <c:pt idx="94">
                  <c:v>606.24699999999996</c:v>
                </c:pt>
                <c:pt idx="95">
                  <c:v>607.79600000000005</c:v>
                </c:pt>
                <c:pt idx="96">
                  <c:v>609.43700000000001</c:v>
                </c:pt>
                <c:pt idx="97">
                  <c:v>611.06500000000005</c:v>
                </c:pt>
                <c:pt idx="98">
                  <c:v>612.649</c:v>
                </c:pt>
                <c:pt idx="99">
                  <c:v>614.14200000000005</c:v>
                </c:pt>
                <c:pt idx="100">
                  <c:v>615.69799999999998</c:v>
                </c:pt>
                <c:pt idx="101">
                  <c:v>617.15700000000004</c:v>
                </c:pt>
                <c:pt idx="102">
                  <c:v>618.61699999999996</c:v>
                </c:pt>
                <c:pt idx="103">
                  <c:v>619.99</c:v>
                </c:pt>
                <c:pt idx="104">
                  <c:v>621.37699999999995</c:v>
                </c:pt>
                <c:pt idx="105">
                  <c:v>622.73099999999999</c:v>
                </c:pt>
                <c:pt idx="106">
                  <c:v>624.12900000000002</c:v>
                </c:pt>
                <c:pt idx="107">
                  <c:v>625.505</c:v>
                </c:pt>
                <c:pt idx="108">
                  <c:v>626.78700000000003</c:v>
                </c:pt>
                <c:pt idx="109">
                  <c:v>628.13800000000003</c:v>
                </c:pt>
                <c:pt idx="110">
                  <c:v>629.43100000000004</c:v>
                </c:pt>
                <c:pt idx="111">
                  <c:v>630.72799999999995</c:v>
                </c:pt>
                <c:pt idx="112">
                  <c:v>631.96699999999998</c:v>
                </c:pt>
                <c:pt idx="113">
                  <c:v>633.21199999999999</c:v>
                </c:pt>
                <c:pt idx="114">
                  <c:v>634.48800000000006</c:v>
                </c:pt>
                <c:pt idx="115">
                  <c:v>635.63599999999997</c:v>
                </c:pt>
                <c:pt idx="116">
                  <c:v>636.75099999999998</c:v>
                </c:pt>
                <c:pt idx="117">
                  <c:v>637.90599999999995</c:v>
                </c:pt>
                <c:pt idx="118">
                  <c:v>639.06100000000004</c:v>
                </c:pt>
                <c:pt idx="119">
                  <c:v>640.23099999999999</c:v>
                </c:pt>
                <c:pt idx="120">
                  <c:v>641.33500000000004</c:v>
                </c:pt>
                <c:pt idx="121">
                  <c:v>642.37599999999998</c:v>
                </c:pt>
                <c:pt idx="122">
                  <c:v>643.49800000000005</c:v>
                </c:pt>
                <c:pt idx="123">
                  <c:v>644.577</c:v>
                </c:pt>
                <c:pt idx="124">
                  <c:v>645.279</c:v>
                </c:pt>
                <c:pt idx="125">
                  <c:v>645.60799999999995</c:v>
                </c:pt>
                <c:pt idx="126">
                  <c:v>646.61300000000006</c:v>
                </c:pt>
                <c:pt idx="127">
                  <c:v>647.63499999999999</c:v>
                </c:pt>
                <c:pt idx="128">
                  <c:v>648.71100000000001</c:v>
                </c:pt>
                <c:pt idx="129">
                  <c:v>649.76700000000005</c:v>
                </c:pt>
                <c:pt idx="130">
                  <c:v>650.72299999999996</c:v>
                </c:pt>
                <c:pt idx="131">
                  <c:v>651.67499999999995</c:v>
                </c:pt>
                <c:pt idx="132">
                  <c:v>652.61699999999996</c:v>
                </c:pt>
                <c:pt idx="133">
                  <c:v>653.34</c:v>
                </c:pt>
                <c:pt idx="134">
                  <c:v>653.54200000000003</c:v>
                </c:pt>
                <c:pt idx="135">
                  <c:v>654.21799999999996</c:v>
                </c:pt>
                <c:pt idx="136">
                  <c:v>654.48400000000004</c:v>
                </c:pt>
                <c:pt idx="137">
                  <c:v>655.43399999999997</c:v>
                </c:pt>
                <c:pt idx="138">
                  <c:v>656.31</c:v>
                </c:pt>
                <c:pt idx="139">
                  <c:v>657.21500000000003</c:v>
                </c:pt>
                <c:pt idx="140">
                  <c:v>657.678</c:v>
                </c:pt>
                <c:pt idx="141">
                  <c:v>658.03</c:v>
                </c:pt>
                <c:pt idx="142">
                  <c:v>658.72699999999998</c:v>
                </c:pt>
                <c:pt idx="143">
                  <c:v>658.91300000000001</c:v>
                </c:pt>
                <c:pt idx="144">
                  <c:v>659.74300000000005</c:v>
                </c:pt>
                <c:pt idx="145">
                  <c:v>660.60799999999995</c:v>
                </c:pt>
                <c:pt idx="146">
                  <c:v>661.49199999999996</c:v>
                </c:pt>
                <c:pt idx="147">
                  <c:v>662.33799999999997</c:v>
                </c:pt>
                <c:pt idx="148">
                  <c:v>663.15</c:v>
                </c:pt>
                <c:pt idx="149">
                  <c:v>663.976</c:v>
                </c:pt>
                <c:pt idx="150">
                  <c:v>664.798</c:v>
                </c:pt>
                <c:pt idx="151">
                  <c:v>665.59900000000005</c:v>
                </c:pt>
                <c:pt idx="152">
                  <c:v>666.46699999999998</c:v>
                </c:pt>
                <c:pt idx="153">
                  <c:v>667.22699999999998</c:v>
                </c:pt>
                <c:pt idx="154">
                  <c:v>667.94200000000001</c:v>
                </c:pt>
                <c:pt idx="155">
                  <c:v>668.78099999999995</c:v>
                </c:pt>
                <c:pt idx="156">
                  <c:v>669.56299999999999</c:v>
                </c:pt>
                <c:pt idx="157">
                  <c:v>670.27700000000004</c:v>
                </c:pt>
                <c:pt idx="158">
                  <c:v>670.98299999999995</c:v>
                </c:pt>
                <c:pt idx="159">
                  <c:v>671.73299999999995</c:v>
                </c:pt>
                <c:pt idx="160">
                  <c:v>672.47900000000004</c:v>
                </c:pt>
                <c:pt idx="161">
                  <c:v>673.16399999999999</c:v>
                </c:pt>
                <c:pt idx="162">
                  <c:v>673.87599999999998</c:v>
                </c:pt>
                <c:pt idx="163">
                  <c:v>674.60299999999995</c:v>
                </c:pt>
                <c:pt idx="164">
                  <c:v>675.28800000000001</c:v>
                </c:pt>
                <c:pt idx="165">
                  <c:v>675.947</c:v>
                </c:pt>
                <c:pt idx="166">
                  <c:v>676.63400000000001</c:v>
                </c:pt>
                <c:pt idx="167">
                  <c:v>677.31200000000001</c:v>
                </c:pt>
                <c:pt idx="168">
                  <c:v>678.00699999999995</c:v>
                </c:pt>
                <c:pt idx="169">
                  <c:v>678.70699999999999</c:v>
                </c:pt>
                <c:pt idx="170">
                  <c:v>679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4C5F-497A-8E1E-651D3FEC913B}"/>
            </c:ext>
          </c:extLst>
        </c:ser>
        <c:ser>
          <c:idx val="10"/>
          <c:order val="10"/>
          <c:tx>
            <c:strRef>
              <c:f>'Rarefaction_22 SAMPLES'!$L$2</c:f>
              <c:strCache>
                <c:ptCount val="1"/>
                <c:pt idx="0">
                  <c:v>PdCP4</c:v>
                </c:pt>
              </c:strCache>
            </c:strRef>
          </c:tx>
          <c:spPr>
            <a:ln w="2222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SAMPLES'!$L$3:$L$912</c:f>
              <c:numCache>
                <c:formatCode>General</c:formatCode>
                <c:ptCount val="910"/>
                <c:pt idx="0">
                  <c:v>1</c:v>
                </c:pt>
                <c:pt idx="1">
                  <c:v>41.183999999999997</c:v>
                </c:pt>
                <c:pt idx="2">
                  <c:v>49.064</c:v>
                </c:pt>
                <c:pt idx="3">
                  <c:v>70.652000000000001</c:v>
                </c:pt>
                <c:pt idx="4">
                  <c:v>96.117999999999995</c:v>
                </c:pt>
                <c:pt idx="5">
                  <c:v>119</c:v>
                </c:pt>
                <c:pt idx="6">
                  <c:v>140.03200000000001</c:v>
                </c:pt>
                <c:pt idx="7">
                  <c:v>159.75800000000001</c:v>
                </c:pt>
                <c:pt idx="8">
                  <c:v>177.685</c:v>
                </c:pt>
                <c:pt idx="9">
                  <c:v>194.84299999999999</c:v>
                </c:pt>
                <c:pt idx="10">
                  <c:v>211.29599999999999</c:v>
                </c:pt>
                <c:pt idx="11">
                  <c:v>226.86500000000001</c:v>
                </c:pt>
                <c:pt idx="12">
                  <c:v>241.761</c:v>
                </c:pt>
                <c:pt idx="13">
                  <c:v>256.01400000000001</c:v>
                </c:pt>
                <c:pt idx="14">
                  <c:v>269.68200000000002</c:v>
                </c:pt>
                <c:pt idx="15">
                  <c:v>283.10300000000001</c:v>
                </c:pt>
                <c:pt idx="16">
                  <c:v>296.02</c:v>
                </c:pt>
                <c:pt idx="17">
                  <c:v>299.952</c:v>
                </c:pt>
                <c:pt idx="18">
                  <c:v>308.63499999999999</c:v>
                </c:pt>
                <c:pt idx="19">
                  <c:v>320.678</c:v>
                </c:pt>
                <c:pt idx="20">
                  <c:v>332.35300000000001</c:v>
                </c:pt>
                <c:pt idx="21">
                  <c:v>343.80900000000003</c:v>
                </c:pt>
                <c:pt idx="22">
                  <c:v>355.13499999999999</c:v>
                </c:pt>
                <c:pt idx="23">
                  <c:v>365.96499999999997</c:v>
                </c:pt>
                <c:pt idx="24">
                  <c:v>376.73899999999998</c:v>
                </c:pt>
                <c:pt idx="25">
                  <c:v>387.10599999999999</c:v>
                </c:pt>
                <c:pt idx="26">
                  <c:v>397.38600000000002</c:v>
                </c:pt>
                <c:pt idx="27">
                  <c:v>407.47199999999998</c:v>
                </c:pt>
                <c:pt idx="28">
                  <c:v>417.15699999999998</c:v>
                </c:pt>
                <c:pt idx="29">
                  <c:v>426.81900000000002</c:v>
                </c:pt>
                <c:pt idx="30">
                  <c:v>436.20400000000001</c:v>
                </c:pt>
                <c:pt idx="31">
                  <c:v>445.49200000000002</c:v>
                </c:pt>
                <c:pt idx="32">
                  <c:v>454.61700000000002</c:v>
                </c:pt>
                <c:pt idx="33">
                  <c:v>463.74200000000002</c:v>
                </c:pt>
                <c:pt idx="34">
                  <c:v>472.31400000000002</c:v>
                </c:pt>
                <c:pt idx="35">
                  <c:v>480.87200000000001</c:v>
                </c:pt>
                <c:pt idx="36">
                  <c:v>489.22699999999998</c:v>
                </c:pt>
                <c:pt idx="37">
                  <c:v>497.58499999999998</c:v>
                </c:pt>
                <c:pt idx="38">
                  <c:v>505.90899999999999</c:v>
                </c:pt>
                <c:pt idx="39">
                  <c:v>514.053</c:v>
                </c:pt>
                <c:pt idx="40">
                  <c:v>522.08199999999999</c:v>
                </c:pt>
                <c:pt idx="41">
                  <c:v>529.99</c:v>
                </c:pt>
                <c:pt idx="42">
                  <c:v>537.84100000000001</c:v>
                </c:pt>
                <c:pt idx="43">
                  <c:v>545.43799999999999</c:v>
                </c:pt>
                <c:pt idx="44">
                  <c:v>552.98400000000004</c:v>
                </c:pt>
                <c:pt idx="45">
                  <c:v>560.59400000000005</c:v>
                </c:pt>
                <c:pt idx="46">
                  <c:v>567.99800000000005</c:v>
                </c:pt>
                <c:pt idx="47">
                  <c:v>575.08000000000004</c:v>
                </c:pt>
                <c:pt idx="48">
                  <c:v>582.37199999999996</c:v>
                </c:pt>
                <c:pt idx="49">
                  <c:v>589.46400000000006</c:v>
                </c:pt>
                <c:pt idx="50">
                  <c:v>596.44399999999996</c:v>
                </c:pt>
                <c:pt idx="51">
                  <c:v>603.15899999999999</c:v>
                </c:pt>
                <c:pt idx="52">
                  <c:v>609.94500000000005</c:v>
                </c:pt>
                <c:pt idx="53">
                  <c:v>616.63699999999994</c:v>
                </c:pt>
                <c:pt idx="54">
                  <c:v>617.11300000000006</c:v>
                </c:pt>
                <c:pt idx="55">
                  <c:v>623.24</c:v>
                </c:pt>
                <c:pt idx="56">
                  <c:v>629.84799999999996</c:v>
                </c:pt>
                <c:pt idx="57">
                  <c:v>636.41600000000005</c:v>
                </c:pt>
                <c:pt idx="58">
                  <c:v>642.77099999999996</c:v>
                </c:pt>
                <c:pt idx="59">
                  <c:v>649.02099999999996</c:v>
                </c:pt>
                <c:pt idx="60">
                  <c:v>655.35299999999995</c:v>
                </c:pt>
                <c:pt idx="61">
                  <c:v>661.66499999999996</c:v>
                </c:pt>
                <c:pt idx="62">
                  <c:v>667.94100000000003</c:v>
                </c:pt>
                <c:pt idx="63">
                  <c:v>674.1</c:v>
                </c:pt>
                <c:pt idx="64">
                  <c:v>680.20500000000004</c:v>
                </c:pt>
                <c:pt idx="65">
                  <c:v>686.16499999999996</c:v>
                </c:pt>
                <c:pt idx="66">
                  <c:v>692.01900000000001</c:v>
                </c:pt>
                <c:pt idx="67">
                  <c:v>697.84500000000003</c:v>
                </c:pt>
                <c:pt idx="68">
                  <c:v>703.57299999999998</c:v>
                </c:pt>
                <c:pt idx="69">
                  <c:v>709.43</c:v>
                </c:pt>
                <c:pt idx="70">
                  <c:v>715.16200000000003</c:v>
                </c:pt>
                <c:pt idx="71">
                  <c:v>720.88400000000001</c:v>
                </c:pt>
                <c:pt idx="72">
                  <c:v>726.54499999999996</c:v>
                </c:pt>
                <c:pt idx="73">
                  <c:v>732.13400000000001</c:v>
                </c:pt>
                <c:pt idx="74">
                  <c:v>737.67399999999998</c:v>
                </c:pt>
                <c:pt idx="75">
                  <c:v>743.02499999999998</c:v>
                </c:pt>
                <c:pt idx="76">
                  <c:v>748.46799999999996</c:v>
                </c:pt>
                <c:pt idx="77">
                  <c:v>753.678</c:v>
                </c:pt>
                <c:pt idx="78">
                  <c:v>758.97</c:v>
                </c:pt>
                <c:pt idx="79">
                  <c:v>764.23900000000003</c:v>
                </c:pt>
                <c:pt idx="80">
                  <c:v>769.43100000000004</c:v>
                </c:pt>
                <c:pt idx="81">
                  <c:v>774.65899999999999</c:v>
                </c:pt>
                <c:pt idx="82">
                  <c:v>779.90700000000004</c:v>
                </c:pt>
                <c:pt idx="83">
                  <c:v>784.99900000000002</c:v>
                </c:pt>
                <c:pt idx="84">
                  <c:v>789.98400000000004</c:v>
                </c:pt>
                <c:pt idx="85">
                  <c:v>794.92899999999997</c:v>
                </c:pt>
                <c:pt idx="86">
                  <c:v>799.98800000000006</c:v>
                </c:pt>
                <c:pt idx="87">
                  <c:v>804.87300000000005</c:v>
                </c:pt>
                <c:pt idx="88">
                  <c:v>809.74099999999999</c:v>
                </c:pt>
                <c:pt idx="89">
                  <c:v>814.48800000000006</c:v>
                </c:pt>
                <c:pt idx="90">
                  <c:v>819.39</c:v>
                </c:pt>
                <c:pt idx="91">
                  <c:v>824.12099999999998</c:v>
                </c:pt>
                <c:pt idx="92">
                  <c:v>828.87</c:v>
                </c:pt>
                <c:pt idx="93">
                  <c:v>833.447</c:v>
                </c:pt>
                <c:pt idx="94">
                  <c:v>838.09699999999998</c:v>
                </c:pt>
                <c:pt idx="95">
                  <c:v>842.69899999999996</c:v>
                </c:pt>
                <c:pt idx="96">
                  <c:v>847.24699999999996</c:v>
                </c:pt>
                <c:pt idx="97">
                  <c:v>851.74800000000005</c:v>
                </c:pt>
                <c:pt idx="98">
                  <c:v>856.12099999999998</c:v>
                </c:pt>
                <c:pt idx="99">
                  <c:v>860.62300000000005</c:v>
                </c:pt>
                <c:pt idx="100">
                  <c:v>865.04200000000003</c:v>
                </c:pt>
                <c:pt idx="101">
                  <c:v>869.49800000000005</c:v>
                </c:pt>
                <c:pt idx="102">
                  <c:v>873.95399999999995</c:v>
                </c:pt>
                <c:pt idx="103">
                  <c:v>878.27700000000004</c:v>
                </c:pt>
                <c:pt idx="104">
                  <c:v>882.63099999999997</c:v>
                </c:pt>
                <c:pt idx="105">
                  <c:v>886.98900000000003</c:v>
                </c:pt>
                <c:pt idx="106">
                  <c:v>891.34900000000005</c:v>
                </c:pt>
                <c:pt idx="107">
                  <c:v>895.62</c:v>
                </c:pt>
                <c:pt idx="108">
                  <c:v>899.88400000000001</c:v>
                </c:pt>
                <c:pt idx="109">
                  <c:v>904.08699999999999</c:v>
                </c:pt>
                <c:pt idx="110">
                  <c:v>908.28599999999994</c:v>
                </c:pt>
                <c:pt idx="111">
                  <c:v>912.45299999999997</c:v>
                </c:pt>
                <c:pt idx="112">
                  <c:v>916.65499999999997</c:v>
                </c:pt>
                <c:pt idx="113">
                  <c:v>920.69100000000003</c:v>
                </c:pt>
                <c:pt idx="114">
                  <c:v>924.86599999999999</c:v>
                </c:pt>
                <c:pt idx="115">
                  <c:v>929.02499999999998</c:v>
                </c:pt>
                <c:pt idx="116">
                  <c:v>933.00300000000004</c:v>
                </c:pt>
                <c:pt idx="117">
                  <c:v>937.03599999999994</c:v>
                </c:pt>
                <c:pt idx="118">
                  <c:v>941.03899999999999</c:v>
                </c:pt>
                <c:pt idx="119">
                  <c:v>945.00199999999995</c:v>
                </c:pt>
                <c:pt idx="120">
                  <c:v>948.89700000000005</c:v>
                </c:pt>
                <c:pt idx="121">
                  <c:v>952.82399999999996</c:v>
                </c:pt>
                <c:pt idx="122">
                  <c:v>956.79600000000005</c:v>
                </c:pt>
                <c:pt idx="123">
                  <c:v>960.69799999999998</c:v>
                </c:pt>
                <c:pt idx="124">
                  <c:v>963.30600000000004</c:v>
                </c:pt>
                <c:pt idx="125">
                  <c:v>964.52599999999995</c:v>
                </c:pt>
                <c:pt idx="126">
                  <c:v>968.23699999999997</c:v>
                </c:pt>
                <c:pt idx="127">
                  <c:v>971.97199999999998</c:v>
                </c:pt>
                <c:pt idx="128">
                  <c:v>975.84199999999998</c:v>
                </c:pt>
                <c:pt idx="129">
                  <c:v>979.69</c:v>
                </c:pt>
                <c:pt idx="130">
                  <c:v>983.31200000000001</c:v>
                </c:pt>
                <c:pt idx="131">
                  <c:v>986.995</c:v>
                </c:pt>
                <c:pt idx="132">
                  <c:v>990.601</c:v>
                </c:pt>
                <c:pt idx="133">
                  <c:v>993.47199999999998</c:v>
                </c:pt>
                <c:pt idx="134">
                  <c:v>994.29499999999996</c:v>
                </c:pt>
                <c:pt idx="135">
                  <c:v>996.96699999999998</c:v>
                </c:pt>
                <c:pt idx="136">
                  <c:v>997.98299999999995</c:v>
                </c:pt>
                <c:pt idx="137">
                  <c:v>1001.551</c:v>
                </c:pt>
                <c:pt idx="138">
                  <c:v>1005.061</c:v>
                </c:pt>
                <c:pt idx="139">
                  <c:v>1008.706</c:v>
                </c:pt>
                <c:pt idx="140">
                  <c:v>1010.668</c:v>
                </c:pt>
                <c:pt idx="141">
                  <c:v>1012.236</c:v>
                </c:pt>
                <c:pt idx="142">
                  <c:v>1014.938</c:v>
                </c:pt>
                <c:pt idx="143">
                  <c:v>1015.678</c:v>
                </c:pt>
                <c:pt idx="144">
                  <c:v>1019.302</c:v>
                </c:pt>
                <c:pt idx="145">
                  <c:v>1022.793</c:v>
                </c:pt>
                <c:pt idx="146">
                  <c:v>1026.2739999999999</c:v>
                </c:pt>
                <c:pt idx="147">
                  <c:v>1029.751</c:v>
                </c:pt>
                <c:pt idx="148">
                  <c:v>1033.1669999999999</c:v>
                </c:pt>
                <c:pt idx="149">
                  <c:v>1036.566</c:v>
                </c:pt>
                <c:pt idx="150">
                  <c:v>1039.9079999999999</c:v>
                </c:pt>
                <c:pt idx="151">
                  <c:v>1043.425</c:v>
                </c:pt>
                <c:pt idx="152">
                  <c:v>1046.7819999999999</c:v>
                </c:pt>
                <c:pt idx="153">
                  <c:v>1050.088</c:v>
                </c:pt>
                <c:pt idx="154">
                  <c:v>1053.51</c:v>
                </c:pt>
                <c:pt idx="155">
                  <c:v>1056.8399999999999</c:v>
                </c:pt>
                <c:pt idx="156">
                  <c:v>1060.1030000000001</c:v>
                </c:pt>
                <c:pt idx="157">
                  <c:v>1063.327</c:v>
                </c:pt>
                <c:pt idx="158">
                  <c:v>1066.624</c:v>
                </c:pt>
                <c:pt idx="159">
                  <c:v>1069.845</c:v>
                </c:pt>
                <c:pt idx="160">
                  <c:v>1073.2180000000001</c:v>
                </c:pt>
                <c:pt idx="161">
                  <c:v>1076.502</c:v>
                </c:pt>
                <c:pt idx="162">
                  <c:v>1079.6610000000001</c:v>
                </c:pt>
                <c:pt idx="163">
                  <c:v>1082.788</c:v>
                </c:pt>
                <c:pt idx="164">
                  <c:v>1085.9749999999999</c:v>
                </c:pt>
                <c:pt idx="165">
                  <c:v>1089.117</c:v>
                </c:pt>
                <c:pt idx="166">
                  <c:v>1092.2860000000001</c:v>
                </c:pt>
                <c:pt idx="167">
                  <c:v>1095.4090000000001</c:v>
                </c:pt>
                <c:pt idx="168">
                  <c:v>1098.5360000000001</c:v>
                </c:pt>
                <c:pt idx="169">
                  <c:v>1101.606</c:v>
                </c:pt>
                <c:pt idx="170">
                  <c:v>1103.011</c:v>
                </c:pt>
                <c:pt idx="171">
                  <c:v>1104.712</c:v>
                </c:pt>
                <c:pt idx="172">
                  <c:v>1107.7529999999999</c:v>
                </c:pt>
                <c:pt idx="173">
                  <c:v>1110.75</c:v>
                </c:pt>
                <c:pt idx="174">
                  <c:v>1113.7170000000001</c:v>
                </c:pt>
                <c:pt idx="175">
                  <c:v>1116.751</c:v>
                </c:pt>
                <c:pt idx="176">
                  <c:v>1119.7329999999999</c:v>
                </c:pt>
                <c:pt idx="177">
                  <c:v>1121.1130000000001</c:v>
                </c:pt>
                <c:pt idx="178">
                  <c:v>1122.7170000000001</c:v>
                </c:pt>
                <c:pt idx="179">
                  <c:v>1125.7239999999999</c:v>
                </c:pt>
                <c:pt idx="180">
                  <c:v>1128.6590000000001</c:v>
                </c:pt>
                <c:pt idx="181">
                  <c:v>1131.5530000000001</c:v>
                </c:pt>
                <c:pt idx="182">
                  <c:v>1134.5</c:v>
                </c:pt>
                <c:pt idx="183">
                  <c:v>1137.454</c:v>
                </c:pt>
                <c:pt idx="184">
                  <c:v>1140.4590000000001</c:v>
                </c:pt>
                <c:pt idx="185">
                  <c:v>1143.3389999999999</c:v>
                </c:pt>
                <c:pt idx="186">
                  <c:v>1143.396</c:v>
                </c:pt>
                <c:pt idx="187">
                  <c:v>1146.356</c:v>
                </c:pt>
                <c:pt idx="188">
                  <c:v>1149.2349999999999</c:v>
                </c:pt>
                <c:pt idx="189">
                  <c:v>1152.047</c:v>
                </c:pt>
                <c:pt idx="190">
                  <c:v>1155.0050000000001</c:v>
                </c:pt>
                <c:pt idx="191">
                  <c:v>1157.788</c:v>
                </c:pt>
                <c:pt idx="192">
                  <c:v>1160.6320000000001</c:v>
                </c:pt>
                <c:pt idx="193">
                  <c:v>1163.3900000000001</c:v>
                </c:pt>
                <c:pt idx="194">
                  <c:v>1166.181</c:v>
                </c:pt>
                <c:pt idx="195">
                  <c:v>1169.0219999999999</c:v>
                </c:pt>
                <c:pt idx="196">
                  <c:v>1171.1659999999999</c:v>
                </c:pt>
                <c:pt idx="197">
                  <c:v>1171.8219999999999</c:v>
                </c:pt>
                <c:pt idx="198">
                  <c:v>1174.5260000000001</c:v>
                </c:pt>
                <c:pt idx="199">
                  <c:v>1177.2529999999999</c:v>
                </c:pt>
                <c:pt idx="200">
                  <c:v>1179.925</c:v>
                </c:pt>
                <c:pt idx="201">
                  <c:v>1182.652</c:v>
                </c:pt>
                <c:pt idx="202">
                  <c:v>1185.384</c:v>
                </c:pt>
                <c:pt idx="203">
                  <c:v>1188.088</c:v>
                </c:pt>
                <c:pt idx="204">
                  <c:v>1189.32</c:v>
                </c:pt>
                <c:pt idx="205">
                  <c:v>1190.836</c:v>
                </c:pt>
                <c:pt idx="206">
                  <c:v>1193.3689999999999</c:v>
                </c:pt>
                <c:pt idx="207">
                  <c:v>1193.538</c:v>
                </c:pt>
                <c:pt idx="208">
                  <c:v>1196.2239999999999</c:v>
                </c:pt>
                <c:pt idx="209">
                  <c:v>1198.8579999999999</c:v>
                </c:pt>
                <c:pt idx="210">
                  <c:v>1201.4380000000001</c:v>
                </c:pt>
                <c:pt idx="211">
                  <c:v>1204.104</c:v>
                </c:pt>
                <c:pt idx="212">
                  <c:v>1206.7909999999999</c:v>
                </c:pt>
                <c:pt idx="213">
                  <c:v>1209.3630000000001</c:v>
                </c:pt>
                <c:pt idx="214">
                  <c:v>1211.925</c:v>
                </c:pt>
                <c:pt idx="215">
                  <c:v>1214.5309999999999</c:v>
                </c:pt>
                <c:pt idx="216">
                  <c:v>1217.232</c:v>
                </c:pt>
                <c:pt idx="217">
                  <c:v>1219.7919999999999</c:v>
                </c:pt>
                <c:pt idx="218">
                  <c:v>1222.3209999999999</c:v>
                </c:pt>
                <c:pt idx="219">
                  <c:v>1224.8820000000001</c:v>
                </c:pt>
                <c:pt idx="220">
                  <c:v>1227.413</c:v>
                </c:pt>
                <c:pt idx="221">
                  <c:v>1230.0239999999999</c:v>
                </c:pt>
                <c:pt idx="222">
                  <c:v>1232.473</c:v>
                </c:pt>
                <c:pt idx="223">
                  <c:v>1234.973</c:v>
                </c:pt>
                <c:pt idx="224">
                  <c:v>1237.4680000000001</c:v>
                </c:pt>
                <c:pt idx="225">
                  <c:v>1239.9259999999999</c:v>
                </c:pt>
                <c:pt idx="226">
                  <c:v>1242.383</c:v>
                </c:pt>
                <c:pt idx="227">
                  <c:v>1244.913</c:v>
                </c:pt>
                <c:pt idx="228">
                  <c:v>1247.402</c:v>
                </c:pt>
                <c:pt idx="229">
                  <c:v>1249.8900000000001</c:v>
                </c:pt>
                <c:pt idx="230">
                  <c:v>1252.3679999999999</c:v>
                </c:pt>
                <c:pt idx="231">
                  <c:v>1254.7560000000001</c:v>
                </c:pt>
                <c:pt idx="232">
                  <c:v>1257.1790000000001</c:v>
                </c:pt>
                <c:pt idx="233">
                  <c:v>1259.579</c:v>
                </c:pt>
                <c:pt idx="234">
                  <c:v>1262.0129999999999</c:v>
                </c:pt>
                <c:pt idx="235">
                  <c:v>1264.2909999999999</c:v>
                </c:pt>
                <c:pt idx="236">
                  <c:v>1266.624</c:v>
                </c:pt>
                <c:pt idx="237">
                  <c:v>1269.0229999999999</c:v>
                </c:pt>
                <c:pt idx="238">
                  <c:v>1271.4169999999999</c:v>
                </c:pt>
                <c:pt idx="239">
                  <c:v>1273.768</c:v>
                </c:pt>
                <c:pt idx="240">
                  <c:v>1276.1690000000001</c:v>
                </c:pt>
                <c:pt idx="241">
                  <c:v>1278.4549999999999</c:v>
                </c:pt>
                <c:pt idx="242">
                  <c:v>1280.789</c:v>
                </c:pt>
                <c:pt idx="243">
                  <c:v>1283.133</c:v>
                </c:pt>
                <c:pt idx="244">
                  <c:v>1285.4290000000001</c:v>
                </c:pt>
                <c:pt idx="245">
                  <c:v>1287.7529999999999</c:v>
                </c:pt>
                <c:pt idx="246">
                  <c:v>1290.0329999999999</c:v>
                </c:pt>
                <c:pt idx="247">
                  <c:v>1292.346</c:v>
                </c:pt>
                <c:pt idx="248">
                  <c:v>1294.6130000000001</c:v>
                </c:pt>
                <c:pt idx="249">
                  <c:v>1296.8879999999999</c:v>
                </c:pt>
                <c:pt idx="250">
                  <c:v>1299.2059999999999</c:v>
                </c:pt>
                <c:pt idx="251">
                  <c:v>1301.462</c:v>
                </c:pt>
                <c:pt idx="252">
                  <c:v>1303.5920000000001</c:v>
                </c:pt>
                <c:pt idx="253">
                  <c:v>1305.864</c:v>
                </c:pt>
                <c:pt idx="254">
                  <c:v>1308.1679999999999</c:v>
                </c:pt>
                <c:pt idx="255">
                  <c:v>1310.3610000000001</c:v>
                </c:pt>
                <c:pt idx="256">
                  <c:v>1312.6410000000001</c:v>
                </c:pt>
                <c:pt idx="257">
                  <c:v>1314.8989999999999</c:v>
                </c:pt>
                <c:pt idx="258">
                  <c:v>1317.181</c:v>
                </c:pt>
                <c:pt idx="259">
                  <c:v>1319.4159999999999</c:v>
                </c:pt>
                <c:pt idx="260">
                  <c:v>1321.5840000000001</c:v>
                </c:pt>
                <c:pt idx="261">
                  <c:v>1323.665</c:v>
                </c:pt>
                <c:pt idx="262">
                  <c:v>1325.711</c:v>
                </c:pt>
                <c:pt idx="263">
                  <c:v>1327.838</c:v>
                </c:pt>
                <c:pt idx="264">
                  <c:v>1330.01</c:v>
                </c:pt>
                <c:pt idx="265">
                  <c:v>1332.154</c:v>
                </c:pt>
                <c:pt idx="266">
                  <c:v>1334.2739999999999</c:v>
                </c:pt>
                <c:pt idx="267">
                  <c:v>1336.4449999999999</c:v>
                </c:pt>
                <c:pt idx="268">
                  <c:v>1338.6030000000001</c:v>
                </c:pt>
                <c:pt idx="269">
                  <c:v>1340.7</c:v>
                </c:pt>
                <c:pt idx="270">
                  <c:v>1342.8140000000001</c:v>
                </c:pt>
                <c:pt idx="271">
                  <c:v>1344.9179999999999</c:v>
                </c:pt>
                <c:pt idx="272">
                  <c:v>1346.9880000000001</c:v>
                </c:pt>
                <c:pt idx="273">
                  <c:v>1349.037</c:v>
                </c:pt>
                <c:pt idx="274">
                  <c:v>1351.145</c:v>
                </c:pt>
                <c:pt idx="275">
                  <c:v>1353.2809999999999</c:v>
                </c:pt>
                <c:pt idx="276">
                  <c:v>1355.366</c:v>
                </c:pt>
                <c:pt idx="277">
                  <c:v>1357.5050000000001</c:v>
                </c:pt>
                <c:pt idx="278">
                  <c:v>1359.549</c:v>
                </c:pt>
                <c:pt idx="279">
                  <c:v>1361.585</c:v>
                </c:pt>
                <c:pt idx="280">
                  <c:v>1363.66</c:v>
                </c:pt>
                <c:pt idx="281">
                  <c:v>1365.633</c:v>
                </c:pt>
                <c:pt idx="282">
                  <c:v>1367.57</c:v>
                </c:pt>
                <c:pt idx="283">
                  <c:v>1369.6310000000001</c:v>
                </c:pt>
                <c:pt idx="284">
                  <c:v>1371.693</c:v>
                </c:pt>
                <c:pt idx="285">
                  <c:v>1373.748</c:v>
                </c:pt>
                <c:pt idx="286">
                  <c:v>1375.7159999999999</c:v>
                </c:pt>
                <c:pt idx="287">
                  <c:v>1377.7190000000001</c:v>
                </c:pt>
                <c:pt idx="288">
                  <c:v>1379.8209999999999</c:v>
                </c:pt>
                <c:pt idx="289">
                  <c:v>1381.741</c:v>
                </c:pt>
                <c:pt idx="290">
                  <c:v>1383.7070000000001</c:v>
                </c:pt>
                <c:pt idx="291">
                  <c:v>1385.664</c:v>
                </c:pt>
                <c:pt idx="292">
                  <c:v>1387.5940000000001</c:v>
                </c:pt>
                <c:pt idx="293">
                  <c:v>1389.4770000000001</c:v>
                </c:pt>
                <c:pt idx="294">
                  <c:v>1391.473</c:v>
                </c:pt>
                <c:pt idx="295">
                  <c:v>1393.472</c:v>
                </c:pt>
                <c:pt idx="296">
                  <c:v>1395.4059999999999</c:v>
                </c:pt>
                <c:pt idx="297">
                  <c:v>1397.3630000000001</c:v>
                </c:pt>
                <c:pt idx="298">
                  <c:v>1399.2429999999999</c:v>
                </c:pt>
                <c:pt idx="299">
                  <c:v>1401.134</c:v>
                </c:pt>
                <c:pt idx="300">
                  <c:v>1401.854</c:v>
                </c:pt>
                <c:pt idx="301">
                  <c:v>1403</c:v>
                </c:pt>
                <c:pt idx="302">
                  <c:v>1404.8140000000001</c:v>
                </c:pt>
                <c:pt idx="303">
                  <c:v>1406.7090000000001</c:v>
                </c:pt>
                <c:pt idx="304">
                  <c:v>1408.566</c:v>
                </c:pt>
                <c:pt idx="305">
                  <c:v>1410.4259999999999</c:v>
                </c:pt>
                <c:pt idx="306">
                  <c:v>1412.317</c:v>
                </c:pt>
                <c:pt idx="307">
                  <c:v>1414.211</c:v>
                </c:pt>
                <c:pt idx="308">
                  <c:v>1416.1769999999999</c:v>
                </c:pt>
                <c:pt idx="309">
                  <c:v>1418.0070000000001</c:v>
                </c:pt>
                <c:pt idx="310">
                  <c:v>1419.8589999999999</c:v>
                </c:pt>
                <c:pt idx="311">
                  <c:v>1421.691</c:v>
                </c:pt>
                <c:pt idx="312">
                  <c:v>1423.57</c:v>
                </c:pt>
                <c:pt idx="313">
                  <c:v>1425.3969999999999</c:v>
                </c:pt>
                <c:pt idx="314">
                  <c:v>1427.269</c:v>
                </c:pt>
                <c:pt idx="315">
                  <c:v>1429.0070000000001</c:v>
                </c:pt>
                <c:pt idx="316">
                  <c:v>1430.8050000000001</c:v>
                </c:pt>
                <c:pt idx="317">
                  <c:v>1432.6179999999999</c:v>
                </c:pt>
                <c:pt idx="318">
                  <c:v>1434.442</c:v>
                </c:pt>
                <c:pt idx="319">
                  <c:v>1436.2670000000001</c:v>
                </c:pt>
                <c:pt idx="320">
                  <c:v>1437.998</c:v>
                </c:pt>
                <c:pt idx="321">
                  <c:v>1439.827</c:v>
                </c:pt>
                <c:pt idx="322">
                  <c:v>1441.6179999999999</c:v>
                </c:pt>
                <c:pt idx="323">
                  <c:v>1443.3230000000001</c:v>
                </c:pt>
                <c:pt idx="324">
                  <c:v>1445.1289999999999</c:v>
                </c:pt>
                <c:pt idx="325">
                  <c:v>1446.836</c:v>
                </c:pt>
                <c:pt idx="326">
                  <c:v>1448.598</c:v>
                </c:pt>
                <c:pt idx="327">
                  <c:v>1450.425</c:v>
                </c:pt>
                <c:pt idx="328">
                  <c:v>1452.17</c:v>
                </c:pt>
                <c:pt idx="329">
                  <c:v>1453.9390000000001</c:v>
                </c:pt>
                <c:pt idx="330">
                  <c:v>1455.652</c:v>
                </c:pt>
                <c:pt idx="331">
                  <c:v>1457.4</c:v>
                </c:pt>
                <c:pt idx="332">
                  <c:v>1459.1569999999999</c:v>
                </c:pt>
                <c:pt idx="333">
                  <c:v>1460.91</c:v>
                </c:pt>
                <c:pt idx="334">
                  <c:v>1462.617</c:v>
                </c:pt>
                <c:pt idx="335">
                  <c:v>1464.365</c:v>
                </c:pt>
                <c:pt idx="336">
                  <c:v>1466.146</c:v>
                </c:pt>
                <c:pt idx="337">
                  <c:v>1467.85</c:v>
                </c:pt>
                <c:pt idx="338">
                  <c:v>1469.5309999999999</c:v>
                </c:pt>
                <c:pt idx="339">
                  <c:v>1471.2360000000001</c:v>
                </c:pt>
                <c:pt idx="340">
                  <c:v>1472.9760000000001</c:v>
                </c:pt>
                <c:pt idx="341">
                  <c:v>1474.604</c:v>
                </c:pt>
                <c:pt idx="342">
                  <c:v>1476.335</c:v>
                </c:pt>
                <c:pt idx="343">
                  <c:v>1477.9939999999999</c:v>
                </c:pt>
                <c:pt idx="344">
                  <c:v>1479.624</c:v>
                </c:pt>
                <c:pt idx="345">
                  <c:v>1481.297</c:v>
                </c:pt>
                <c:pt idx="346">
                  <c:v>1482.9760000000001</c:v>
                </c:pt>
                <c:pt idx="347">
                  <c:v>1484.6189999999999</c:v>
                </c:pt>
                <c:pt idx="348">
                  <c:v>1486.347</c:v>
                </c:pt>
                <c:pt idx="349">
                  <c:v>1488.0150000000001</c:v>
                </c:pt>
                <c:pt idx="350">
                  <c:v>1489.6020000000001</c:v>
                </c:pt>
                <c:pt idx="351">
                  <c:v>1491.2270000000001</c:v>
                </c:pt>
                <c:pt idx="352">
                  <c:v>1492.866</c:v>
                </c:pt>
                <c:pt idx="353">
                  <c:v>1494.586</c:v>
                </c:pt>
                <c:pt idx="354">
                  <c:v>1496.155</c:v>
                </c:pt>
                <c:pt idx="355">
                  <c:v>1497.788</c:v>
                </c:pt>
                <c:pt idx="356">
                  <c:v>1499.4179999999999</c:v>
                </c:pt>
                <c:pt idx="357">
                  <c:v>1501.0060000000001</c:v>
                </c:pt>
                <c:pt idx="358">
                  <c:v>1502.634</c:v>
                </c:pt>
                <c:pt idx="359">
                  <c:v>1504.2850000000001</c:v>
                </c:pt>
                <c:pt idx="360">
                  <c:v>1505.9110000000001</c:v>
                </c:pt>
                <c:pt idx="361">
                  <c:v>1507.5450000000001</c:v>
                </c:pt>
                <c:pt idx="362">
                  <c:v>1509.0909999999999</c:v>
                </c:pt>
                <c:pt idx="363">
                  <c:v>1510.6320000000001</c:v>
                </c:pt>
                <c:pt idx="364">
                  <c:v>1511.2270000000001</c:v>
                </c:pt>
                <c:pt idx="365">
                  <c:v>1512.1969999999999</c:v>
                </c:pt>
                <c:pt idx="366">
                  <c:v>1513.7529999999999</c:v>
                </c:pt>
                <c:pt idx="367">
                  <c:v>1515.2919999999999</c:v>
                </c:pt>
                <c:pt idx="368">
                  <c:v>1516.8219999999999</c:v>
                </c:pt>
                <c:pt idx="369">
                  <c:v>1518.3820000000001</c:v>
                </c:pt>
                <c:pt idx="370">
                  <c:v>1519.9190000000001</c:v>
                </c:pt>
                <c:pt idx="371">
                  <c:v>1521.4349999999999</c:v>
                </c:pt>
                <c:pt idx="372">
                  <c:v>1523.0360000000001</c:v>
                </c:pt>
                <c:pt idx="373">
                  <c:v>1524.6579999999999</c:v>
                </c:pt>
                <c:pt idx="374">
                  <c:v>1526.1959999999999</c:v>
                </c:pt>
                <c:pt idx="375">
                  <c:v>1527.7329999999999</c:v>
                </c:pt>
                <c:pt idx="376">
                  <c:v>1529.298</c:v>
                </c:pt>
                <c:pt idx="377">
                  <c:v>1530.828</c:v>
                </c:pt>
                <c:pt idx="378">
                  <c:v>1532.346</c:v>
                </c:pt>
                <c:pt idx="379">
                  <c:v>1533.8430000000001</c:v>
                </c:pt>
                <c:pt idx="380">
                  <c:v>1535.318</c:v>
                </c:pt>
                <c:pt idx="381">
                  <c:v>1536.84</c:v>
                </c:pt>
                <c:pt idx="382">
                  <c:v>1538.404</c:v>
                </c:pt>
                <c:pt idx="383">
                  <c:v>1539.913</c:v>
                </c:pt>
                <c:pt idx="384">
                  <c:v>1541.424</c:v>
                </c:pt>
                <c:pt idx="385">
                  <c:v>1542.905</c:v>
                </c:pt>
                <c:pt idx="386">
                  <c:v>1544.385</c:v>
                </c:pt>
                <c:pt idx="387">
                  <c:v>1545.8579999999999</c:v>
                </c:pt>
                <c:pt idx="388">
                  <c:v>1547.432</c:v>
                </c:pt>
                <c:pt idx="389">
                  <c:v>1548.876</c:v>
                </c:pt>
                <c:pt idx="390">
                  <c:v>1550.326</c:v>
                </c:pt>
                <c:pt idx="391">
                  <c:v>1551.8230000000001</c:v>
                </c:pt>
                <c:pt idx="392">
                  <c:v>1553.248</c:v>
                </c:pt>
                <c:pt idx="393">
                  <c:v>1554.6579999999999</c:v>
                </c:pt>
                <c:pt idx="394">
                  <c:v>1556.0889999999999</c:v>
                </c:pt>
                <c:pt idx="395">
                  <c:v>1557.557</c:v>
                </c:pt>
                <c:pt idx="396">
                  <c:v>1558.981</c:v>
                </c:pt>
                <c:pt idx="397">
                  <c:v>1560.451</c:v>
                </c:pt>
                <c:pt idx="398">
                  <c:v>1561.8689999999999</c:v>
                </c:pt>
                <c:pt idx="399">
                  <c:v>1563.354</c:v>
                </c:pt>
                <c:pt idx="400">
                  <c:v>1564.701</c:v>
                </c:pt>
                <c:pt idx="401">
                  <c:v>1566.0940000000001</c:v>
                </c:pt>
                <c:pt idx="402">
                  <c:v>1567.547</c:v>
                </c:pt>
                <c:pt idx="403">
                  <c:v>1568.9770000000001</c:v>
                </c:pt>
                <c:pt idx="404">
                  <c:v>1570.386</c:v>
                </c:pt>
                <c:pt idx="405">
                  <c:v>1571.818</c:v>
                </c:pt>
                <c:pt idx="406">
                  <c:v>1573.2550000000001</c:v>
                </c:pt>
                <c:pt idx="407">
                  <c:v>1574.655</c:v>
                </c:pt>
                <c:pt idx="408">
                  <c:v>1576.05</c:v>
                </c:pt>
                <c:pt idx="409">
                  <c:v>1577.4110000000001</c:v>
                </c:pt>
                <c:pt idx="410">
                  <c:v>1578.835</c:v>
                </c:pt>
                <c:pt idx="411">
                  <c:v>1580.26</c:v>
                </c:pt>
                <c:pt idx="412">
                  <c:v>1581.682</c:v>
                </c:pt>
                <c:pt idx="413">
                  <c:v>1583.0309999999999</c:v>
                </c:pt>
                <c:pt idx="414">
                  <c:v>1584.3779999999999</c:v>
                </c:pt>
                <c:pt idx="415">
                  <c:v>1585.693</c:v>
                </c:pt>
                <c:pt idx="416">
                  <c:v>1587.0429999999999</c:v>
                </c:pt>
                <c:pt idx="417">
                  <c:v>1588.3789999999999</c:v>
                </c:pt>
                <c:pt idx="418">
                  <c:v>1589.7929999999999</c:v>
                </c:pt>
                <c:pt idx="419">
                  <c:v>1591.2170000000001</c:v>
                </c:pt>
                <c:pt idx="420">
                  <c:v>1592.6</c:v>
                </c:pt>
                <c:pt idx="421">
                  <c:v>1593.9949999999999</c:v>
                </c:pt>
                <c:pt idx="422">
                  <c:v>1595.3420000000001</c:v>
                </c:pt>
                <c:pt idx="423">
                  <c:v>1596.6659999999999</c:v>
                </c:pt>
                <c:pt idx="424">
                  <c:v>1597.989</c:v>
                </c:pt>
                <c:pt idx="425">
                  <c:v>1599.338</c:v>
                </c:pt>
                <c:pt idx="426">
                  <c:v>1600.6010000000001</c:v>
                </c:pt>
                <c:pt idx="427">
                  <c:v>1601.9369999999999</c:v>
                </c:pt>
                <c:pt idx="428">
                  <c:v>1603.2729999999999</c:v>
                </c:pt>
                <c:pt idx="429">
                  <c:v>1604.5450000000001</c:v>
                </c:pt>
                <c:pt idx="430">
                  <c:v>1605.886</c:v>
                </c:pt>
                <c:pt idx="431">
                  <c:v>1607.2090000000001</c:v>
                </c:pt>
                <c:pt idx="432">
                  <c:v>1608.549</c:v>
                </c:pt>
                <c:pt idx="433">
                  <c:v>1609.982</c:v>
                </c:pt>
                <c:pt idx="434">
                  <c:v>1611.3209999999999</c:v>
                </c:pt>
                <c:pt idx="435">
                  <c:v>1612.597</c:v>
                </c:pt>
                <c:pt idx="436">
                  <c:v>1613.902</c:v>
                </c:pt>
                <c:pt idx="437">
                  <c:v>1615.1949999999999</c:v>
                </c:pt>
                <c:pt idx="438">
                  <c:v>1616.5350000000001</c:v>
                </c:pt>
                <c:pt idx="439">
                  <c:v>1617.8389999999999</c:v>
                </c:pt>
                <c:pt idx="440">
                  <c:v>1619.114</c:v>
                </c:pt>
                <c:pt idx="441">
                  <c:v>1620.4010000000001</c:v>
                </c:pt>
                <c:pt idx="442">
                  <c:v>1621.6859999999999</c:v>
                </c:pt>
                <c:pt idx="443">
                  <c:v>1623.0129999999999</c:v>
                </c:pt>
                <c:pt idx="444">
                  <c:v>1624.269</c:v>
                </c:pt>
                <c:pt idx="445">
                  <c:v>1625.605</c:v>
                </c:pt>
                <c:pt idx="446">
                  <c:v>1626.838</c:v>
                </c:pt>
                <c:pt idx="447">
                  <c:v>1628.145</c:v>
                </c:pt>
                <c:pt idx="448">
                  <c:v>1629.4349999999999</c:v>
                </c:pt>
                <c:pt idx="449">
                  <c:v>1630.6759999999999</c:v>
                </c:pt>
                <c:pt idx="450">
                  <c:v>1631.963</c:v>
                </c:pt>
                <c:pt idx="451">
                  <c:v>1633.201</c:v>
                </c:pt>
                <c:pt idx="452">
                  <c:v>1634.4880000000001</c:v>
                </c:pt>
                <c:pt idx="453">
                  <c:v>1635.6469999999999</c:v>
                </c:pt>
                <c:pt idx="454">
                  <c:v>1636.8889999999999</c:v>
                </c:pt>
                <c:pt idx="455">
                  <c:v>1638.105</c:v>
                </c:pt>
                <c:pt idx="456">
                  <c:v>1639.39</c:v>
                </c:pt>
                <c:pt idx="457">
                  <c:v>1640.6569999999999</c:v>
                </c:pt>
                <c:pt idx="458">
                  <c:v>1641.857</c:v>
                </c:pt>
                <c:pt idx="459">
                  <c:v>1643.079</c:v>
                </c:pt>
                <c:pt idx="460">
                  <c:v>1644.37</c:v>
                </c:pt>
                <c:pt idx="461">
                  <c:v>1645.568</c:v>
                </c:pt>
                <c:pt idx="462">
                  <c:v>1646.8420000000001</c:v>
                </c:pt>
                <c:pt idx="463">
                  <c:v>1648.144</c:v>
                </c:pt>
                <c:pt idx="464">
                  <c:v>1649.3520000000001</c:v>
                </c:pt>
                <c:pt idx="465">
                  <c:v>1650.595</c:v>
                </c:pt>
                <c:pt idx="466">
                  <c:v>1651.819</c:v>
                </c:pt>
                <c:pt idx="467">
                  <c:v>1653.0129999999999</c:v>
                </c:pt>
                <c:pt idx="468">
                  <c:v>1654.221</c:v>
                </c:pt>
                <c:pt idx="469">
                  <c:v>1655.413</c:v>
                </c:pt>
                <c:pt idx="470">
                  <c:v>1656.6010000000001</c:v>
                </c:pt>
                <c:pt idx="471">
                  <c:v>1657.8050000000001</c:v>
                </c:pt>
                <c:pt idx="472">
                  <c:v>1659.0139999999999</c:v>
                </c:pt>
                <c:pt idx="473">
                  <c:v>1660.1780000000001</c:v>
                </c:pt>
                <c:pt idx="474">
                  <c:v>1661.385</c:v>
                </c:pt>
                <c:pt idx="475">
                  <c:v>1662.57</c:v>
                </c:pt>
                <c:pt idx="476">
                  <c:v>1663.758</c:v>
                </c:pt>
                <c:pt idx="477">
                  <c:v>1664.922</c:v>
                </c:pt>
                <c:pt idx="478">
                  <c:v>1666.096</c:v>
                </c:pt>
                <c:pt idx="479">
                  <c:v>1667.2619999999999</c:v>
                </c:pt>
                <c:pt idx="480">
                  <c:v>1668.5</c:v>
                </c:pt>
                <c:pt idx="481">
                  <c:v>1669.6679999999999</c:v>
                </c:pt>
                <c:pt idx="482">
                  <c:v>1670.857</c:v>
                </c:pt>
                <c:pt idx="483">
                  <c:v>1671.9739999999999</c:v>
                </c:pt>
                <c:pt idx="484">
                  <c:v>1673.1389999999999</c:v>
                </c:pt>
                <c:pt idx="485">
                  <c:v>1674.326</c:v>
                </c:pt>
                <c:pt idx="486">
                  <c:v>1675.519</c:v>
                </c:pt>
                <c:pt idx="487">
                  <c:v>1676.704</c:v>
                </c:pt>
                <c:pt idx="488">
                  <c:v>1677.864</c:v>
                </c:pt>
                <c:pt idx="489">
                  <c:v>1678.991</c:v>
                </c:pt>
                <c:pt idx="490">
                  <c:v>1680.027</c:v>
                </c:pt>
                <c:pt idx="491">
                  <c:v>1681.173</c:v>
                </c:pt>
                <c:pt idx="492">
                  <c:v>1682.32</c:v>
                </c:pt>
                <c:pt idx="493">
                  <c:v>1683.4380000000001</c:v>
                </c:pt>
                <c:pt idx="494">
                  <c:v>1684.558</c:v>
                </c:pt>
                <c:pt idx="495">
                  <c:v>1685.67</c:v>
                </c:pt>
                <c:pt idx="496">
                  <c:v>1686.7840000000001</c:v>
                </c:pt>
                <c:pt idx="497">
                  <c:v>1687.9659999999999</c:v>
                </c:pt>
                <c:pt idx="498">
                  <c:v>1689.0930000000001</c:v>
                </c:pt>
                <c:pt idx="499">
                  <c:v>1690.175</c:v>
                </c:pt>
                <c:pt idx="500">
                  <c:v>1691.251</c:v>
                </c:pt>
                <c:pt idx="501">
                  <c:v>1692.4090000000001</c:v>
                </c:pt>
                <c:pt idx="502">
                  <c:v>1693.527</c:v>
                </c:pt>
                <c:pt idx="503">
                  <c:v>1694.711</c:v>
                </c:pt>
                <c:pt idx="504">
                  <c:v>1695.8520000000001</c:v>
                </c:pt>
                <c:pt idx="505">
                  <c:v>1696.9880000000001</c:v>
                </c:pt>
                <c:pt idx="506">
                  <c:v>1698.037</c:v>
                </c:pt>
                <c:pt idx="507">
                  <c:v>1699.1320000000001</c:v>
                </c:pt>
                <c:pt idx="508">
                  <c:v>1700.271</c:v>
                </c:pt>
                <c:pt idx="509">
                  <c:v>1701.356</c:v>
                </c:pt>
                <c:pt idx="510">
                  <c:v>1702.451</c:v>
                </c:pt>
                <c:pt idx="511">
                  <c:v>1703.5530000000001</c:v>
                </c:pt>
                <c:pt idx="512">
                  <c:v>1704.645</c:v>
                </c:pt>
                <c:pt idx="513">
                  <c:v>1705.7550000000001</c:v>
                </c:pt>
                <c:pt idx="514">
                  <c:v>1706.8230000000001</c:v>
                </c:pt>
                <c:pt idx="515">
                  <c:v>1707.9179999999999</c:v>
                </c:pt>
                <c:pt idx="516">
                  <c:v>1709.0550000000001</c:v>
                </c:pt>
                <c:pt idx="517">
                  <c:v>1710.127</c:v>
                </c:pt>
                <c:pt idx="518">
                  <c:v>1711.1679999999999</c:v>
                </c:pt>
                <c:pt idx="519">
                  <c:v>1712.1790000000001</c:v>
                </c:pt>
                <c:pt idx="520">
                  <c:v>1713.2370000000001</c:v>
                </c:pt>
                <c:pt idx="521">
                  <c:v>1714.3389999999999</c:v>
                </c:pt>
                <c:pt idx="522">
                  <c:v>1715.433</c:v>
                </c:pt>
                <c:pt idx="523">
                  <c:v>1716.5160000000001</c:v>
                </c:pt>
                <c:pt idx="524">
                  <c:v>1717.499</c:v>
                </c:pt>
                <c:pt idx="525">
                  <c:v>1718.5350000000001</c:v>
                </c:pt>
                <c:pt idx="526">
                  <c:v>1719.6559999999999</c:v>
                </c:pt>
                <c:pt idx="527">
                  <c:v>1720.701</c:v>
                </c:pt>
                <c:pt idx="528">
                  <c:v>1721.7750000000001</c:v>
                </c:pt>
                <c:pt idx="529">
                  <c:v>1722.836</c:v>
                </c:pt>
                <c:pt idx="530">
                  <c:v>1723.941</c:v>
                </c:pt>
                <c:pt idx="531">
                  <c:v>1725.077</c:v>
                </c:pt>
                <c:pt idx="532">
                  <c:v>1726.127</c:v>
                </c:pt>
                <c:pt idx="533">
                  <c:v>1727.1389999999999</c:v>
                </c:pt>
                <c:pt idx="534">
                  <c:v>1728.16</c:v>
                </c:pt>
                <c:pt idx="535">
                  <c:v>1729.23</c:v>
                </c:pt>
                <c:pt idx="536">
                  <c:v>1730.2170000000001</c:v>
                </c:pt>
                <c:pt idx="537">
                  <c:v>1731.2539999999999</c:v>
                </c:pt>
                <c:pt idx="538">
                  <c:v>1732.268</c:v>
                </c:pt>
                <c:pt idx="539">
                  <c:v>1733.261</c:v>
                </c:pt>
                <c:pt idx="540">
                  <c:v>1734.3050000000001</c:v>
                </c:pt>
                <c:pt idx="541">
                  <c:v>1735.319</c:v>
                </c:pt>
                <c:pt idx="542">
                  <c:v>1736.3489999999999</c:v>
                </c:pt>
                <c:pt idx="543">
                  <c:v>1737.413</c:v>
                </c:pt>
                <c:pt idx="544">
                  <c:v>1738.422</c:v>
                </c:pt>
                <c:pt idx="545">
                  <c:v>1739.404</c:v>
                </c:pt>
                <c:pt idx="546">
                  <c:v>1740.3979999999999</c:v>
                </c:pt>
                <c:pt idx="547">
                  <c:v>1740.415</c:v>
                </c:pt>
                <c:pt idx="548">
                  <c:v>1741.3989999999999</c:v>
                </c:pt>
                <c:pt idx="549">
                  <c:v>1742.365</c:v>
                </c:pt>
                <c:pt idx="550">
                  <c:v>1743.3630000000001</c:v>
                </c:pt>
                <c:pt idx="551">
                  <c:v>1743.79</c:v>
                </c:pt>
                <c:pt idx="552">
                  <c:v>1744.4059999999999</c:v>
                </c:pt>
                <c:pt idx="553">
                  <c:v>1745.3889999999999</c:v>
                </c:pt>
                <c:pt idx="554">
                  <c:v>1746.402</c:v>
                </c:pt>
                <c:pt idx="555">
                  <c:v>1747.386</c:v>
                </c:pt>
                <c:pt idx="556">
                  <c:v>1748.3440000000001</c:v>
                </c:pt>
                <c:pt idx="557">
                  <c:v>1749.38</c:v>
                </c:pt>
                <c:pt idx="558">
                  <c:v>1750.386</c:v>
                </c:pt>
                <c:pt idx="559">
                  <c:v>1751.376</c:v>
                </c:pt>
                <c:pt idx="560">
                  <c:v>1752.405</c:v>
                </c:pt>
                <c:pt idx="561">
                  <c:v>1753.33</c:v>
                </c:pt>
                <c:pt idx="562">
                  <c:v>1754.2840000000001</c:v>
                </c:pt>
                <c:pt idx="563">
                  <c:v>1755.2650000000001</c:v>
                </c:pt>
                <c:pt idx="564">
                  <c:v>1756.2439999999999</c:v>
                </c:pt>
                <c:pt idx="565">
                  <c:v>1757.2829999999999</c:v>
                </c:pt>
                <c:pt idx="566">
                  <c:v>1758.278</c:v>
                </c:pt>
                <c:pt idx="567">
                  <c:v>1759.2429999999999</c:v>
                </c:pt>
                <c:pt idx="568">
                  <c:v>1760.2090000000001</c:v>
                </c:pt>
                <c:pt idx="569">
                  <c:v>1761.1869999999999</c:v>
                </c:pt>
                <c:pt idx="570">
                  <c:v>1762.1320000000001</c:v>
                </c:pt>
                <c:pt idx="571">
                  <c:v>1763.0909999999999</c:v>
                </c:pt>
                <c:pt idx="572">
                  <c:v>1764.0160000000001</c:v>
                </c:pt>
                <c:pt idx="573">
                  <c:v>1764.9580000000001</c:v>
                </c:pt>
                <c:pt idx="574">
                  <c:v>1765.885</c:v>
                </c:pt>
                <c:pt idx="575">
                  <c:v>1766.816</c:v>
                </c:pt>
                <c:pt idx="576">
                  <c:v>1767.7180000000001</c:v>
                </c:pt>
                <c:pt idx="577">
                  <c:v>1768.6890000000001</c:v>
                </c:pt>
                <c:pt idx="578">
                  <c:v>1769.6220000000001</c:v>
                </c:pt>
                <c:pt idx="579">
                  <c:v>1770.6079999999999</c:v>
                </c:pt>
                <c:pt idx="580">
                  <c:v>1771.5820000000001</c:v>
                </c:pt>
                <c:pt idx="581">
                  <c:v>1772.5909999999999</c:v>
                </c:pt>
                <c:pt idx="582">
                  <c:v>1773.5260000000001</c:v>
                </c:pt>
                <c:pt idx="583">
                  <c:v>1774.5219999999999</c:v>
                </c:pt>
                <c:pt idx="584">
                  <c:v>1775.4949999999999</c:v>
                </c:pt>
                <c:pt idx="585">
                  <c:v>1776.38</c:v>
                </c:pt>
                <c:pt idx="586">
                  <c:v>1777.31</c:v>
                </c:pt>
                <c:pt idx="587">
                  <c:v>1778.2149999999999</c:v>
                </c:pt>
                <c:pt idx="588">
                  <c:v>1779.1659999999999</c:v>
                </c:pt>
                <c:pt idx="589">
                  <c:v>1780.1210000000001</c:v>
                </c:pt>
                <c:pt idx="590">
                  <c:v>1781.0060000000001</c:v>
                </c:pt>
                <c:pt idx="591">
                  <c:v>1781.9580000000001</c:v>
                </c:pt>
                <c:pt idx="592">
                  <c:v>1782.8630000000001</c:v>
                </c:pt>
                <c:pt idx="593">
                  <c:v>1783.8330000000001</c:v>
                </c:pt>
                <c:pt idx="594">
                  <c:v>1784.7850000000001</c:v>
                </c:pt>
                <c:pt idx="595">
                  <c:v>1785.694</c:v>
                </c:pt>
                <c:pt idx="596">
                  <c:v>1786.627</c:v>
                </c:pt>
                <c:pt idx="597">
                  <c:v>1787.5419999999999</c:v>
                </c:pt>
                <c:pt idx="598">
                  <c:v>1788.4739999999999</c:v>
                </c:pt>
                <c:pt idx="599">
                  <c:v>1789.402</c:v>
                </c:pt>
                <c:pt idx="600">
                  <c:v>1790.2950000000001</c:v>
                </c:pt>
                <c:pt idx="601">
                  <c:v>1791.2249999999999</c:v>
                </c:pt>
                <c:pt idx="602">
                  <c:v>1792.09</c:v>
                </c:pt>
                <c:pt idx="603">
                  <c:v>1792.98</c:v>
                </c:pt>
                <c:pt idx="604">
                  <c:v>1793.8050000000001</c:v>
                </c:pt>
                <c:pt idx="605">
                  <c:v>1794.691</c:v>
                </c:pt>
                <c:pt idx="606">
                  <c:v>1795.5319999999999</c:v>
                </c:pt>
                <c:pt idx="607">
                  <c:v>1796.432</c:v>
                </c:pt>
                <c:pt idx="608">
                  <c:v>1797.366</c:v>
                </c:pt>
                <c:pt idx="609">
                  <c:v>1798.288</c:v>
                </c:pt>
                <c:pt idx="610">
                  <c:v>1799.212</c:v>
                </c:pt>
                <c:pt idx="611">
                  <c:v>1800.1010000000001</c:v>
                </c:pt>
                <c:pt idx="612">
                  <c:v>1800.9590000000001</c:v>
                </c:pt>
                <c:pt idx="613">
                  <c:v>1801.854</c:v>
                </c:pt>
                <c:pt idx="614">
                  <c:v>1802.7650000000001</c:v>
                </c:pt>
                <c:pt idx="615">
                  <c:v>1803.6679999999999</c:v>
                </c:pt>
                <c:pt idx="616">
                  <c:v>1804.549</c:v>
                </c:pt>
                <c:pt idx="617">
                  <c:v>1805.3889999999999</c:v>
                </c:pt>
                <c:pt idx="618">
                  <c:v>1806.2159999999999</c:v>
                </c:pt>
                <c:pt idx="619">
                  <c:v>1807.1020000000001</c:v>
                </c:pt>
                <c:pt idx="620">
                  <c:v>1807.9079999999999</c:v>
                </c:pt>
                <c:pt idx="621">
                  <c:v>1808.806</c:v>
                </c:pt>
                <c:pt idx="622">
                  <c:v>1809.6559999999999</c:v>
                </c:pt>
                <c:pt idx="623">
                  <c:v>1810.5519999999999</c:v>
                </c:pt>
                <c:pt idx="624">
                  <c:v>1811.434</c:v>
                </c:pt>
                <c:pt idx="625">
                  <c:v>1812.367</c:v>
                </c:pt>
                <c:pt idx="626">
                  <c:v>1813.221</c:v>
                </c:pt>
                <c:pt idx="627">
                  <c:v>1814.0160000000001</c:v>
                </c:pt>
                <c:pt idx="628">
                  <c:v>1814.8689999999999</c:v>
                </c:pt>
                <c:pt idx="629">
                  <c:v>1815.7239999999999</c:v>
                </c:pt>
                <c:pt idx="630">
                  <c:v>1816.646</c:v>
                </c:pt>
                <c:pt idx="631">
                  <c:v>1817.4760000000001</c:v>
                </c:pt>
                <c:pt idx="632">
                  <c:v>1818.1489999999999</c:v>
                </c:pt>
                <c:pt idx="633">
                  <c:v>1818.3009999999999</c:v>
                </c:pt>
                <c:pt idx="634">
                  <c:v>1819.154</c:v>
                </c:pt>
                <c:pt idx="635">
                  <c:v>1819.952</c:v>
                </c:pt>
                <c:pt idx="636">
                  <c:v>1820.771</c:v>
                </c:pt>
                <c:pt idx="637">
                  <c:v>1821.6220000000001</c:v>
                </c:pt>
                <c:pt idx="638">
                  <c:v>1822.4939999999999</c:v>
                </c:pt>
                <c:pt idx="639">
                  <c:v>1823.377</c:v>
                </c:pt>
                <c:pt idx="640">
                  <c:v>1824.2180000000001</c:v>
                </c:pt>
                <c:pt idx="641">
                  <c:v>1825.0360000000001</c:v>
                </c:pt>
                <c:pt idx="642">
                  <c:v>1825.107</c:v>
                </c:pt>
                <c:pt idx="643">
                  <c:v>1825.873</c:v>
                </c:pt>
                <c:pt idx="644">
                  <c:v>1826.73</c:v>
                </c:pt>
                <c:pt idx="645">
                  <c:v>1827.481</c:v>
                </c:pt>
                <c:pt idx="646">
                  <c:v>1827.519</c:v>
                </c:pt>
                <c:pt idx="647">
                  <c:v>1828.357</c:v>
                </c:pt>
                <c:pt idx="648">
                  <c:v>1829.2139999999999</c:v>
                </c:pt>
                <c:pt idx="649">
                  <c:v>1830.0160000000001</c:v>
                </c:pt>
                <c:pt idx="650">
                  <c:v>1830.84</c:v>
                </c:pt>
                <c:pt idx="651">
                  <c:v>1831.66</c:v>
                </c:pt>
                <c:pt idx="652">
                  <c:v>1832.501</c:v>
                </c:pt>
                <c:pt idx="653">
                  <c:v>1833.3140000000001</c:v>
                </c:pt>
                <c:pt idx="654">
                  <c:v>1834.1769999999999</c:v>
                </c:pt>
                <c:pt idx="655">
                  <c:v>1835.0160000000001</c:v>
                </c:pt>
                <c:pt idx="656">
                  <c:v>1835.8050000000001</c:v>
                </c:pt>
                <c:pt idx="657">
                  <c:v>1836.5809999999999</c:v>
                </c:pt>
                <c:pt idx="658">
                  <c:v>1837.3389999999999</c:v>
                </c:pt>
                <c:pt idx="659">
                  <c:v>1838.162</c:v>
                </c:pt>
                <c:pt idx="660">
                  <c:v>1838.9949999999999</c:v>
                </c:pt>
                <c:pt idx="661">
                  <c:v>1839.8109999999999</c:v>
                </c:pt>
                <c:pt idx="662">
                  <c:v>1840.62</c:v>
                </c:pt>
                <c:pt idx="663">
                  <c:v>1841.374</c:v>
                </c:pt>
                <c:pt idx="664">
                  <c:v>1842.165</c:v>
                </c:pt>
                <c:pt idx="665">
                  <c:v>1842.982</c:v>
                </c:pt>
                <c:pt idx="666">
                  <c:v>1843.7809999999999</c:v>
                </c:pt>
                <c:pt idx="667">
                  <c:v>1844.5930000000001</c:v>
                </c:pt>
                <c:pt idx="668">
                  <c:v>1845.3920000000001</c:v>
                </c:pt>
                <c:pt idx="669">
                  <c:v>1846.2059999999999</c:v>
                </c:pt>
                <c:pt idx="670">
                  <c:v>1847</c:v>
                </c:pt>
                <c:pt idx="671">
                  <c:v>1847.789</c:v>
                </c:pt>
                <c:pt idx="672">
                  <c:v>1848.5640000000001</c:v>
                </c:pt>
                <c:pt idx="673">
                  <c:v>1849.364</c:v>
                </c:pt>
                <c:pt idx="674">
                  <c:v>1850.1590000000001</c:v>
                </c:pt>
                <c:pt idx="675">
                  <c:v>1850.94</c:v>
                </c:pt>
                <c:pt idx="676">
                  <c:v>1851.6690000000001</c:v>
                </c:pt>
                <c:pt idx="677">
                  <c:v>1852.491</c:v>
                </c:pt>
                <c:pt idx="678">
                  <c:v>1853.251</c:v>
                </c:pt>
                <c:pt idx="679">
                  <c:v>1854.0409999999999</c:v>
                </c:pt>
                <c:pt idx="680">
                  <c:v>1854.8710000000001</c:v>
                </c:pt>
                <c:pt idx="681">
                  <c:v>1855.0229999999999</c:v>
                </c:pt>
                <c:pt idx="682">
                  <c:v>1855.654</c:v>
                </c:pt>
                <c:pt idx="683">
                  <c:v>1856.4059999999999</c:v>
                </c:pt>
                <c:pt idx="684">
                  <c:v>1857.1949999999999</c:v>
                </c:pt>
                <c:pt idx="685">
                  <c:v>1857.923</c:v>
                </c:pt>
                <c:pt idx="686">
                  <c:v>1858.66</c:v>
                </c:pt>
                <c:pt idx="687">
                  <c:v>1859.3989999999999</c:v>
                </c:pt>
                <c:pt idx="688">
                  <c:v>1860.153</c:v>
                </c:pt>
                <c:pt idx="689">
                  <c:v>1860.941</c:v>
                </c:pt>
                <c:pt idx="690">
                  <c:v>1861.6949999999999</c:v>
                </c:pt>
                <c:pt idx="691">
                  <c:v>1862.49</c:v>
                </c:pt>
                <c:pt idx="692">
                  <c:v>1863.261</c:v>
                </c:pt>
                <c:pt idx="693">
                  <c:v>1864.0070000000001</c:v>
                </c:pt>
                <c:pt idx="694">
                  <c:v>1864.818</c:v>
                </c:pt>
                <c:pt idx="695">
                  <c:v>1865.617</c:v>
                </c:pt>
                <c:pt idx="696">
                  <c:v>1866.3489999999999</c:v>
                </c:pt>
                <c:pt idx="697">
                  <c:v>1867.068</c:v>
                </c:pt>
                <c:pt idx="698">
                  <c:v>1867.8430000000001</c:v>
                </c:pt>
                <c:pt idx="699">
                  <c:v>1868.5830000000001</c:v>
                </c:pt>
                <c:pt idx="700">
                  <c:v>1869.355</c:v>
                </c:pt>
                <c:pt idx="701">
                  <c:v>1870.095</c:v>
                </c:pt>
                <c:pt idx="702">
                  <c:v>1870.8389999999999</c:v>
                </c:pt>
                <c:pt idx="703">
                  <c:v>1871.5740000000001</c:v>
                </c:pt>
                <c:pt idx="704">
                  <c:v>1872.2940000000001</c:v>
                </c:pt>
                <c:pt idx="705">
                  <c:v>1873.047</c:v>
                </c:pt>
                <c:pt idx="706">
                  <c:v>1873.7650000000001</c:v>
                </c:pt>
                <c:pt idx="707">
                  <c:v>1874.529</c:v>
                </c:pt>
                <c:pt idx="708">
                  <c:v>1875.2950000000001</c:v>
                </c:pt>
                <c:pt idx="709">
                  <c:v>1876.075</c:v>
                </c:pt>
                <c:pt idx="710">
                  <c:v>1876.7929999999999</c:v>
                </c:pt>
                <c:pt idx="711">
                  <c:v>1877.5060000000001</c:v>
                </c:pt>
                <c:pt idx="712">
                  <c:v>1878.2809999999999</c:v>
                </c:pt>
                <c:pt idx="713">
                  <c:v>1879.027</c:v>
                </c:pt>
                <c:pt idx="714">
                  <c:v>1879.7439999999999</c:v>
                </c:pt>
                <c:pt idx="715">
                  <c:v>1880.48</c:v>
                </c:pt>
                <c:pt idx="716">
                  <c:v>1881.1949999999999</c:v>
                </c:pt>
                <c:pt idx="717">
                  <c:v>1881.981</c:v>
                </c:pt>
                <c:pt idx="718">
                  <c:v>1882.7449999999999</c:v>
                </c:pt>
                <c:pt idx="719">
                  <c:v>1883.4349999999999</c:v>
                </c:pt>
                <c:pt idx="720">
                  <c:v>1884.181</c:v>
                </c:pt>
                <c:pt idx="721">
                  <c:v>1884.8779999999999</c:v>
                </c:pt>
                <c:pt idx="722">
                  <c:v>1885.5809999999999</c:v>
                </c:pt>
                <c:pt idx="723">
                  <c:v>1886.271</c:v>
                </c:pt>
                <c:pt idx="724">
                  <c:v>1886.9780000000001</c:v>
                </c:pt>
                <c:pt idx="725">
                  <c:v>1887.6959999999999</c:v>
                </c:pt>
                <c:pt idx="726">
                  <c:v>1888.3989999999999</c:v>
                </c:pt>
                <c:pt idx="727">
                  <c:v>1889.1079999999999</c:v>
                </c:pt>
                <c:pt idx="728">
                  <c:v>1889.8119999999999</c:v>
                </c:pt>
                <c:pt idx="729">
                  <c:v>1890.4570000000001</c:v>
                </c:pt>
                <c:pt idx="730">
                  <c:v>1891.1869999999999</c:v>
                </c:pt>
                <c:pt idx="731">
                  <c:v>1891.9490000000001</c:v>
                </c:pt>
                <c:pt idx="732">
                  <c:v>1892.664</c:v>
                </c:pt>
                <c:pt idx="733">
                  <c:v>1893.3320000000001</c:v>
                </c:pt>
                <c:pt idx="734">
                  <c:v>1894.0229999999999</c:v>
                </c:pt>
                <c:pt idx="735">
                  <c:v>1894.7270000000001</c:v>
                </c:pt>
                <c:pt idx="736">
                  <c:v>1895.451</c:v>
                </c:pt>
                <c:pt idx="737">
                  <c:v>1896.15</c:v>
                </c:pt>
                <c:pt idx="738">
                  <c:v>1896.856</c:v>
                </c:pt>
                <c:pt idx="739">
                  <c:v>1897.537</c:v>
                </c:pt>
                <c:pt idx="740">
                  <c:v>1898.2349999999999</c:v>
                </c:pt>
                <c:pt idx="741">
                  <c:v>1898.962</c:v>
                </c:pt>
                <c:pt idx="742">
                  <c:v>1899.702</c:v>
                </c:pt>
                <c:pt idx="743">
                  <c:v>1900.328</c:v>
                </c:pt>
                <c:pt idx="744">
                  <c:v>1901.0260000000001</c:v>
                </c:pt>
                <c:pt idx="745">
                  <c:v>1901.75</c:v>
                </c:pt>
                <c:pt idx="746">
                  <c:v>1902.452</c:v>
                </c:pt>
                <c:pt idx="747">
                  <c:v>1902.71</c:v>
                </c:pt>
                <c:pt idx="748">
                  <c:v>1903.1469999999999</c:v>
                </c:pt>
                <c:pt idx="749">
                  <c:v>1903.848</c:v>
                </c:pt>
                <c:pt idx="750">
                  <c:v>1904.508</c:v>
                </c:pt>
                <c:pt idx="751">
                  <c:v>1905.2280000000001</c:v>
                </c:pt>
                <c:pt idx="752">
                  <c:v>1905.913</c:v>
                </c:pt>
                <c:pt idx="753">
                  <c:v>1906.569</c:v>
                </c:pt>
                <c:pt idx="754">
                  <c:v>1907.211</c:v>
                </c:pt>
                <c:pt idx="755">
                  <c:v>1907.9079999999999</c:v>
                </c:pt>
                <c:pt idx="756">
                  <c:v>1908.318</c:v>
                </c:pt>
                <c:pt idx="757">
                  <c:v>1908.6310000000001</c:v>
                </c:pt>
                <c:pt idx="758">
                  <c:v>1909.297</c:v>
                </c:pt>
                <c:pt idx="759">
                  <c:v>1909.989</c:v>
                </c:pt>
                <c:pt idx="760">
                  <c:v>1910.6579999999999</c:v>
                </c:pt>
                <c:pt idx="761">
                  <c:v>1911.3489999999999</c:v>
                </c:pt>
                <c:pt idx="762">
                  <c:v>1912.02</c:v>
                </c:pt>
                <c:pt idx="763">
                  <c:v>1912.701</c:v>
                </c:pt>
                <c:pt idx="764">
                  <c:v>1913.3489999999999</c:v>
                </c:pt>
                <c:pt idx="765">
                  <c:v>1914.018</c:v>
                </c:pt>
                <c:pt idx="766">
                  <c:v>1914.7180000000001</c:v>
                </c:pt>
                <c:pt idx="767">
                  <c:v>1915.37</c:v>
                </c:pt>
                <c:pt idx="768">
                  <c:v>1916.027</c:v>
                </c:pt>
                <c:pt idx="769">
                  <c:v>1916.6859999999999</c:v>
                </c:pt>
                <c:pt idx="770">
                  <c:v>1917.346</c:v>
                </c:pt>
                <c:pt idx="771">
                  <c:v>1917.971</c:v>
                </c:pt>
                <c:pt idx="772">
                  <c:v>1918.644</c:v>
                </c:pt>
                <c:pt idx="773">
                  <c:v>1919.2739999999999</c:v>
                </c:pt>
                <c:pt idx="774">
                  <c:v>1919.9190000000001</c:v>
                </c:pt>
                <c:pt idx="775">
                  <c:v>1920.6</c:v>
                </c:pt>
                <c:pt idx="776">
                  <c:v>1921.222</c:v>
                </c:pt>
                <c:pt idx="777">
                  <c:v>1921.8119999999999</c:v>
                </c:pt>
                <c:pt idx="778">
                  <c:v>1922.4870000000001</c:v>
                </c:pt>
                <c:pt idx="779">
                  <c:v>1923.152</c:v>
                </c:pt>
                <c:pt idx="780">
                  <c:v>1923.8240000000001</c:v>
                </c:pt>
                <c:pt idx="781">
                  <c:v>1924.4649999999999</c:v>
                </c:pt>
                <c:pt idx="782">
                  <c:v>1925.1</c:v>
                </c:pt>
                <c:pt idx="783">
                  <c:v>1925.7570000000001</c:v>
                </c:pt>
                <c:pt idx="784">
                  <c:v>1926.4359999999999</c:v>
                </c:pt>
                <c:pt idx="785">
                  <c:v>1927.068</c:v>
                </c:pt>
                <c:pt idx="786">
                  <c:v>1927.7470000000001</c:v>
                </c:pt>
                <c:pt idx="787">
                  <c:v>1928.3779999999999</c:v>
                </c:pt>
                <c:pt idx="788">
                  <c:v>1929.0340000000001</c:v>
                </c:pt>
                <c:pt idx="789">
                  <c:v>1929.6859999999999</c:v>
                </c:pt>
                <c:pt idx="790">
                  <c:v>1930.278</c:v>
                </c:pt>
                <c:pt idx="791">
                  <c:v>1930.96</c:v>
                </c:pt>
                <c:pt idx="792">
                  <c:v>1931.6179999999999</c:v>
                </c:pt>
                <c:pt idx="793">
                  <c:v>1932.2760000000001</c:v>
                </c:pt>
                <c:pt idx="794">
                  <c:v>1932.9480000000001</c:v>
                </c:pt>
                <c:pt idx="795">
                  <c:v>1933.547</c:v>
                </c:pt>
                <c:pt idx="796">
                  <c:v>1934.201</c:v>
                </c:pt>
                <c:pt idx="797">
                  <c:v>1934.838</c:v>
                </c:pt>
                <c:pt idx="798">
                  <c:v>1935.47</c:v>
                </c:pt>
                <c:pt idx="799">
                  <c:v>1936.1</c:v>
                </c:pt>
                <c:pt idx="800">
                  <c:v>1936.7349999999999</c:v>
                </c:pt>
                <c:pt idx="801">
                  <c:v>1937.3820000000001</c:v>
                </c:pt>
                <c:pt idx="802">
                  <c:v>1938.09</c:v>
                </c:pt>
                <c:pt idx="803">
                  <c:v>1938.7629999999999</c:v>
                </c:pt>
                <c:pt idx="804">
                  <c:v>1939.347</c:v>
                </c:pt>
                <c:pt idx="805">
                  <c:v>1939.9680000000001</c:v>
                </c:pt>
                <c:pt idx="806">
                  <c:v>1940.579</c:v>
                </c:pt>
                <c:pt idx="807">
                  <c:v>1941.2180000000001</c:v>
                </c:pt>
                <c:pt idx="808">
                  <c:v>1941.8489999999999</c:v>
                </c:pt>
                <c:pt idx="809">
                  <c:v>1942.4580000000001</c:v>
                </c:pt>
                <c:pt idx="810">
                  <c:v>1943.0820000000001</c:v>
                </c:pt>
                <c:pt idx="811">
                  <c:v>1943.702</c:v>
                </c:pt>
                <c:pt idx="812">
                  <c:v>1944.297</c:v>
                </c:pt>
                <c:pt idx="813">
                  <c:v>1944.92</c:v>
                </c:pt>
                <c:pt idx="814">
                  <c:v>1945.5450000000001</c:v>
                </c:pt>
                <c:pt idx="815">
                  <c:v>1946.1379999999999</c:v>
                </c:pt>
                <c:pt idx="816">
                  <c:v>1946.6980000000001</c:v>
                </c:pt>
                <c:pt idx="817">
                  <c:v>1947.318</c:v>
                </c:pt>
                <c:pt idx="818">
                  <c:v>1947.951</c:v>
                </c:pt>
                <c:pt idx="819">
                  <c:v>1948.5820000000001</c:v>
                </c:pt>
                <c:pt idx="820">
                  <c:v>1949.2</c:v>
                </c:pt>
                <c:pt idx="821">
                  <c:v>1949.7750000000001</c:v>
                </c:pt>
                <c:pt idx="822">
                  <c:v>1950.384</c:v>
                </c:pt>
                <c:pt idx="823">
                  <c:v>1951</c:v>
                </c:pt>
                <c:pt idx="824">
                  <c:v>1951.5920000000001</c:v>
                </c:pt>
                <c:pt idx="825">
                  <c:v>1952.211</c:v>
                </c:pt>
                <c:pt idx="826">
                  <c:v>1952.8040000000001</c:v>
                </c:pt>
                <c:pt idx="827">
                  <c:v>1953.431</c:v>
                </c:pt>
                <c:pt idx="828">
                  <c:v>1954.0409999999999</c:v>
                </c:pt>
                <c:pt idx="829">
                  <c:v>1954.6669999999999</c:v>
                </c:pt>
                <c:pt idx="830">
                  <c:v>1955.242</c:v>
                </c:pt>
                <c:pt idx="831">
                  <c:v>1955.8330000000001</c:v>
                </c:pt>
                <c:pt idx="832">
                  <c:v>1956.403</c:v>
                </c:pt>
                <c:pt idx="833">
                  <c:v>1957.0050000000001</c:v>
                </c:pt>
                <c:pt idx="834">
                  <c:v>1957.605</c:v>
                </c:pt>
                <c:pt idx="835">
                  <c:v>1958.1890000000001</c:v>
                </c:pt>
                <c:pt idx="836">
                  <c:v>1958.741</c:v>
                </c:pt>
                <c:pt idx="837">
                  <c:v>1959.337</c:v>
                </c:pt>
                <c:pt idx="838">
                  <c:v>1959.932</c:v>
                </c:pt>
                <c:pt idx="839">
                  <c:v>1960.5139999999999</c:v>
                </c:pt>
                <c:pt idx="840">
                  <c:v>1961.14</c:v>
                </c:pt>
                <c:pt idx="841">
                  <c:v>1961.702</c:v>
                </c:pt>
                <c:pt idx="842">
                  <c:v>1962.3019999999999</c:v>
                </c:pt>
                <c:pt idx="843">
                  <c:v>1962.8910000000001</c:v>
                </c:pt>
                <c:pt idx="844">
                  <c:v>1963.47</c:v>
                </c:pt>
                <c:pt idx="845">
                  <c:v>1964.0319999999999</c:v>
                </c:pt>
                <c:pt idx="846">
                  <c:v>1964.5920000000001</c:v>
                </c:pt>
                <c:pt idx="847">
                  <c:v>1965.174</c:v>
                </c:pt>
                <c:pt idx="848">
                  <c:v>1965.7909999999999</c:v>
                </c:pt>
                <c:pt idx="849">
                  <c:v>1966.365</c:v>
                </c:pt>
                <c:pt idx="850">
                  <c:v>1967.0070000000001</c:v>
                </c:pt>
                <c:pt idx="851">
                  <c:v>1967.6020000000001</c:v>
                </c:pt>
                <c:pt idx="852">
                  <c:v>1968.133</c:v>
                </c:pt>
                <c:pt idx="853">
                  <c:v>1968.732</c:v>
                </c:pt>
                <c:pt idx="854">
                  <c:v>1969.37</c:v>
                </c:pt>
                <c:pt idx="855">
                  <c:v>1969.954</c:v>
                </c:pt>
                <c:pt idx="856">
                  <c:v>1970.539</c:v>
                </c:pt>
                <c:pt idx="857">
                  <c:v>1971.1489999999999</c:v>
                </c:pt>
                <c:pt idx="858">
                  <c:v>1971.731</c:v>
                </c:pt>
                <c:pt idx="859">
                  <c:v>1972.278</c:v>
                </c:pt>
                <c:pt idx="860">
                  <c:v>1972.8430000000001</c:v>
                </c:pt>
                <c:pt idx="861">
                  <c:v>1973.4059999999999</c:v>
                </c:pt>
                <c:pt idx="862">
                  <c:v>1973.9580000000001</c:v>
                </c:pt>
                <c:pt idx="863">
                  <c:v>1974.538</c:v>
                </c:pt>
                <c:pt idx="864">
                  <c:v>1975.11</c:v>
                </c:pt>
                <c:pt idx="865">
                  <c:v>1975.7059999999999</c:v>
                </c:pt>
                <c:pt idx="866">
                  <c:v>1976.279</c:v>
                </c:pt>
                <c:pt idx="867">
                  <c:v>1976.818</c:v>
                </c:pt>
                <c:pt idx="868">
                  <c:v>1977.396</c:v>
                </c:pt>
                <c:pt idx="869">
                  <c:v>1977.9770000000001</c:v>
                </c:pt>
                <c:pt idx="870">
                  <c:v>1978.5740000000001</c:v>
                </c:pt>
                <c:pt idx="871">
                  <c:v>1979.127</c:v>
                </c:pt>
                <c:pt idx="872">
                  <c:v>1979.701</c:v>
                </c:pt>
                <c:pt idx="873">
                  <c:v>1980.22</c:v>
                </c:pt>
                <c:pt idx="874">
                  <c:v>1980.7919999999999</c:v>
                </c:pt>
                <c:pt idx="875">
                  <c:v>1981.338</c:v>
                </c:pt>
                <c:pt idx="876">
                  <c:v>1981.91</c:v>
                </c:pt>
                <c:pt idx="877">
                  <c:v>1982.471</c:v>
                </c:pt>
                <c:pt idx="878">
                  <c:v>1983.029</c:v>
                </c:pt>
                <c:pt idx="879">
                  <c:v>1983.6189999999999</c:v>
                </c:pt>
                <c:pt idx="880">
                  <c:v>1984.1469999999999</c:v>
                </c:pt>
                <c:pt idx="881">
                  <c:v>1984.6980000000001</c:v>
                </c:pt>
                <c:pt idx="882">
                  <c:v>1985.2470000000001</c:v>
                </c:pt>
                <c:pt idx="883">
                  <c:v>1985.8019999999999</c:v>
                </c:pt>
                <c:pt idx="884">
                  <c:v>1986.3420000000001</c:v>
                </c:pt>
                <c:pt idx="885">
                  <c:v>1986.91</c:v>
                </c:pt>
                <c:pt idx="886">
                  <c:v>1987.4480000000001</c:v>
                </c:pt>
                <c:pt idx="887">
                  <c:v>1987.982</c:v>
                </c:pt>
                <c:pt idx="888">
                  <c:v>1988.547</c:v>
                </c:pt>
                <c:pt idx="889">
                  <c:v>1989.134</c:v>
                </c:pt>
                <c:pt idx="890">
                  <c:v>1989.68</c:v>
                </c:pt>
                <c:pt idx="891">
                  <c:v>1990.269</c:v>
                </c:pt>
                <c:pt idx="892">
                  <c:v>1990.8309999999999</c:v>
                </c:pt>
                <c:pt idx="893">
                  <c:v>1991.3989999999999</c:v>
                </c:pt>
                <c:pt idx="894">
                  <c:v>1991.904</c:v>
                </c:pt>
                <c:pt idx="895">
                  <c:v>1992.47</c:v>
                </c:pt>
                <c:pt idx="896">
                  <c:v>1993.0329999999999</c:v>
                </c:pt>
                <c:pt idx="897">
                  <c:v>1993.596</c:v>
                </c:pt>
                <c:pt idx="898">
                  <c:v>1994.135</c:v>
                </c:pt>
                <c:pt idx="899">
                  <c:v>1994.7180000000001</c:v>
                </c:pt>
                <c:pt idx="900">
                  <c:v>1995.2260000000001</c:v>
                </c:pt>
                <c:pt idx="901">
                  <c:v>1995.7439999999999</c:v>
                </c:pt>
                <c:pt idx="902">
                  <c:v>1996.2829999999999</c:v>
                </c:pt>
                <c:pt idx="903">
                  <c:v>1996.845</c:v>
                </c:pt>
                <c:pt idx="904">
                  <c:v>1997.3920000000001</c:v>
                </c:pt>
                <c:pt idx="905">
                  <c:v>1997.9580000000001</c:v>
                </c:pt>
                <c:pt idx="906">
                  <c:v>1998.5150000000001</c:v>
                </c:pt>
                <c:pt idx="907">
                  <c:v>1999.039</c:v>
                </c:pt>
                <c:pt idx="908">
                  <c:v>1999.586</c:v>
                </c:pt>
                <c:pt idx="909">
                  <c:v>2000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4C5F-497A-8E1E-651D3FEC913B}"/>
            </c:ext>
          </c:extLst>
        </c:ser>
        <c:ser>
          <c:idx val="11"/>
          <c:order val="11"/>
          <c:tx>
            <c:strRef>
              <c:f>'Rarefaction_22 SAMPLES'!$M$2</c:f>
              <c:strCache>
                <c:ptCount val="1"/>
                <c:pt idx="0">
                  <c:v>PdCP5</c:v>
                </c:pt>
              </c:strCache>
            </c:strRef>
          </c:tx>
          <c:spPr>
            <a:ln w="2222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SAMPLES'!$M$3:$M$912</c:f>
              <c:numCache>
                <c:formatCode>General</c:formatCode>
                <c:ptCount val="910"/>
                <c:pt idx="0">
                  <c:v>1</c:v>
                </c:pt>
                <c:pt idx="1">
                  <c:v>66.150000000000006</c:v>
                </c:pt>
                <c:pt idx="2">
                  <c:v>79.558999999999997</c:v>
                </c:pt>
                <c:pt idx="3">
                  <c:v>116.456</c:v>
                </c:pt>
                <c:pt idx="4">
                  <c:v>159.37200000000001</c:v>
                </c:pt>
                <c:pt idx="5">
                  <c:v>197.66900000000001</c:v>
                </c:pt>
                <c:pt idx="6">
                  <c:v>232.66800000000001</c:v>
                </c:pt>
                <c:pt idx="7">
                  <c:v>264.86700000000002</c:v>
                </c:pt>
                <c:pt idx="8">
                  <c:v>294.81799999999998</c:v>
                </c:pt>
                <c:pt idx="9">
                  <c:v>323.12799999999999</c:v>
                </c:pt>
                <c:pt idx="10">
                  <c:v>349.964</c:v>
                </c:pt>
                <c:pt idx="11">
                  <c:v>375.10700000000003</c:v>
                </c:pt>
                <c:pt idx="12">
                  <c:v>399.108</c:v>
                </c:pt>
                <c:pt idx="13">
                  <c:v>422.541</c:v>
                </c:pt>
                <c:pt idx="14">
                  <c:v>444.83600000000001</c:v>
                </c:pt>
                <c:pt idx="15">
                  <c:v>466.39800000000002</c:v>
                </c:pt>
                <c:pt idx="16">
                  <c:v>487.005</c:v>
                </c:pt>
                <c:pt idx="17">
                  <c:v>493.24099999999999</c:v>
                </c:pt>
                <c:pt idx="18">
                  <c:v>506.97</c:v>
                </c:pt>
                <c:pt idx="19">
                  <c:v>526.22</c:v>
                </c:pt>
                <c:pt idx="20">
                  <c:v>545.13599999999997</c:v>
                </c:pt>
                <c:pt idx="21">
                  <c:v>563.31799999999998</c:v>
                </c:pt>
                <c:pt idx="22">
                  <c:v>581.13800000000003</c:v>
                </c:pt>
                <c:pt idx="23">
                  <c:v>598.23800000000006</c:v>
                </c:pt>
                <c:pt idx="24">
                  <c:v>615.13199999999995</c:v>
                </c:pt>
                <c:pt idx="25">
                  <c:v>631.39800000000002</c:v>
                </c:pt>
                <c:pt idx="26">
                  <c:v>647.45299999999997</c:v>
                </c:pt>
                <c:pt idx="27">
                  <c:v>663.07500000000005</c:v>
                </c:pt>
                <c:pt idx="28">
                  <c:v>678.57</c:v>
                </c:pt>
                <c:pt idx="29">
                  <c:v>693.36900000000003</c:v>
                </c:pt>
                <c:pt idx="30">
                  <c:v>708.12199999999996</c:v>
                </c:pt>
                <c:pt idx="31">
                  <c:v>722.63599999999997</c:v>
                </c:pt>
                <c:pt idx="32">
                  <c:v>736.59199999999998</c:v>
                </c:pt>
                <c:pt idx="33">
                  <c:v>750.34699999999998</c:v>
                </c:pt>
                <c:pt idx="34">
                  <c:v>763.92700000000002</c:v>
                </c:pt>
                <c:pt idx="35">
                  <c:v>777.36400000000003</c:v>
                </c:pt>
                <c:pt idx="36">
                  <c:v>790.40200000000004</c:v>
                </c:pt>
                <c:pt idx="37">
                  <c:v>803.39300000000003</c:v>
                </c:pt>
                <c:pt idx="38">
                  <c:v>815.82100000000003</c:v>
                </c:pt>
                <c:pt idx="39">
                  <c:v>828.27099999999996</c:v>
                </c:pt>
                <c:pt idx="40">
                  <c:v>840.55799999999999</c:v>
                </c:pt>
                <c:pt idx="41">
                  <c:v>852.63599999999997</c:v>
                </c:pt>
                <c:pt idx="42">
                  <c:v>864.51499999999999</c:v>
                </c:pt>
                <c:pt idx="43">
                  <c:v>876.05600000000004</c:v>
                </c:pt>
                <c:pt idx="44">
                  <c:v>887.32500000000005</c:v>
                </c:pt>
                <c:pt idx="45">
                  <c:v>898.54</c:v>
                </c:pt>
                <c:pt idx="46">
                  <c:v>909.55600000000004</c:v>
                </c:pt>
                <c:pt idx="47">
                  <c:v>920.49699999999996</c:v>
                </c:pt>
                <c:pt idx="48">
                  <c:v>931.25199999999995</c:v>
                </c:pt>
                <c:pt idx="49">
                  <c:v>941.90200000000004</c:v>
                </c:pt>
                <c:pt idx="50">
                  <c:v>952.51099999999997</c:v>
                </c:pt>
                <c:pt idx="51">
                  <c:v>962.78</c:v>
                </c:pt>
                <c:pt idx="52">
                  <c:v>972.94299999999998</c:v>
                </c:pt>
                <c:pt idx="53">
                  <c:v>983.01599999999996</c:v>
                </c:pt>
                <c:pt idx="54">
                  <c:v>983.72799999999995</c:v>
                </c:pt>
                <c:pt idx="55">
                  <c:v>992.81700000000001</c:v>
                </c:pt>
                <c:pt idx="56">
                  <c:v>1002.472</c:v>
                </c:pt>
                <c:pt idx="57">
                  <c:v>1012.04</c:v>
                </c:pt>
                <c:pt idx="58">
                  <c:v>1021.48</c:v>
                </c:pt>
                <c:pt idx="59">
                  <c:v>1031.018</c:v>
                </c:pt>
                <c:pt idx="60">
                  <c:v>1040.3109999999999</c:v>
                </c:pt>
                <c:pt idx="61">
                  <c:v>1049.298</c:v>
                </c:pt>
                <c:pt idx="62">
                  <c:v>1058.25</c:v>
                </c:pt>
                <c:pt idx="63">
                  <c:v>1067.2159999999999</c:v>
                </c:pt>
                <c:pt idx="64">
                  <c:v>1075.8689999999999</c:v>
                </c:pt>
                <c:pt idx="65">
                  <c:v>1084.521</c:v>
                </c:pt>
                <c:pt idx="66">
                  <c:v>1093.059</c:v>
                </c:pt>
                <c:pt idx="67">
                  <c:v>1101.566</c:v>
                </c:pt>
                <c:pt idx="68">
                  <c:v>1110.0229999999999</c:v>
                </c:pt>
                <c:pt idx="69">
                  <c:v>1118.3579999999999</c:v>
                </c:pt>
                <c:pt idx="70">
                  <c:v>1126.5260000000001</c:v>
                </c:pt>
                <c:pt idx="71">
                  <c:v>1134.576</c:v>
                </c:pt>
                <c:pt idx="72">
                  <c:v>1142.577</c:v>
                </c:pt>
                <c:pt idx="73">
                  <c:v>1150.5340000000001</c:v>
                </c:pt>
                <c:pt idx="74">
                  <c:v>1158.33</c:v>
                </c:pt>
                <c:pt idx="75">
                  <c:v>1166.277</c:v>
                </c:pt>
                <c:pt idx="76">
                  <c:v>1173.9580000000001</c:v>
                </c:pt>
                <c:pt idx="77">
                  <c:v>1181.5450000000001</c:v>
                </c:pt>
                <c:pt idx="78">
                  <c:v>1189.155</c:v>
                </c:pt>
                <c:pt idx="79">
                  <c:v>1196.7049999999999</c:v>
                </c:pt>
                <c:pt idx="80">
                  <c:v>1204.2049999999999</c:v>
                </c:pt>
                <c:pt idx="81">
                  <c:v>1211.644</c:v>
                </c:pt>
                <c:pt idx="82">
                  <c:v>1218.9290000000001</c:v>
                </c:pt>
                <c:pt idx="83">
                  <c:v>1226.1310000000001</c:v>
                </c:pt>
                <c:pt idx="84">
                  <c:v>1233.104</c:v>
                </c:pt>
                <c:pt idx="85">
                  <c:v>1240.231</c:v>
                </c:pt>
                <c:pt idx="86">
                  <c:v>1247.1859999999999</c:v>
                </c:pt>
                <c:pt idx="87">
                  <c:v>1254.1479999999999</c:v>
                </c:pt>
                <c:pt idx="88">
                  <c:v>1260.914</c:v>
                </c:pt>
                <c:pt idx="89">
                  <c:v>1267.8579999999999</c:v>
                </c:pt>
                <c:pt idx="90">
                  <c:v>1274.489</c:v>
                </c:pt>
                <c:pt idx="91">
                  <c:v>1281.0550000000001</c:v>
                </c:pt>
                <c:pt idx="92">
                  <c:v>1287.6010000000001</c:v>
                </c:pt>
                <c:pt idx="93">
                  <c:v>1294.2180000000001</c:v>
                </c:pt>
                <c:pt idx="94">
                  <c:v>1300.6659999999999</c:v>
                </c:pt>
                <c:pt idx="95">
                  <c:v>1307.1110000000001</c:v>
                </c:pt>
                <c:pt idx="96">
                  <c:v>1313.5719999999999</c:v>
                </c:pt>
                <c:pt idx="97">
                  <c:v>1319.962</c:v>
                </c:pt>
                <c:pt idx="98">
                  <c:v>1326.251</c:v>
                </c:pt>
                <c:pt idx="99">
                  <c:v>1332.569</c:v>
                </c:pt>
                <c:pt idx="100">
                  <c:v>1338.7170000000001</c:v>
                </c:pt>
                <c:pt idx="101">
                  <c:v>1344.7460000000001</c:v>
                </c:pt>
                <c:pt idx="102">
                  <c:v>1350.89</c:v>
                </c:pt>
                <c:pt idx="103">
                  <c:v>1357.021</c:v>
                </c:pt>
                <c:pt idx="104">
                  <c:v>1363.133</c:v>
                </c:pt>
                <c:pt idx="105">
                  <c:v>1369.1210000000001</c:v>
                </c:pt>
                <c:pt idx="106">
                  <c:v>1375.133</c:v>
                </c:pt>
                <c:pt idx="107">
                  <c:v>1381.145</c:v>
                </c:pt>
                <c:pt idx="108">
                  <c:v>1386.9490000000001</c:v>
                </c:pt>
                <c:pt idx="109">
                  <c:v>1392.748</c:v>
                </c:pt>
                <c:pt idx="110">
                  <c:v>1398.4480000000001</c:v>
                </c:pt>
                <c:pt idx="111">
                  <c:v>1403.931</c:v>
                </c:pt>
                <c:pt idx="112">
                  <c:v>1409.646</c:v>
                </c:pt>
                <c:pt idx="113">
                  <c:v>1415.2059999999999</c:v>
                </c:pt>
                <c:pt idx="114">
                  <c:v>1420.788</c:v>
                </c:pt>
                <c:pt idx="115">
                  <c:v>1426.3330000000001</c:v>
                </c:pt>
                <c:pt idx="116">
                  <c:v>1431.7840000000001</c:v>
                </c:pt>
                <c:pt idx="117">
                  <c:v>1437.375</c:v>
                </c:pt>
                <c:pt idx="118">
                  <c:v>1442.848</c:v>
                </c:pt>
                <c:pt idx="119">
                  <c:v>1448.201</c:v>
                </c:pt>
                <c:pt idx="120">
                  <c:v>1453.662</c:v>
                </c:pt>
                <c:pt idx="121">
                  <c:v>1458.953</c:v>
                </c:pt>
                <c:pt idx="122">
                  <c:v>1464.2270000000001</c:v>
                </c:pt>
                <c:pt idx="123">
                  <c:v>1469.5419999999999</c:v>
                </c:pt>
                <c:pt idx="124">
                  <c:v>1473.0229999999999</c:v>
                </c:pt>
                <c:pt idx="125">
                  <c:v>1474.66</c:v>
                </c:pt>
                <c:pt idx="126">
                  <c:v>1479.798</c:v>
                </c:pt>
                <c:pt idx="127">
                  <c:v>1484.931</c:v>
                </c:pt>
                <c:pt idx="128">
                  <c:v>1490.0519999999999</c:v>
                </c:pt>
                <c:pt idx="129">
                  <c:v>1495.0519999999999</c:v>
                </c:pt>
                <c:pt idx="130">
                  <c:v>1500.2550000000001</c:v>
                </c:pt>
                <c:pt idx="131">
                  <c:v>1505.1559999999999</c:v>
                </c:pt>
                <c:pt idx="132">
                  <c:v>1510.14</c:v>
                </c:pt>
                <c:pt idx="133">
                  <c:v>1513.9069999999999</c:v>
                </c:pt>
                <c:pt idx="134">
                  <c:v>1514.9549999999999</c:v>
                </c:pt>
                <c:pt idx="135">
                  <c:v>1518.47</c:v>
                </c:pt>
                <c:pt idx="136">
                  <c:v>1519.95</c:v>
                </c:pt>
                <c:pt idx="137">
                  <c:v>1524.837</c:v>
                </c:pt>
                <c:pt idx="138">
                  <c:v>1529.636</c:v>
                </c:pt>
                <c:pt idx="139">
                  <c:v>1534.5070000000001</c:v>
                </c:pt>
                <c:pt idx="140">
                  <c:v>1537.2090000000001</c:v>
                </c:pt>
                <c:pt idx="141">
                  <c:v>1539.2829999999999</c:v>
                </c:pt>
                <c:pt idx="142">
                  <c:v>1543.008</c:v>
                </c:pt>
                <c:pt idx="143">
                  <c:v>1543.999</c:v>
                </c:pt>
                <c:pt idx="144">
                  <c:v>1548.7349999999999</c:v>
                </c:pt>
                <c:pt idx="145">
                  <c:v>1553.444</c:v>
                </c:pt>
                <c:pt idx="146">
                  <c:v>1558.086</c:v>
                </c:pt>
                <c:pt idx="147">
                  <c:v>1562.771</c:v>
                </c:pt>
                <c:pt idx="148">
                  <c:v>1567.3489999999999</c:v>
                </c:pt>
                <c:pt idx="149">
                  <c:v>1571.932</c:v>
                </c:pt>
                <c:pt idx="150">
                  <c:v>1576.451</c:v>
                </c:pt>
                <c:pt idx="151">
                  <c:v>1580.87</c:v>
                </c:pt>
                <c:pt idx="152">
                  <c:v>1585.2850000000001</c:v>
                </c:pt>
                <c:pt idx="153">
                  <c:v>1589.595</c:v>
                </c:pt>
                <c:pt idx="154">
                  <c:v>1594.1289999999999</c:v>
                </c:pt>
                <c:pt idx="155">
                  <c:v>1598.575</c:v>
                </c:pt>
                <c:pt idx="156">
                  <c:v>1602.9390000000001</c:v>
                </c:pt>
                <c:pt idx="157">
                  <c:v>1607.3140000000001</c:v>
                </c:pt>
                <c:pt idx="158">
                  <c:v>1611.6</c:v>
                </c:pt>
                <c:pt idx="159">
                  <c:v>1615.94</c:v>
                </c:pt>
                <c:pt idx="160">
                  <c:v>1620.2629999999999</c:v>
                </c:pt>
                <c:pt idx="161">
                  <c:v>1624.396</c:v>
                </c:pt>
                <c:pt idx="162">
                  <c:v>1628.6220000000001</c:v>
                </c:pt>
                <c:pt idx="163">
                  <c:v>1632.895</c:v>
                </c:pt>
                <c:pt idx="164">
                  <c:v>1637.123</c:v>
                </c:pt>
                <c:pt idx="165">
                  <c:v>1641.3119999999999</c:v>
                </c:pt>
                <c:pt idx="166">
                  <c:v>1645.3979999999999</c:v>
                </c:pt>
                <c:pt idx="167">
                  <c:v>1649.56</c:v>
                </c:pt>
                <c:pt idx="168">
                  <c:v>1653.538</c:v>
                </c:pt>
                <c:pt idx="169">
                  <c:v>1657.6579999999999</c:v>
                </c:pt>
                <c:pt idx="170">
                  <c:v>1659.4269999999999</c:v>
                </c:pt>
                <c:pt idx="171">
                  <c:v>1661.739</c:v>
                </c:pt>
                <c:pt idx="172">
                  <c:v>1665.807</c:v>
                </c:pt>
                <c:pt idx="173">
                  <c:v>1669.768</c:v>
                </c:pt>
                <c:pt idx="174">
                  <c:v>1673.6110000000001</c:v>
                </c:pt>
                <c:pt idx="175">
                  <c:v>1677.5440000000001</c:v>
                </c:pt>
                <c:pt idx="176">
                  <c:v>1681.4480000000001</c:v>
                </c:pt>
                <c:pt idx="177">
                  <c:v>1683.271</c:v>
                </c:pt>
                <c:pt idx="178">
                  <c:v>1685.402</c:v>
                </c:pt>
                <c:pt idx="179">
                  <c:v>1689.1769999999999</c:v>
                </c:pt>
                <c:pt idx="180">
                  <c:v>1693.0909999999999</c:v>
                </c:pt>
                <c:pt idx="181">
                  <c:v>1697.067</c:v>
                </c:pt>
                <c:pt idx="182">
                  <c:v>1700.9849999999999</c:v>
                </c:pt>
                <c:pt idx="183">
                  <c:v>1704.825</c:v>
                </c:pt>
                <c:pt idx="184">
                  <c:v>1708.671</c:v>
                </c:pt>
                <c:pt idx="185">
                  <c:v>1712.2829999999999</c:v>
                </c:pt>
                <c:pt idx="186">
                  <c:v>1712.37</c:v>
                </c:pt>
                <c:pt idx="187">
                  <c:v>1716.0519999999999</c:v>
                </c:pt>
                <c:pt idx="188">
                  <c:v>1719.7529999999999</c:v>
                </c:pt>
                <c:pt idx="189">
                  <c:v>1723.366</c:v>
                </c:pt>
                <c:pt idx="190">
                  <c:v>1727.115</c:v>
                </c:pt>
                <c:pt idx="191">
                  <c:v>1730.8050000000001</c:v>
                </c:pt>
                <c:pt idx="192">
                  <c:v>1734.43</c:v>
                </c:pt>
                <c:pt idx="193">
                  <c:v>1738.107</c:v>
                </c:pt>
                <c:pt idx="194">
                  <c:v>1741.7819999999999</c:v>
                </c:pt>
                <c:pt idx="195">
                  <c:v>1745.307</c:v>
                </c:pt>
                <c:pt idx="196">
                  <c:v>1748.029</c:v>
                </c:pt>
                <c:pt idx="197">
                  <c:v>1748.857</c:v>
                </c:pt>
                <c:pt idx="198">
                  <c:v>1752.3620000000001</c:v>
                </c:pt>
                <c:pt idx="199">
                  <c:v>1756.0329999999999</c:v>
                </c:pt>
                <c:pt idx="200">
                  <c:v>1759.5609999999999</c:v>
                </c:pt>
                <c:pt idx="201">
                  <c:v>1763.097</c:v>
                </c:pt>
                <c:pt idx="202">
                  <c:v>1766.643</c:v>
                </c:pt>
                <c:pt idx="203">
                  <c:v>1770.1669999999999</c:v>
                </c:pt>
                <c:pt idx="204">
                  <c:v>1771.777</c:v>
                </c:pt>
                <c:pt idx="205">
                  <c:v>1773.617</c:v>
                </c:pt>
                <c:pt idx="206">
                  <c:v>1776.8019999999999</c:v>
                </c:pt>
                <c:pt idx="207">
                  <c:v>1777.0329999999999</c:v>
                </c:pt>
                <c:pt idx="208">
                  <c:v>1780.5509999999999</c:v>
                </c:pt>
                <c:pt idx="209">
                  <c:v>1783.9639999999999</c:v>
                </c:pt>
                <c:pt idx="210">
                  <c:v>1787.289</c:v>
                </c:pt>
                <c:pt idx="211">
                  <c:v>1790.682</c:v>
                </c:pt>
                <c:pt idx="212">
                  <c:v>1794.047</c:v>
                </c:pt>
                <c:pt idx="213">
                  <c:v>1797.374</c:v>
                </c:pt>
                <c:pt idx="214">
                  <c:v>1800.7180000000001</c:v>
                </c:pt>
                <c:pt idx="215">
                  <c:v>1804.0909999999999</c:v>
                </c:pt>
                <c:pt idx="216">
                  <c:v>1807.346</c:v>
                </c:pt>
                <c:pt idx="217">
                  <c:v>1810.547</c:v>
                </c:pt>
                <c:pt idx="218">
                  <c:v>1813.866</c:v>
                </c:pt>
                <c:pt idx="219">
                  <c:v>1817.1279999999999</c:v>
                </c:pt>
                <c:pt idx="220">
                  <c:v>1820.3710000000001</c:v>
                </c:pt>
                <c:pt idx="221">
                  <c:v>1823.6279999999999</c:v>
                </c:pt>
                <c:pt idx="222">
                  <c:v>1826.837</c:v>
                </c:pt>
                <c:pt idx="223">
                  <c:v>1829.9269999999999</c:v>
                </c:pt>
                <c:pt idx="224">
                  <c:v>1833.1210000000001</c:v>
                </c:pt>
                <c:pt idx="225">
                  <c:v>1836.355</c:v>
                </c:pt>
                <c:pt idx="226">
                  <c:v>1839.509</c:v>
                </c:pt>
                <c:pt idx="227">
                  <c:v>1842.596</c:v>
                </c:pt>
                <c:pt idx="228">
                  <c:v>1845.7239999999999</c:v>
                </c:pt>
                <c:pt idx="229">
                  <c:v>1848.9010000000001</c:v>
                </c:pt>
                <c:pt idx="230">
                  <c:v>1851.943</c:v>
                </c:pt>
                <c:pt idx="231">
                  <c:v>1854.953</c:v>
                </c:pt>
                <c:pt idx="232">
                  <c:v>1858.068</c:v>
                </c:pt>
                <c:pt idx="233">
                  <c:v>1861.19</c:v>
                </c:pt>
                <c:pt idx="234">
                  <c:v>1864.271</c:v>
                </c:pt>
                <c:pt idx="235">
                  <c:v>1867.2950000000001</c:v>
                </c:pt>
                <c:pt idx="236">
                  <c:v>1870.3430000000001</c:v>
                </c:pt>
                <c:pt idx="237">
                  <c:v>1873.354</c:v>
                </c:pt>
                <c:pt idx="238">
                  <c:v>1876.289</c:v>
                </c:pt>
                <c:pt idx="239">
                  <c:v>1879.2729999999999</c:v>
                </c:pt>
                <c:pt idx="240">
                  <c:v>1882.3579999999999</c:v>
                </c:pt>
                <c:pt idx="241">
                  <c:v>1885.239</c:v>
                </c:pt>
                <c:pt idx="242">
                  <c:v>1888.242</c:v>
                </c:pt>
                <c:pt idx="243">
                  <c:v>1891.0630000000001</c:v>
                </c:pt>
                <c:pt idx="244">
                  <c:v>1893.865</c:v>
                </c:pt>
                <c:pt idx="245">
                  <c:v>1896.711</c:v>
                </c:pt>
                <c:pt idx="246">
                  <c:v>1899.605</c:v>
                </c:pt>
                <c:pt idx="247">
                  <c:v>1902.4739999999999</c:v>
                </c:pt>
                <c:pt idx="248">
                  <c:v>1905.2380000000001</c:v>
                </c:pt>
                <c:pt idx="249">
                  <c:v>1908.0029999999999</c:v>
                </c:pt>
                <c:pt idx="250">
                  <c:v>1910.836</c:v>
                </c:pt>
                <c:pt idx="251">
                  <c:v>1913.6089999999999</c:v>
                </c:pt>
                <c:pt idx="252">
                  <c:v>1916.4059999999999</c:v>
                </c:pt>
                <c:pt idx="253">
                  <c:v>1919.174</c:v>
                </c:pt>
                <c:pt idx="254">
                  <c:v>1922.0170000000001</c:v>
                </c:pt>
                <c:pt idx="255">
                  <c:v>1924.7570000000001</c:v>
                </c:pt>
                <c:pt idx="256">
                  <c:v>1927.4839999999999</c:v>
                </c:pt>
                <c:pt idx="257">
                  <c:v>1930.268</c:v>
                </c:pt>
                <c:pt idx="258">
                  <c:v>1932.94</c:v>
                </c:pt>
                <c:pt idx="259">
                  <c:v>1935.731</c:v>
                </c:pt>
                <c:pt idx="260">
                  <c:v>1938.4459999999999</c:v>
                </c:pt>
                <c:pt idx="261">
                  <c:v>1941.104</c:v>
                </c:pt>
                <c:pt idx="262">
                  <c:v>1943.7270000000001</c:v>
                </c:pt>
                <c:pt idx="263">
                  <c:v>1946.3920000000001</c:v>
                </c:pt>
                <c:pt idx="264">
                  <c:v>1949.0409999999999</c:v>
                </c:pt>
                <c:pt idx="265">
                  <c:v>1951.645</c:v>
                </c:pt>
                <c:pt idx="266">
                  <c:v>1954.2360000000001</c:v>
                </c:pt>
                <c:pt idx="267">
                  <c:v>1956.931</c:v>
                </c:pt>
                <c:pt idx="268">
                  <c:v>1959.5070000000001</c:v>
                </c:pt>
                <c:pt idx="269">
                  <c:v>1962.049</c:v>
                </c:pt>
                <c:pt idx="270">
                  <c:v>1964.625</c:v>
                </c:pt>
                <c:pt idx="271">
                  <c:v>1967.213</c:v>
                </c:pt>
                <c:pt idx="272">
                  <c:v>1969.8119999999999</c:v>
                </c:pt>
                <c:pt idx="273">
                  <c:v>1972.2929999999999</c:v>
                </c:pt>
                <c:pt idx="274">
                  <c:v>1974.7650000000001</c:v>
                </c:pt>
                <c:pt idx="275">
                  <c:v>1977.2570000000001</c:v>
                </c:pt>
                <c:pt idx="276">
                  <c:v>1979.759</c:v>
                </c:pt>
                <c:pt idx="277">
                  <c:v>1982.2750000000001</c:v>
                </c:pt>
                <c:pt idx="278">
                  <c:v>1984.739</c:v>
                </c:pt>
                <c:pt idx="279">
                  <c:v>1987.259</c:v>
                </c:pt>
                <c:pt idx="280">
                  <c:v>1989.73</c:v>
                </c:pt>
                <c:pt idx="281">
                  <c:v>1992.163</c:v>
                </c:pt>
                <c:pt idx="282">
                  <c:v>1994.6410000000001</c:v>
                </c:pt>
                <c:pt idx="283">
                  <c:v>1997.191</c:v>
                </c:pt>
                <c:pt idx="284">
                  <c:v>1999.664</c:v>
                </c:pt>
                <c:pt idx="285">
                  <c:v>2002.126</c:v>
                </c:pt>
                <c:pt idx="286">
                  <c:v>2004.5709999999999</c:v>
                </c:pt>
                <c:pt idx="287">
                  <c:v>2006.902</c:v>
                </c:pt>
                <c:pt idx="288">
                  <c:v>2009.329</c:v>
                </c:pt>
                <c:pt idx="289">
                  <c:v>2011.7149999999999</c:v>
                </c:pt>
                <c:pt idx="290">
                  <c:v>2014.037</c:v>
                </c:pt>
                <c:pt idx="291">
                  <c:v>2016.383</c:v>
                </c:pt>
                <c:pt idx="292">
                  <c:v>2018.777</c:v>
                </c:pt>
                <c:pt idx="293">
                  <c:v>2021.13</c:v>
                </c:pt>
                <c:pt idx="294">
                  <c:v>2023.432</c:v>
                </c:pt>
                <c:pt idx="295">
                  <c:v>2025.749</c:v>
                </c:pt>
                <c:pt idx="296">
                  <c:v>2028.107</c:v>
                </c:pt>
                <c:pt idx="297">
                  <c:v>2030.4549999999999</c:v>
                </c:pt>
                <c:pt idx="298">
                  <c:v>2032.7940000000001</c:v>
                </c:pt>
                <c:pt idx="299">
                  <c:v>2035.0650000000001</c:v>
                </c:pt>
                <c:pt idx="300">
                  <c:v>2035.961</c:v>
                </c:pt>
                <c:pt idx="301">
                  <c:v>2037.3989999999999</c:v>
                </c:pt>
                <c:pt idx="302">
                  <c:v>2039.625</c:v>
                </c:pt>
                <c:pt idx="303">
                  <c:v>2041.93</c:v>
                </c:pt>
                <c:pt idx="304">
                  <c:v>2044.164</c:v>
                </c:pt>
                <c:pt idx="305">
                  <c:v>2046.47</c:v>
                </c:pt>
                <c:pt idx="306">
                  <c:v>2048.7190000000001</c:v>
                </c:pt>
                <c:pt idx="307">
                  <c:v>2051</c:v>
                </c:pt>
                <c:pt idx="308">
                  <c:v>2053.2660000000001</c:v>
                </c:pt>
                <c:pt idx="309">
                  <c:v>2055.3690000000001</c:v>
                </c:pt>
                <c:pt idx="310">
                  <c:v>2057.5140000000001</c:v>
                </c:pt>
                <c:pt idx="311">
                  <c:v>2059.748</c:v>
                </c:pt>
                <c:pt idx="312">
                  <c:v>2061.9090000000001</c:v>
                </c:pt>
                <c:pt idx="313">
                  <c:v>2064.125</c:v>
                </c:pt>
                <c:pt idx="314">
                  <c:v>2066.317</c:v>
                </c:pt>
                <c:pt idx="315">
                  <c:v>2068.4259999999999</c:v>
                </c:pt>
                <c:pt idx="316">
                  <c:v>2070.616</c:v>
                </c:pt>
                <c:pt idx="317">
                  <c:v>2072.7890000000002</c:v>
                </c:pt>
                <c:pt idx="318">
                  <c:v>2074.9940000000001</c:v>
                </c:pt>
                <c:pt idx="319">
                  <c:v>2077.107</c:v>
                </c:pt>
                <c:pt idx="320">
                  <c:v>2079.2370000000001</c:v>
                </c:pt>
                <c:pt idx="321">
                  <c:v>2081.3679999999999</c:v>
                </c:pt>
                <c:pt idx="322">
                  <c:v>2083.5569999999998</c:v>
                </c:pt>
                <c:pt idx="323">
                  <c:v>2085.6120000000001</c:v>
                </c:pt>
                <c:pt idx="324">
                  <c:v>2087.7159999999999</c:v>
                </c:pt>
                <c:pt idx="325">
                  <c:v>2089.7730000000001</c:v>
                </c:pt>
                <c:pt idx="326">
                  <c:v>2091.8000000000002</c:v>
                </c:pt>
                <c:pt idx="327">
                  <c:v>2093.8510000000001</c:v>
                </c:pt>
                <c:pt idx="328">
                  <c:v>2095.9360000000001</c:v>
                </c:pt>
                <c:pt idx="329">
                  <c:v>2097.9490000000001</c:v>
                </c:pt>
                <c:pt idx="330">
                  <c:v>2100.0210000000002</c:v>
                </c:pt>
                <c:pt idx="331">
                  <c:v>2102.0770000000002</c:v>
                </c:pt>
                <c:pt idx="332">
                  <c:v>2104.0990000000002</c:v>
                </c:pt>
                <c:pt idx="333">
                  <c:v>2106.1489999999999</c:v>
                </c:pt>
                <c:pt idx="334">
                  <c:v>2108.2530000000002</c:v>
                </c:pt>
                <c:pt idx="335">
                  <c:v>2110.1849999999999</c:v>
                </c:pt>
                <c:pt idx="336">
                  <c:v>2112.203</c:v>
                </c:pt>
                <c:pt idx="337">
                  <c:v>2114.2199999999998</c:v>
                </c:pt>
                <c:pt idx="338">
                  <c:v>2116.279</c:v>
                </c:pt>
                <c:pt idx="339">
                  <c:v>2118.2579999999998</c:v>
                </c:pt>
                <c:pt idx="340">
                  <c:v>2120.232</c:v>
                </c:pt>
                <c:pt idx="341">
                  <c:v>2122.2260000000001</c:v>
                </c:pt>
                <c:pt idx="342">
                  <c:v>2124.2640000000001</c:v>
                </c:pt>
                <c:pt idx="343">
                  <c:v>2126.2649999999999</c:v>
                </c:pt>
                <c:pt idx="344">
                  <c:v>2128.2739999999999</c:v>
                </c:pt>
                <c:pt idx="345">
                  <c:v>2130.1990000000001</c:v>
                </c:pt>
                <c:pt idx="346">
                  <c:v>2132.1129999999998</c:v>
                </c:pt>
                <c:pt idx="347">
                  <c:v>2134.0340000000001</c:v>
                </c:pt>
                <c:pt idx="348">
                  <c:v>2135.9569999999999</c:v>
                </c:pt>
                <c:pt idx="349">
                  <c:v>2137.9009999999998</c:v>
                </c:pt>
                <c:pt idx="350">
                  <c:v>2139.7959999999998</c:v>
                </c:pt>
                <c:pt idx="351">
                  <c:v>2141.654</c:v>
                </c:pt>
                <c:pt idx="352">
                  <c:v>2143.5709999999999</c:v>
                </c:pt>
                <c:pt idx="353">
                  <c:v>2145.4560000000001</c:v>
                </c:pt>
                <c:pt idx="354">
                  <c:v>2147.3919999999998</c:v>
                </c:pt>
                <c:pt idx="355">
                  <c:v>2149.259</c:v>
                </c:pt>
                <c:pt idx="356">
                  <c:v>2151.1039999999998</c:v>
                </c:pt>
                <c:pt idx="357">
                  <c:v>2153.0079999999998</c:v>
                </c:pt>
                <c:pt idx="358">
                  <c:v>2154.8989999999999</c:v>
                </c:pt>
                <c:pt idx="359">
                  <c:v>2156.7910000000002</c:v>
                </c:pt>
                <c:pt idx="360">
                  <c:v>2158.636</c:v>
                </c:pt>
                <c:pt idx="361">
                  <c:v>2160.5219999999999</c:v>
                </c:pt>
                <c:pt idx="362">
                  <c:v>2162.3870000000002</c:v>
                </c:pt>
                <c:pt idx="363">
                  <c:v>2164.1680000000001</c:v>
                </c:pt>
                <c:pt idx="364">
                  <c:v>2164.797</c:v>
                </c:pt>
                <c:pt idx="365">
                  <c:v>2165.942</c:v>
                </c:pt>
                <c:pt idx="366">
                  <c:v>2167.7600000000002</c:v>
                </c:pt>
                <c:pt idx="367">
                  <c:v>2169.5120000000002</c:v>
                </c:pt>
                <c:pt idx="368">
                  <c:v>2171.3719999999998</c:v>
                </c:pt>
                <c:pt idx="369">
                  <c:v>2173.1460000000002</c:v>
                </c:pt>
                <c:pt idx="370">
                  <c:v>2174.8719999999998</c:v>
                </c:pt>
                <c:pt idx="371">
                  <c:v>2176.5859999999998</c:v>
                </c:pt>
                <c:pt idx="372">
                  <c:v>2178.3609999999999</c:v>
                </c:pt>
                <c:pt idx="373">
                  <c:v>2180.1570000000002</c:v>
                </c:pt>
                <c:pt idx="374">
                  <c:v>2181.9250000000002</c:v>
                </c:pt>
                <c:pt idx="375">
                  <c:v>2183.7020000000002</c:v>
                </c:pt>
                <c:pt idx="376">
                  <c:v>2185.4369999999999</c:v>
                </c:pt>
                <c:pt idx="377">
                  <c:v>2187.2060000000001</c:v>
                </c:pt>
                <c:pt idx="378">
                  <c:v>2188.9389999999999</c:v>
                </c:pt>
                <c:pt idx="379">
                  <c:v>2190.6109999999999</c:v>
                </c:pt>
                <c:pt idx="380">
                  <c:v>2192.25</c:v>
                </c:pt>
                <c:pt idx="381">
                  <c:v>2193.9859999999999</c:v>
                </c:pt>
                <c:pt idx="382">
                  <c:v>2195.7130000000002</c:v>
                </c:pt>
                <c:pt idx="383">
                  <c:v>2197.4009999999998</c:v>
                </c:pt>
                <c:pt idx="384">
                  <c:v>2199.1010000000001</c:v>
                </c:pt>
                <c:pt idx="385">
                  <c:v>2200.7759999999998</c:v>
                </c:pt>
                <c:pt idx="386">
                  <c:v>2202.4949999999999</c:v>
                </c:pt>
                <c:pt idx="387">
                  <c:v>2204.1669999999999</c:v>
                </c:pt>
                <c:pt idx="388">
                  <c:v>2205.8809999999999</c:v>
                </c:pt>
                <c:pt idx="389">
                  <c:v>2207.5729999999999</c:v>
                </c:pt>
                <c:pt idx="390">
                  <c:v>2209.241</c:v>
                </c:pt>
                <c:pt idx="391">
                  <c:v>2210.8589999999999</c:v>
                </c:pt>
                <c:pt idx="392">
                  <c:v>2212.5610000000001</c:v>
                </c:pt>
                <c:pt idx="393">
                  <c:v>2214.15</c:v>
                </c:pt>
                <c:pt idx="394">
                  <c:v>2215.855</c:v>
                </c:pt>
                <c:pt idx="395">
                  <c:v>2217.4659999999999</c:v>
                </c:pt>
                <c:pt idx="396">
                  <c:v>2219.0909999999999</c:v>
                </c:pt>
                <c:pt idx="397">
                  <c:v>2220.7080000000001</c:v>
                </c:pt>
                <c:pt idx="398">
                  <c:v>2222.3240000000001</c:v>
                </c:pt>
                <c:pt idx="399">
                  <c:v>2223.9679999999998</c:v>
                </c:pt>
                <c:pt idx="400">
                  <c:v>2225.5700000000002</c:v>
                </c:pt>
                <c:pt idx="401">
                  <c:v>2227.152</c:v>
                </c:pt>
                <c:pt idx="402">
                  <c:v>2228.7139999999999</c:v>
                </c:pt>
                <c:pt idx="403">
                  <c:v>2230.36</c:v>
                </c:pt>
                <c:pt idx="404">
                  <c:v>2232.0239999999999</c:v>
                </c:pt>
                <c:pt idx="405">
                  <c:v>2233.6289999999999</c:v>
                </c:pt>
                <c:pt idx="406">
                  <c:v>2235.2150000000001</c:v>
                </c:pt>
                <c:pt idx="407">
                  <c:v>2236.806</c:v>
                </c:pt>
                <c:pt idx="408">
                  <c:v>2238.386</c:v>
                </c:pt>
                <c:pt idx="409">
                  <c:v>2239.9470000000001</c:v>
                </c:pt>
                <c:pt idx="410">
                  <c:v>2241.4969999999998</c:v>
                </c:pt>
                <c:pt idx="411">
                  <c:v>2243.0149999999999</c:v>
                </c:pt>
                <c:pt idx="412">
                  <c:v>2244.444</c:v>
                </c:pt>
                <c:pt idx="413">
                  <c:v>2245.9659999999999</c:v>
                </c:pt>
                <c:pt idx="414">
                  <c:v>2247.5520000000001</c:v>
                </c:pt>
                <c:pt idx="415">
                  <c:v>2249.123</c:v>
                </c:pt>
                <c:pt idx="416">
                  <c:v>2250.63</c:v>
                </c:pt>
                <c:pt idx="417">
                  <c:v>2252.1489999999999</c:v>
                </c:pt>
                <c:pt idx="418">
                  <c:v>2253.6590000000001</c:v>
                </c:pt>
                <c:pt idx="419">
                  <c:v>2255.1999999999998</c:v>
                </c:pt>
                <c:pt idx="420">
                  <c:v>2256.712</c:v>
                </c:pt>
                <c:pt idx="421">
                  <c:v>2258.2829999999999</c:v>
                </c:pt>
                <c:pt idx="422">
                  <c:v>2259.7629999999999</c:v>
                </c:pt>
                <c:pt idx="423">
                  <c:v>2261.2449999999999</c:v>
                </c:pt>
                <c:pt idx="424">
                  <c:v>2262.7429999999999</c:v>
                </c:pt>
                <c:pt idx="425">
                  <c:v>2264.1790000000001</c:v>
                </c:pt>
                <c:pt idx="426">
                  <c:v>2265.6489999999999</c:v>
                </c:pt>
                <c:pt idx="427">
                  <c:v>2267.2049999999999</c:v>
                </c:pt>
                <c:pt idx="428">
                  <c:v>2268.6570000000002</c:v>
                </c:pt>
                <c:pt idx="429">
                  <c:v>2270.08</c:v>
                </c:pt>
                <c:pt idx="430">
                  <c:v>2271.5430000000001</c:v>
                </c:pt>
                <c:pt idx="431">
                  <c:v>2273.0149999999999</c:v>
                </c:pt>
                <c:pt idx="432">
                  <c:v>2274.4479999999999</c:v>
                </c:pt>
                <c:pt idx="433">
                  <c:v>2275.9380000000001</c:v>
                </c:pt>
                <c:pt idx="434">
                  <c:v>2277.3829999999998</c:v>
                </c:pt>
                <c:pt idx="435">
                  <c:v>2278.8449999999998</c:v>
                </c:pt>
                <c:pt idx="436">
                  <c:v>2280.2829999999999</c:v>
                </c:pt>
                <c:pt idx="437">
                  <c:v>2281.6570000000002</c:v>
                </c:pt>
                <c:pt idx="438">
                  <c:v>2283.0940000000001</c:v>
                </c:pt>
                <c:pt idx="439">
                  <c:v>2284.489</c:v>
                </c:pt>
                <c:pt idx="440">
                  <c:v>2285.886</c:v>
                </c:pt>
                <c:pt idx="441">
                  <c:v>2287.299</c:v>
                </c:pt>
                <c:pt idx="442">
                  <c:v>2288.643</c:v>
                </c:pt>
                <c:pt idx="443">
                  <c:v>2290.0079999999998</c:v>
                </c:pt>
                <c:pt idx="444">
                  <c:v>2291.413</c:v>
                </c:pt>
                <c:pt idx="445">
                  <c:v>2292.7530000000002</c:v>
                </c:pt>
                <c:pt idx="446">
                  <c:v>2294.1350000000002</c:v>
                </c:pt>
                <c:pt idx="447">
                  <c:v>2295.5189999999998</c:v>
                </c:pt>
                <c:pt idx="448">
                  <c:v>2296.9659999999999</c:v>
                </c:pt>
                <c:pt idx="449">
                  <c:v>2298.3510000000001</c:v>
                </c:pt>
                <c:pt idx="450">
                  <c:v>2299.6779999999999</c:v>
                </c:pt>
                <c:pt idx="451">
                  <c:v>2301.058</c:v>
                </c:pt>
                <c:pt idx="452">
                  <c:v>2302.442</c:v>
                </c:pt>
                <c:pt idx="453">
                  <c:v>2303.8009999999999</c:v>
                </c:pt>
                <c:pt idx="454">
                  <c:v>2305.1610000000001</c:v>
                </c:pt>
                <c:pt idx="455">
                  <c:v>2306.529</c:v>
                </c:pt>
                <c:pt idx="456">
                  <c:v>2307.9189999999999</c:v>
                </c:pt>
                <c:pt idx="457">
                  <c:v>2309.2330000000002</c:v>
                </c:pt>
                <c:pt idx="458">
                  <c:v>2310.5970000000002</c:v>
                </c:pt>
                <c:pt idx="459">
                  <c:v>2311.8879999999999</c:v>
                </c:pt>
                <c:pt idx="460">
                  <c:v>2313.2489999999998</c:v>
                </c:pt>
                <c:pt idx="461">
                  <c:v>2314.5880000000002</c:v>
                </c:pt>
                <c:pt idx="462">
                  <c:v>2315.9160000000002</c:v>
                </c:pt>
                <c:pt idx="463">
                  <c:v>2317.1860000000001</c:v>
                </c:pt>
                <c:pt idx="464">
                  <c:v>2318.482</c:v>
                </c:pt>
                <c:pt idx="465">
                  <c:v>2319.8009999999999</c:v>
                </c:pt>
                <c:pt idx="466">
                  <c:v>2321.0630000000001</c:v>
                </c:pt>
                <c:pt idx="467">
                  <c:v>2322.2759999999998</c:v>
                </c:pt>
                <c:pt idx="468">
                  <c:v>2323.5279999999998</c:v>
                </c:pt>
                <c:pt idx="469">
                  <c:v>2324.808</c:v>
                </c:pt>
                <c:pt idx="470">
                  <c:v>2326.0450000000001</c:v>
                </c:pt>
                <c:pt idx="471">
                  <c:v>2327.3229999999999</c:v>
                </c:pt>
                <c:pt idx="472">
                  <c:v>2328.5839999999998</c:v>
                </c:pt>
                <c:pt idx="473">
                  <c:v>2329.8609999999999</c:v>
                </c:pt>
                <c:pt idx="474">
                  <c:v>2331.1129999999998</c:v>
                </c:pt>
                <c:pt idx="475">
                  <c:v>2332.3339999999998</c:v>
                </c:pt>
                <c:pt idx="476">
                  <c:v>2333.672</c:v>
                </c:pt>
                <c:pt idx="477">
                  <c:v>2334.9949999999999</c:v>
                </c:pt>
                <c:pt idx="478">
                  <c:v>2336.2399999999998</c:v>
                </c:pt>
                <c:pt idx="479">
                  <c:v>2337.471</c:v>
                </c:pt>
                <c:pt idx="480">
                  <c:v>2338.7089999999998</c:v>
                </c:pt>
                <c:pt idx="481">
                  <c:v>2339.9380000000001</c:v>
                </c:pt>
                <c:pt idx="482">
                  <c:v>2341.1930000000002</c:v>
                </c:pt>
                <c:pt idx="483">
                  <c:v>2342.46</c:v>
                </c:pt>
                <c:pt idx="484">
                  <c:v>2343.6570000000002</c:v>
                </c:pt>
                <c:pt idx="485">
                  <c:v>2344.88</c:v>
                </c:pt>
                <c:pt idx="486">
                  <c:v>2346.0929999999998</c:v>
                </c:pt>
                <c:pt idx="487">
                  <c:v>2347.3020000000001</c:v>
                </c:pt>
                <c:pt idx="488">
                  <c:v>2348.5349999999999</c:v>
                </c:pt>
                <c:pt idx="489">
                  <c:v>2349.8229999999999</c:v>
                </c:pt>
                <c:pt idx="490">
                  <c:v>2351.0419999999999</c:v>
                </c:pt>
                <c:pt idx="491">
                  <c:v>2352.2420000000002</c:v>
                </c:pt>
                <c:pt idx="492">
                  <c:v>2353.5169999999998</c:v>
                </c:pt>
                <c:pt idx="493">
                  <c:v>2354.7260000000001</c:v>
                </c:pt>
                <c:pt idx="494">
                  <c:v>2355.9479999999999</c:v>
                </c:pt>
                <c:pt idx="495">
                  <c:v>2357.1469999999999</c:v>
                </c:pt>
                <c:pt idx="496">
                  <c:v>2358.375</c:v>
                </c:pt>
                <c:pt idx="497">
                  <c:v>2359.5970000000002</c:v>
                </c:pt>
                <c:pt idx="498">
                  <c:v>2360.7730000000001</c:v>
                </c:pt>
                <c:pt idx="499">
                  <c:v>2361.9430000000002</c:v>
                </c:pt>
                <c:pt idx="500">
                  <c:v>2363.1210000000001</c:v>
                </c:pt>
                <c:pt idx="501">
                  <c:v>2364.2910000000002</c:v>
                </c:pt>
                <c:pt idx="502">
                  <c:v>2365.4270000000001</c:v>
                </c:pt>
                <c:pt idx="503">
                  <c:v>2366.5500000000002</c:v>
                </c:pt>
                <c:pt idx="504">
                  <c:v>2367.732</c:v>
                </c:pt>
                <c:pt idx="505">
                  <c:v>2368.9690000000001</c:v>
                </c:pt>
                <c:pt idx="506">
                  <c:v>2370.069</c:v>
                </c:pt>
                <c:pt idx="507">
                  <c:v>2371.2449999999999</c:v>
                </c:pt>
                <c:pt idx="508">
                  <c:v>2372.4140000000002</c:v>
                </c:pt>
                <c:pt idx="509">
                  <c:v>2373.614</c:v>
                </c:pt>
                <c:pt idx="510">
                  <c:v>2374.8000000000002</c:v>
                </c:pt>
                <c:pt idx="511">
                  <c:v>2375.9140000000002</c:v>
                </c:pt>
                <c:pt idx="512">
                  <c:v>2377.0529999999999</c:v>
                </c:pt>
                <c:pt idx="513">
                  <c:v>2378.145</c:v>
                </c:pt>
                <c:pt idx="514">
                  <c:v>2379.2950000000001</c:v>
                </c:pt>
                <c:pt idx="515">
                  <c:v>2380.4549999999999</c:v>
                </c:pt>
                <c:pt idx="516">
                  <c:v>2381.5880000000002</c:v>
                </c:pt>
                <c:pt idx="517">
                  <c:v>2382.797</c:v>
                </c:pt>
                <c:pt idx="518">
                  <c:v>2383.931</c:v>
                </c:pt>
                <c:pt idx="519">
                  <c:v>2385.078</c:v>
                </c:pt>
                <c:pt idx="520">
                  <c:v>2386.1460000000002</c:v>
                </c:pt>
                <c:pt idx="521">
                  <c:v>2387.2330000000002</c:v>
                </c:pt>
                <c:pt idx="522">
                  <c:v>2388.393</c:v>
                </c:pt>
                <c:pt idx="523">
                  <c:v>2389.4430000000002</c:v>
                </c:pt>
                <c:pt idx="524">
                  <c:v>2390.529</c:v>
                </c:pt>
                <c:pt idx="525">
                  <c:v>2391.6019999999999</c:v>
                </c:pt>
                <c:pt idx="526">
                  <c:v>2392.7339999999999</c:v>
                </c:pt>
                <c:pt idx="527">
                  <c:v>2393.8850000000002</c:v>
                </c:pt>
                <c:pt idx="528">
                  <c:v>2394.9490000000001</c:v>
                </c:pt>
                <c:pt idx="529">
                  <c:v>2396.0320000000002</c:v>
                </c:pt>
                <c:pt idx="530">
                  <c:v>2397.0990000000002</c:v>
                </c:pt>
                <c:pt idx="531">
                  <c:v>2398.1550000000002</c:v>
                </c:pt>
                <c:pt idx="532">
                  <c:v>2399.2559999999999</c:v>
                </c:pt>
                <c:pt idx="533">
                  <c:v>2400.3809999999999</c:v>
                </c:pt>
                <c:pt idx="534">
                  <c:v>2401.4540000000002</c:v>
                </c:pt>
                <c:pt idx="535">
                  <c:v>2402.5120000000002</c:v>
                </c:pt>
                <c:pt idx="536">
                  <c:v>2403.5349999999999</c:v>
                </c:pt>
                <c:pt idx="537">
                  <c:v>2404.596</c:v>
                </c:pt>
                <c:pt idx="538">
                  <c:v>2405.6729999999998</c:v>
                </c:pt>
                <c:pt idx="539">
                  <c:v>2406.739</c:v>
                </c:pt>
                <c:pt idx="540">
                  <c:v>2407.7739999999999</c:v>
                </c:pt>
                <c:pt idx="541">
                  <c:v>2408.817</c:v>
                </c:pt>
                <c:pt idx="542">
                  <c:v>2409.88</c:v>
                </c:pt>
                <c:pt idx="543">
                  <c:v>2410.9430000000002</c:v>
                </c:pt>
                <c:pt idx="544">
                  <c:v>2412.0100000000002</c:v>
                </c:pt>
                <c:pt idx="545">
                  <c:v>2413.1019999999999</c:v>
                </c:pt>
                <c:pt idx="546">
                  <c:v>2414.0720000000001</c:v>
                </c:pt>
                <c:pt idx="547">
                  <c:v>2414.1010000000001</c:v>
                </c:pt>
                <c:pt idx="548">
                  <c:v>2415.1350000000002</c:v>
                </c:pt>
                <c:pt idx="549">
                  <c:v>2416.16</c:v>
                </c:pt>
                <c:pt idx="550">
                  <c:v>2417.2249999999999</c:v>
                </c:pt>
                <c:pt idx="551">
                  <c:v>2417.63</c:v>
                </c:pt>
                <c:pt idx="552">
                  <c:v>2418.2800000000002</c:v>
                </c:pt>
                <c:pt idx="553">
                  <c:v>2419.3069999999998</c:v>
                </c:pt>
                <c:pt idx="554">
                  <c:v>2420.337</c:v>
                </c:pt>
                <c:pt idx="555">
                  <c:v>2421.3290000000002</c:v>
                </c:pt>
                <c:pt idx="556">
                  <c:v>2422.3910000000001</c:v>
                </c:pt>
                <c:pt idx="557">
                  <c:v>2423.4110000000001</c:v>
                </c:pt>
                <c:pt idx="558">
                  <c:v>2424.4580000000001</c:v>
                </c:pt>
                <c:pt idx="559">
                  <c:v>2425.4279999999999</c:v>
                </c:pt>
                <c:pt idx="560">
                  <c:v>2426.4290000000001</c:v>
                </c:pt>
                <c:pt idx="561">
                  <c:v>2427.3679999999999</c:v>
                </c:pt>
                <c:pt idx="562">
                  <c:v>2428.3310000000001</c:v>
                </c:pt>
                <c:pt idx="563">
                  <c:v>2429.355</c:v>
                </c:pt>
                <c:pt idx="564">
                  <c:v>2430.348</c:v>
                </c:pt>
                <c:pt idx="565">
                  <c:v>2431.328</c:v>
                </c:pt>
                <c:pt idx="566">
                  <c:v>2432.3449999999998</c:v>
                </c:pt>
                <c:pt idx="567">
                  <c:v>2433.3180000000002</c:v>
                </c:pt>
                <c:pt idx="568">
                  <c:v>2434.2950000000001</c:v>
                </c:pt>
                <c:pt idx="569">
                  <c:v>2435.2669999999998</c:v>
                </c:pt>
                <c:pt idx="570">
                  <c:v>2436.2330000000002</c:v>
                </c:pt>
                <c:pt idx="571">
                  <c:v>2437.2559999999999</c:v>
                </c:pt>
                <c:pt idx="572">
                  <c:v>2438.2530000000002</c:v>
                </c:pt>
                <c:pt idx="573">
                  <c:v>2439.221</c:v>
                </c:pt>
                <c:pt idx="574">
                  <c:v>2440.1849999999999</c:v>
                </c:pt>
                <c:pt idx="575">
                  <c:v>2441.221</c:v>
                </c:pt>
                <c:pt idx="576">
                  <c:v>2442.1320000000001</c:v>
                </c:pt>
                <c:pt idx="577">
                  <c:v>2443.125</c:v>
                </c:pt>
                <c:pt idx="578">
                  <c:v>2444.11</c:v>
                </c:pt>
                <c:pt idx="579">
                  <c:v>2445.0459999999998</c:v>
                </c:pt>
                <c:pt idx="580">
                  <c:v>2446.0300000000002</c:v>
                </c:pt>
                <c:pt idx="581">
                  <c:v>2447</c:v>
                </c:pt>
                <c:pt idx="582">
                  <c:v>2447.9499999999998</c:v>
                </c:pt>
                <c:pt idx="583">
                  <c:v>2448.8829999999998</c:v>
                </c:pt>
                <c:pt idx="584">
                  <c:v>2449.806</c:v>
                </c:pt>
                <c:pt idx="585">
                  <c:v>2450.6909999999998</c:v>
                </c:pt>
                <c:pt idx="586">
                  <c:v>2451.6790000000001</c:v>
                </c:pt>
                <c:pt idx="587">
                  <c:v>2452.607</c:v>
                </c:pt>
                <c:pt idx="588">
                  <c:v>2453.5279999999998</c:v>
                </c:pt>
                <c:pt idx="589">
                  <c:v>2454.471</c:v>
                </c:pt>
                <c:pt idx="590">
                  <c:v>2455.4169999999999</c:v>
                </c:pt>
                <c:pt idx="591">
                  <c:v>2456.335</c:v>
                </c:pt>
                <c:pt idx="592">
                  <c:v>2457.252</c:v>
                </c:pt>
                <c:pt idx="593">
                  <c:v>2458.2190000000001</c:v>
                </c:pt>
                <c:pt idx="594">
                  <c:v>2459.1660000000002</c:v>
                </c:pt>
                <c:pt idx="595">
                  <c:v>2460.0859999999998</c:v>
                </c:pt>
                <c:pt idx="596">
                  <c:v>2461.002</c:v>
                </c:pt>
                <c:pt idx="597">
                  <c:v>2461.9580000000001</c:v>
                </c:pt>
                <c:pt idx="598">
                  <c:v>2462.8490000000002</c:v>
                </c:pt>
                <c:pt idx="599">
                  <c:v>2463.752</c:v>
                </c:pt>
                <c:pt idx="600">
                  <c:v>2464.6619999999998</c:v>
                </c:pt>
                <c:pt idx="601">
                  <c:v>2465.5419999999999</c:v>
                </c:pt>
                <c:pt idx="602">
                  <c:v>2466.4589999999998</c:v>
                </c:pt>
                <c:pt idx="603">
                  <c:v>2467.3560000000002</c:v>
                </c:pt>
                <c:pt idx="604">
                  <c:v>2468.223</c:v>
                </c:pt>
                <c:pt idx="605">
                  <c:v>2469.136</c:v>
                </c:pt>
                <c:pt idx="606">
                  <c:v>2469.9580000000001</c:v>
                </c:pt>
                <c:pt idx="607">
                  <c:v>2470.857</c:v>
                </c:pt>
                <c:pt idx="608">
                  <c:v>2471.7429999999999</c:v>
                </c:pt>
                <c:pt idx="609">
                  <c:v>2472.607</c:v>
                </c:pt>
                <c:pt idx="610">
                  <c:v>2473.5300000000002</c:v>
                </c:pt>
                <c:pt idx="611">
                  <c:v>2474.3890000000001</c:v>
                </c:pt>
                <c:pt idx="612">
                  <c:v>2475.2869999999998</c:v>
                </c:pt>
                <c:pt idx="613">
                  <c:v>2476.1509999999998</c:v>
                </c:pt>
                <c:pt idx="614">
                  <c:v>2477.0410000000002</c:v>
                </c:pt>
                <c:pt idx="615">
                  <c:v>2477.89</c:v>
                </c:pt>
                <c:pt idx="616">
                  <c:v>2478.7579999999998</c:v>
                </c:pt>
                <c:pt idx="617">
                  <c:v>2479.6309999999999</c:v>
                </c:pt>
                <c:pt idx="618">
                  <c:v>2480.5300000000002</c:v>
                </c:pt>
                <c:pt idx="619">
                  <c:v>2481.3649999999998</c:v>
                </c:pt>
                <c:pt idx="620">
                  <c:v>2482.297</c:v>
                </c:pt>
                <c:pt idx="621">
                  <c:v>2483.203</c:v>
                </c:pt>
                <c:pt idx="622">
                  <c:v>2484.04</c:v>
                </c:pt>
                <c:pt idx="623">
                  <c:v>2484.9360000000001</c:v>
                </c:pt>
                <c:pt idx="624">
                  <c:v>2485.8069999999998</c:v>
                </c:pt>
                <c:pt idx="625">
                  <c:v>2486.6660000000002</c:v>
                </c:pt>
                <c:pt idx="626">
                  <c:v>2487.4859999999999</c:v>
                </c:pt>
                <c:pt idx="627">
                  <c:v>2488.337</c:v>
                </c:pt>
                <c:pt idx="628">
                  <c:v>2489.181</c:v>
                </c:pt>
                <c:pt idx="629">
                  <c:v>2490.0859999999998</c:v>
                </c:pt>
                <c:pt idx="630">
                  <c:v>2490.9250000000002</c:v>
                </c:pt>
                <c:pt idx="631">
                  <c:v>2491.7269999999999</c:v>
                </c:pt>
                <c:pt idx="632">
                  <c:v>2492.3980000000001</c:v>
                </c:pt>
                <c:pt idx="633">
                  <c:v>2492.5529999999999</c:v>
                </c:pt>
                <c:pt idx="634">
                  <c:v>2493.3780000000002</c:v>
                </c:pt>
                <c:pt idx="635">
                  <c:v>2494.2260000000001</c:v>
                </c:pt>
                <c:pt idx="636">
                  <c:v>2495.087</c:v>
                </c:pt>
                <c:pt idx="637">
                  <c:v>2495.9169999999999</c:v>
                </c:pt>
                <c:pt idx="638">
                  <c:v>2496.7190000000001</c:v>
                </c:pt>
                <c:pt idx="639">
                  <c:v>2497.576</c:v>
                </c:pt>
                <c:pt idx="640">
                  <c:v>2498.4009999999998</c:v>
                </c:pt>
                <c:pt idx="641">
                  <c:v>2499.279</c:v>
                </c:pt>
                <c:pt idx="642">
                  <c:v>2499.3429999999998</c:v>
                </c:pt>
                <c:pt idx="643">
                  <c:v>2500.1550000000002</c:v>
                </c:pt>
                <c:pt idx="644">
                  <c:v>2500.9490000000001</c:v>
                </c:pt>
                <c:pt idx="645">
                  <c:v>2501.701</c:v>
                </c:pt>
                <c:pt idx="646">
                  <c:v>2501.732</c:v>
                </c:pt>
                <c:pt idx="647">
                  <c:v>2502.511</c:v>
                </c:pt>
                <c:pt idx="648">
                  <c:v>2503.3200000000002</c:v>
                </c:pt>
                <c:pt idx="649">
                  <c:v>2504.165</c:v>
                </c:pt>
                <c:pt idx="650">
                  <c:v>2504.9450000000002</c:v>
                </c:pt>
                <c:pt idx="651">
                  <c:v>2505.7829999999999</c:v>
                </c:pt>
                <c:pt idx="652">
                  <c:v>2506.58</c:v>
                </c:pt>
                <c:pt idx="653">
                  <c:v>2507.3919999999998</c:v>
                </c:pt>
                <c:pt idx="654">
                  <c:v>2508.19</c:v>
                </c:pt>
                <c:pt idx="655">
                  <c:v>2509.0419999999999</c:v>
                </c:pt>
                <c:pt idx="656">
                  <c:v>2509.884</c:v>
                </c:pt>
                <c:pt idx="657">
                  <c:v>2510.67</c:v>
                </c:pt>
                <c:pt idx="658">
                  <c:v>2511.453</c:v>
                </c:pt>
                <c:pt idx="659">
                  <c:v>2512.2159999999999</c:v>
                </c:pt>
                <c:pt idx="660">
                  <c:v>2512.9960000000001</c:v>
                </c:pt>
                <c:pt idx="661">
                  <c:v>2513.7800000000002</c:v>
                </c:pt>
                <c:pt idx="662">
                  <c:v>2514.5520000000001</c:v>
                </c:pt>
                <c:pt idx="663">
                  <c:v>2515.377</c:v>
                </c:pt>
                <c:pt idx="664">
                  <c:v>2516.181</c:v>
                </c:pt>
                <c:pt idx="665">
                  <c:v>2516.9690000000001</c:v>
                </c:pt>
                <c:pt idx="666">
                  <c:v>2517.75</c:v>
                </c:pt>
                <c:pt idx="667">
                  <c:v>2518.567</c:v>
                </c:pt>
                <c:pt idx="668">
                  <c:v>2519.37</c:v>
                </c:pt>
                <c:pt idx="669">
                  <c:v>2520.16</c:v>
                </c:pt>
                <c:pt idx="670">
                  <c:v>2520.953</c:v>
                </c:pt>
                <c:pt idx="671">
                  <c:v>2521.75</c:v>
                </c:pt>
                <c:pt idx="672">
                  <c:v>2522.5390000000002</c:v>
                </c:pt>
                <c:pt idx="673">
                  <c:v>2523.3110000000001</c:v>
                </c:pt>
                <c:pt idx="674">
                  <c:v>2524.1060000000002</c:v>
                </c:pt>
                <c:pt idx="675">
                  <c:v>2524.8980000000001</c:v>
                </c:pt>
                <c:pt idx="676">
                  <c:v>2525.67</c:v>
                </c:pt>
                <c:pt idx="677">
                  <c:v>2526.422</c:v>
                </c:pt>
                <c:pt idx="678">
                  <c:v>2527.192</c:v>
                </c:pt>
                <c:pt idx="679">
                  <c:v>2527.9540000000002</c:v>
                </c:pt>
                <c:pt idx="680">
                  <c:v>2528.7139999999999</c:v>
                </c:pt>
                <c:pt idx="681">
                  <c:v>2528.866</c:v>
                </c:pt>
                <c:pt idx="682">
                  <c:v>2529.518</c:v>
                </c:pt>
                <c:pt idx="683">
                  <c:v>2530.35</c:v>
                </c:pt>
                <c:pt idx="684">
                  <c:v>2531.1320000000001</c:v>
                </c:pt>
                <c:pt idx="685">
                  <c:v>2531.8649999999998</c:v>
                </c:pt>
                <c:pt idx="686">
                  <c:v>2532.5970000000002</c:v>
                </c:pt>
                <c:pt idx="687">
                  <c:v>2533.36</c:v>
                </c:pt>
                <c:pt idx="688">
                  <c:v>2534.1080000000002</c:v>
                </c:pt>
                <c:pt idx="689">
                  <c:v>2534.893</c:v>
                </c:pt>
                <c:pt idx="690">
                  <c:v>2535.6260000000002</c:v>
                </c:pt>
                <c:pt idx="691">
                  <c:v>2536.4050000000002</c:v>
                </c:pt>
                <c:pt idx="692">
                  <c:v>2537.16</c:v>
                </c:pt>
                <c:pt idx="693">
                  <c:v>2537.904</c:v>
                </c:pt>
                <c:pt idx="694">
                  <c:v>2538.663</c:v>
                </c:pt>
                <c:pt idx="695">
                  <c:v>2539.4279999999999</c:v>
                </c:pt>
                <c:pt idx="696">
                  <c:v>2540.17</c:v>
                </c:pt>
                <c:pt idx="697">
                  <c:v>2540.9490000000001</c:v>
                </c:pt>
                <c:pt idx="698">
                  <c:v>2541.7130000000002</c:v>
                </c:pt>
                <c:pt idx="699">
                  <c:v>2542.4879999999998</c:v>
                </c:pt>
                <c:pt idx="700">
                  <c:v>2543.1889999999999</c:v>
                </c:pt>
                <c:pt idx="701">
                  <c:v>2543.87</c:v>
                </c:pt>
                <c:pt idx="702">
                  <c:v>2544.6190000000001</c:v>
                </c:pt>
                <c:pt idx="703">
                  <c:v>2545.366</c:v>
                </c:pt>
                <c:pt idx="704">
                  <c:v>2546.107</c:v>
                </c:pt>
                <c:pt idx="705">
                  <c:v>2546.8890000000001</c:v>
                </c:pt>
                <c:pt idx="706">
                  <c:v>2547.623</c:v>
                </c:pt>
                <c:pt idx="707">
                  <c:v>2548.38</c:v>
                </c:pt>
                <c:pt idx="708">
                  <c:v>2549.1489999999999</c:v>
                </c:pt>
                <c:pt idx="709">
                  <c:v>2549.91</c:v>
                </c:pt>
                <c:pt idx="710">
                  <c:v>2550.576</c:v>
                </c:pt>
                <c:pt idx="711">
                  <c:v>2551.297</c:v>
                </c:pt>
                <c:pt idx="712">
                  <c:v>2552.0140000000001</c:v>
                </c:pt>
                <c:pt idx="713">
                  <c:v>2552.6970000000001</c:v>
                </c:pt>
                <c:pt idx="714">
                  <c:v>2553.4949999999999</c:v>
                </c:pt>
                <c:pt idx="715">
                  <c:v>2554.194</c:v>
                </c:pt>
                <c:pt idx="716">
                  <c:v>2554.8969999999999</c:v>
                </c:pt>
                <c:pt idx="717">
                  <c:v>2555.625</c:v>
                </c:pt>
                <c:pt idx="718">
                  <c:v>2556.335</c:v>
                </c:pt>
                <c:pt idx="719">
                  <c:v>2557.027</c:v>
                </c:pt>
                <c:pt idx="720">
                  <c:v>2557.7719999999999</c:v>
                </c:pt>
                <c:pt idx="721">
                  <c:v>2558.4409999999998</c:v>
                </c:pt>
                <c:pt idx="722">
                  <c:v>2559.1350000000002</c:v>
                </c:pt>
                <c:pt idx="723">
                  <c:v>2559.8649999999998</c:v>
                </c:pt>
                <c:pt idx="724">
                  <c:v>2560.5590000000002</c:v>
                </c:pt>
                <c:pt idx="725">
                  <c:v>2561.2530000000002</c:v>
                </c:pt>
                <c:pt idx="726">
                  <c:v>2561.9450000000002</c:v>
                </c:pt>
                <c:pt idx="727">
                  <c:v>2562.6379999999999</c:v>
                </c:pt>
                <c:pt idx="728">
                  <c:v>2563.3449999999998</c:v>
                </c:pt>
                <c:pt idx="729">
                  <c:v>2564.0479999999998</c:v>
                </c:pt>
                <c:pt idx="730">
                  <c:v>2564.7550000000001</c:v>
                </c:pt>
                <c:pt idx="731">
                  <c:v>2565.4920000000002</c:v>
                </c:pt>
                <c:pt idx="732">
                  <c:v>2566.2460000000001</c:v>
                </c:pt>
                <c:pt idx="733">
                  <c:v>2566.922</c:v>
                </c:pt>
                <c:pt idx="734">
                  <c:v>2567.605</c:v>
                </c:pt>
                <c:pt idx="735">
                  <c:v>2568.2640000000001</c:v>
                </c:pt>
                <c:pt idx="736">
                  <c:v>2568.924</c:v>
                </c:pt>
                <c:pt idx="737">
                  <c:v>2569.6179999999999</c:v>
                </c:pt>
                <c:pt idx="738">
                  <c:v>2570.2710000000002</c:v>
                </c:pt>
                <c:pt idx="739">
                  <c:v>2570.9960000000001</c:v>
                </c:pt>
                <c:pt idx="740">
                  <c:v>2571.7199999999998</c:v>
                </c:pt>
                <c:pt idx="741">
                  <c:v>2572.3560000000002</c:v>
                </c:pt>
                <c:pt idx="742">
                  <c:v>2573.0219999999999</c:v>
                </c:pt>
                <c:pt idx="743">
                  <c:v>2573.7179999999998</c:v>
                </c:pt>
                <c:pt idx="744">
                  <c:v>2574.3919999999998</c:v>
                </c:pt>
                <c:pt idx="745">
                  <c:v>2575.0619999999999</c:v>
                </c:pt>
                <c:pt idx="746">
                  <c:v>2575.739</c:v>
                </c:pt>
                <c:pt idx="747">
                  <c:v>2576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4C5F-497A-8E1E-651D3FEC913B}"/>
            </c:ext>
          </c:extLst>
        </c:ser>
        <c:ser>
          <c:idx val="12"/>
          <c:order val="12"/>
          <c:tx>
            <c:strRef>
              <c:f>'Rarefaction_22 SAMPLES'!$N$2</c:f>
              <c:strCache>
                <c:ptCount val="1"/>
                <c:pt idx="0">
                  <c:v>PdCP6</c:v>
                </c:pt>
              </c:strCache>
            </c:strRef>
          </c:tx>
          <c:spPr>
            <a:ln w="2222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SAMPLES'!$N$3:$N$912</c:f>
              <c:numCache>
                <c:formatCode>General</c:formatCode>
                <c:ptCount val="910"/>
                <c:pt idx="0">
                  <c:v>1</c:v>
                </c:pt>
                <c:pt idx="1">
                  <c:v>39.270000000000003</c:v>
                </c:pt>
                <c:pt idx="2">
                  <c:v>46.494</c:v>
                </c:pt>
                <c:pt idx="3">
                  <c:v>65.718999999999994</c:v>
                </c:pt>
                <c:pt idx="4">
                  <c:v>88.319000000000003</c:v>
                </c:pt>
                <c:pt idx="5">
                  <c:v>108.81399999999999</c:v>
                </c:pt>
                <c:pt idx="6">
                  <c:v>127.66</c:v>
                </c:pt>
                <c:pt idx="7">
                  <c:v>145.04599999999999</c:v>
                </c:pt>
                <c:pt idx="8">
                  <c:v>161.50200000000001</c:v>
                </c:pt>
                <c:pt idx="9">
                  <c:v>177.08099999999999</c:v>
                </c:pt>
                <c:pt idx="10">
                  <c:v>191.84700000000001</c:v>
                </c:pt>
                <c:pt idx="11">
                  <c:v>206.15799999999999</c:v>
                </c:pt>
                <c:pt idx="12">
                  <c:v>219.822</c:v>
                </c:pt>
                <c:pt idx="13">
                  <c:v>232.84</c:v>
                </c:pt>
                <c:pt idx="14">
                  <c:v>245.46199999999999</c:v>
                </c:pt>
                <c:pt idx="15">
                  <c:v>257.79000000000002</c:v>
                </c:pt>
                <c:pt idx="16">
                  <c:v>269.834</c:v>
                </c:pt>
                <c:pt idx="17">
                  <c:v>273.54500000000002</c:v>
                </c:pt>
                <c:pt idx="18">
                  <c:v>281.49700000000001</c:v>
                </c:pt>
                <c:pt idx="19">
                  <c:v>292.61500000000001</c:v>
                </c:pt>
                <c:pt idx="20">
                  <c:v>303.56799999999998</c:v>
                </c:pt>
                <c:pt idx="21">
                  <c:v>314.07</c:v>
                </c:pt>
                <c:pt idx="22">
                  <c:v>324.42500000000001</c:v>
                </c:pt>
                <c:pt idx="23">
                  <c:v>334.61099999999999</c:v>
                </c:pt>
                <c:pt idx="24">
                  <c:v>344.459</c:v>
                </c:pt>
                <c:pt idx="25">
                  <c:v>353.93299999999999</c:v>
                </c:pt>
                <c:pt idx="26">
                  <c:v>363.41199999999998</c:v>
                </c:pt>
                <c:pt idx="27">
                  <c:v>372.68400000000003</c:v>
                </c:pt>
                <c:pt idx="28">
                  <c:v>381.74700000000001</c:v>
                </c:pt>
                <c:pt idx="29">
                  <c:v>390.642</c:v>
                </c:pt>
                <c:pt idx="30">
                  <c:v>399.488</c:v>
                </c:pt>
                <c:pt idx="31">
                  <c:v>408.10700000000003</c:v>
                </c:pt>
                <c:pt idx="32">
                  <c:v>416.58100000000002</c:v>
                </c:pt>
                <c:pt idx="33">
                  <c:v>424.81200000000001</c:v>
                </c:pt>
                <c:pt idx="34">
                  <c:v>433.05399999999997</c:v>
                </c:pt>
                <c:pt idx="35">
                  <c:v>441.036</c:v>
                </c:pt>
                <c:pt idx="36">
                  <c:v>448.86200000000002</c:v>
                </c:pt>
                <c:pt idx="37">
                  <c:v>456.63799999999998</c:v>
                </c:pt>
                <c:pt idx="38">
                  <c:v>464.31599999999997</c:v>
                </c:pt>
                <c:pt idx="39">
                  <c:v>471.72</c:v>
                </c:pt>
                <c:pt idx="40">
                  <c:v>479.05900000000003</c:v>
                </c:pt>
                <c:pt idx="41">
                  <c:v>486.39600000000002</c:v>
                </c:pt>
                <c:pt idx="42">
                  <c:v>493.56599999999997</c:v>
                </c:pt>
                <c:pt idx="43">
                  <c:v>500.733</c:v>
                </c:pt>
                <c:pt idx="44">
                  <c:v>507.76799999999997</c:v>
                </c:pt>
                <c:pt idx="45">
                  <c:v>514.70299999999997</c:v>
                </c:pt>
                <c:pt idx="46">
                  <c:v>521.61</c:v>
                </c:pt>
                <c:pt idx="47">
                  <c:v>528.28499999999997</c:v>
                </c:pt>
                <c:pt idx="48">
                  <c:v>534.98400000000004</c:v>
                </c:pt>
                <c:pt idx="49">
                  <c:v>541.553</c:v>
                </c:pt>
                <c:pt idx="50">
                  <c:v>548.01199999999994</c:v>
                </c:pt>
                <c:pt idx="51">
                  <c:v>554.45699999999999</c:v>
                </c:pt>
                <c:pt idx="52">
                  <c:v>560.85199999999998</c:v>
                </c:pt>
                <c:pt idx="53">
                  <c:v>567.16800000000001</c:v>
                </c:pt>
                <c:pt idx="54">
                  <c:v>567.60400000000004</c:v>
                </c:pt>
                <c:pt idx="55">
                  <c:v>573.41899999999998</c:v>
                </c:pt>
                <c:pt idx="56">
                  <c:v>579.50099999999998</c:v>
                </c:pt>
                <c:pt idx="57">
                  <c:v>585.51700000000005</c:v>
                </c:pt>
                <c:pt idx="58">
                  <c:v>591.52</c:v>
                </c:pt>
                <c:pt idx="59">
                  <c:v>597.40899999999999</c:v>
                </c:pt>
                <c:pt idx="60">
                  <c:v>603.44000000000005</c:v>
                </c:pt>
                <c:pt idx="61">
                  <c:v>609.38699999999994</c:v>
                </c:pt>
                <c:pt idx="62">
                  <c:v>615.18399999999997</c:v>
                </c:pt>
                <c:pt idx="63">
                  <c:v>620.96199999999999</c:v>
                </c:pt>
                <c:pt idx="64">
                  <c:v>626.68899999999996</c:v>
                </c:pt>
                <c:pt idx="65">
                  <c:v>632.27499999999998</c:v>
                </c:pt>
                <c:pt idx="66">
                  <c:v>637.84299999999996</c:v>
                </c:pt>
                <c:pt idx="67">
                  <c:v>643.36099999999999</c:v>
                </c:pt>
                <c:pt idx="68">
                  <c:v>648.798</c:v>
                </c:pt>
                <c:pt idx="69">
                  <c:v>654.19500000000005</c:v>
                </c:pt>
                <c:pt idx="70">
                  <c:v>659.50199999999995</c:v>
                </c:pt>
                <c:pt idx="71">
                  <c:v>664.83199999999999</c:v>
                </c:pt>
                <c:pt idx="72">
                  <c:v>670.05700000000002</c:v>
                </c:pt>
                <c:pt idx="73">
                  <c:v>675.38099999999997</c:v>
                </c:pt>
                <c:pt idx="74">
                  <c:v>680.37300000000005</c:v>
                </c:pt>
                <c:pt idx="75">
                  <c:v>685.428</c:v>
                </c:pt>
                <c:pt idx="76">
                  <c:v>690.46299999999997</c:v>
                </c:pt>
                <c:pt idx="77">
                  <c:v>695.375</c:v>
                </c:pt>
                <c:pt idx="78">
                  <c:v>700.221</c:v>
                </c:pt>
                <c:pt idx="79">
                  <c:v>705.16</c:v>
                </c:pt>
                <c:pt idx="80">
                  <c:v>710.01400000000001</c:v>
                </c:pt>
                <c:pt idx="81">
                  <c:v>714.81200000000001</c:v>
                </c:pt>
                <c:pt idx="82">
                  <c:v>719.678</c:v>
                </c:pt>
                <c:pt idx="83">
                  <c:v>724.41399999999999</c:v>
                </c:pt>
                <c:pt idx="84">
                  <c:v>729.20100000000002</c:v>
                </c:pt>
                <c:pt idx="85">
                  <c:v>733.93799999999999</c:v>
                </c:pt>
                <c:pt idx="86">
                  <c:v>738.54899999999998</c:v>
                </c:pt>
                <c:pt idx="87">
                  <c:v>743.04600000000005</c:v>
                </c:pt>
                <c:pt idx="88">
                  <c:v>747.48099999999999</c:v>
                </c:pt>
                <c:pt idx="89">
                  <c:v>751.96799999999996</c:v>
                </c:pt>
                <c:pt idx="90">
                  <c:v>756.37</c:v>
                </c:pt>
                <c:pt idx="91">
                  <c:v>760.82600000000002</c:v>
                </c:pt>
                <c:pt idx="92">
                  <c:v>765.22799999999995</c:v>
                </c:pt>
                <c:pt idx="93">
                  <c:v>769.55799999999999</c:v>
                </c:pt>
                <c:pt idx="94">
                  <c:v>773.88199999999995</c:v>
                </c:pt>
                <c:pt idx="95">
                  <c:v>778.11099999999999</c:v>
                </c:pt>
                <c:pt idx="96">
                  <c:v>782.43499999999995</c:v>
                </c:pt>
                <c:pt idx="97">
                  <c:v>786.65899999999999</c:v>
                </c:pt>
                <c:pt idx="98">
                  <c:v>790.84299999999996</c:v>
                </c:pt>
                <c:pt idx="99">
                  <c:v>795.05</c:v>
                </c:pt>
                <c:pt idx="100">
                  <c:v>799.18799999999999</c:v>
                </c:pt>
                <c:pt idx="101">
                  <c:v>803.29200000000003</c:v>
                </c:pt>
                <c:pt idx="102">
                  <c:v>807.33100000000002</c:v>
                </c:pt>
                <c:pt idx="103">
                  <c:v>811.322</c:v>
                </c:pt>
                <c:pt idx="104">
                  <c:v>815.30600000000004</c:v>
                </c:pt>
                <c:pt idx="105">
                  <c:v>819.25099999999998</c:v>
                </c:pt>
                <c:pt idx="106">
                  <c:v>823.20699999999999</c:v>
                </c:pt>
                <c:pt idx="107">
                  <c:v>827.11099999999999</c:v>
                </c:pt>
                <c:pt idx="108">
                  <c:v>830.98599999999999</c:v>
                </c:pt>
                <c:pt idx="109">
                  <c:v>834.81799999999998</c:v>
                </c:pt>
                <c:pt idx="110">
                  <c:v>838.53399999999999</c:v>
                </c:pt>
                <c:pt idx="111">
                  <c:v>842.26700000000005</c:v>
                </c:pt>
                <c:pt idx="112">
                  <c:v>846.07299999999998</c:v>
                </c:pt>
                <c:pt idx="113">
                  <c:v>849.83500000000004</c:v>
                </c:pt>
                <c:pt idx="114">
                  <c:v>853.495</c:v>
                </c:pt>
                <c:pt idx="115">
                  <c:v>857.21699999999998</c:v>
                </c:pt>
                <c:pt idx="116">
                  <c:v>860.94100000000003</c:v>
                </c:pt>
                <c:pt idx="117">
                  <c:v>864.54200000000003</c:v>
                </c:pt>
                <c:pt idx="118">
                  <c:v>868.22299999999996</c:v>
                </c:pt>
                <c:pt idx="119">
                  <c:v>871.73800000000006</c:v>
                </c:pt>
                <c:pt idx="120">
                  <c:v>875.38099999999997</c:v>
                </c:pt>
                <c:pt idx="121">
                  <c:v>878.8</c:v>
                </c:pt>
                <c:pt idx="122">
                  <c:v>882.34699999999998</c:v>
                </c:pt>
                <c:pt idx="123">
                  <c:v>885.81200000000001</c:v>
                </c:pt>
                <c:pt idx="124">
                  <c:v>888.21500000000003</c:v>
                </c:pt>
                <c:pt idx="125">
                  <c:v>889.27800000000002</c:v>
                </c:pt>
                <c:pt idx="126">
                  <c:v>892.74699999999996</c:v>
                </c:pt>
                <c:pt idx="127">
                  <c:v>896.26700000000005</c:v>
                </c:pt>
                <c:pt idx="128">
                  <c:v>899.74099999999999</c:v>
                </c:pt>
                <c:pt idx="129">
                  <c:v>903.14499999999998</c:v>
                </c:pt>
                <c:pt idx="130">
                  <c:v>906.51199999999994</c:v>
                </c:pt>
                <c:pt idx="131">
                  <c:v>909.76700000000005</c:v>
                </c:pt>
                <c:pt idx="132">
                  <c:v>913.06100000000004</c:v>
                </c:pt>
                <c:pt idx="133">
                  <c:v>915.67600000000004</c:v>
                </c:pt>
                <c:pt idx="134">
                  <c:v>916.34299999999996</c:v>
                </c:pt>
                <c:pt idx="135">
                  <c:v>918.61300000000006</c:v>
                </c:pt>
                <c:pt idx="136">
                  <c:v>919.56500000000005</c:v>
                </c:pt>
                <c:pt idx="137">
                  <c:v>922.78899999999999</c:v>
                </c:pt>
                <c:pt idx="138">
                  <c:v>926.13300000000004</c:v>
                </c:pt>
                <c:pt idx="139">
                  <c:v>929.46100000000001</c:v>
                </c:pt>
                <c:pt idx="140">
                  <c:v>931.25400000000002</c:v>
                </c:pt>
                <c:pt idx="141">
                  <c:v>932.72400000000005</c:v>
                </c:pt>
                <c:pt idx="142">
                  <c:v>935.11099999999999</c:v>
                </c:pt>
                <c:pt idx="143">
                  <c:v>935.74300000000005</c:v>
                </c:pt>
                <c:pt idx="144">
                  <c:v>938.86699999999996</c:v>
                </c:pt>
                <c:pt idx="145">
                  <c:v>942.05</c:v>
                </c:pt>
                <c:pt idx="146">
                  <c:v>945.20399999999995</c:v>
                </c:pt>
                <c:pt idx="147">
                  <c:v>948.346</c:v>
                </c:pt>
                <c:pt idx="148">
                  <c:v>951.5</c:v>
                </c:pt>
                <c:pt idx="149">
                  <c:v>954.68100000000004</c:v>
                </c:pt>
                <c:pt idx="150">
                  <c:v>957.60900000000004</c:v>
                </c:pt>
                <c:pt idx="151">
                  <c:v>960.63599999999997</c:v>
                </c:pt>
                <c:pt idx="152">
                  <c:v>963.68799999999999</c:v>
                </c:pt>
                <c:pt idx="153">
                  <c:v>966.61800000000005</c:v>
                </c:pt>
                <c:pt idx="154">
                  <c:v>969.67499999999995</c:v>
                </c:pt>
                <c:pt idx="155">
                  <c:v>972.63099999999997</c:v>
                </c:pt>
                <c:pt idx="156">
                  <c:v>975.57799999999997</c:v>
                </c:pt>
                <c:pt idx="157">
                  <c:v>978.58399999999995</c:v>
                </c:pt>
                <c:pt idx="158">
                  <c:v>981.44200000000001</c:v>
                </c:pt>
                <c:pt idx="159">
                  <c:v>984.38900000000001</c:v>
                </c:pt>
                <c:pt idx="160">
                  <c:v>987.24699999999996</c:v>
                </c:pt>
                <c:pt idx="161">
                  <c:v>990.16700000000003</c:v>
                </c:pt>
                <c:pt idx="162">
                  <c:v>993.06799999999998</c:v>
                </c:pt>
                <c:pt idx="163">
                  <c:v>995.84299999999996</c:v>
                </c:pt>
                <c:pt idx="164">
                  <c:v>998.78200000000004</c:v>
                </c:pt>
                <c:pt idx="165">
                  <c:v>1001.615</c:v>
                </c:pt>
                <c:pt idx="166">
                  <c:v>1004.3049999999999</c:v>
                </c:pt>
                <c:pt idx="167">
                  <c:v>1007.086</c:v>
                </c:pt>
                <c:pt idx="168">
                  <c:v>1009.76</c:v>
                </c:pt>
                <c:pt idx="169">
                  <c:v>1012.486</c:v>
                </c:pt>
                <c:pt idx="170">
                  <c:v>1013.71</c:v>
                </c:pt>
                <c:pt idx="171">
                  <c:v>1015.298</c:v>
                </c:pt>
                <c:pt idx="172">
                  <c:v>1018.024</c:v>
                </c:pt>
                <c:pt idx="173">
                  <c:v>1020.812</c:v>
                </c:pt>
                <c:pt idx="174">
                  <c:v>1023.539</c:v>
                </c:pt>
                <c:pt idx="175">
                  <c:v>1026.2539999999999</c:v>
                </c:pt>
                <c:pt idx="176">
                  <c:v>1028.896</c:v>
                </c:pt>
                <c:pt idx="177">
                  <c:v>1030.134</c:v>
                </c:pt>
                <c:pt idx="178">
                  <c:v>1031.5350000000001</c:v>
                </c:pt>
                <c:pt idx="179">
                  <c:v>1034.17</c:v>
                </c:pt>
                <c:pt idx="180">
                  <c:v>1036.7619999999999</c:v>
                </c:pt>
                <c:pt idx="181">
                  <c:v>1039.377</c:v>
                </c:pt>
                <c:pt idx="182">
                  <c:v>1041.953</c:v>
                </c:pt>
                <c:pt idx="183">
                  <c:v>1044.557</c:v>
                </c:pt>
                <c:pt idx="184">
                  <c:v>1047.0619999999999</c:v>
                </c:pt>
                <c:pt idx="185">
                  <c:v>1049.491</c:v>
                </c:pt>
                <c:pt idx="186">
                  <c:v>1049.5329999999999</c:v>
                </c:pt>
                <c:pt idx="187">
                  <c:v>1052.056</c:v>
                </c:pt>
                <c:pt idx="188">
                  <c:v>1054.5429999999999</c:v>
                </c:pt>
                <c:pt idx="189">
                  <c:v>1057.0830000000001</c:v>
                </c:pt>
                <c:pt idx="190">
                  <c:v>1059.5920000000001</c:v>
                </c:pt>
                <c:pt idx="191">
                  <c:v>1062.097</c:v>
                </c:pt>
                <c:pt idx="192">
                  <c:v>1064.616</c:v>
                </c:pt>
                <c:pt idx="193">
                  <c:v>1067.1130000000001</c:v>
                </c:pt>
                <c:pt idx="194">
                  <c:v>1069.5550000000001</c:v>
                </c:pt>
                <c:pt idx="195">
                  <c:v>1071.894</c:v>
                </c:pt>
                <c:pt idx="196">
                  <c:v>1073.7929999999999</c:v>
                </c:pt>
                <c:pt idx="197">
                  <c:v>1074.373</c:v>
                </c:pt>
                <c:pt idx="198">
                  <c:v>1076.7940000000001</c:v>
                </c:pt>
                <c:pt idx="199">
                  <c:v>1079.213</c:v>
                </c:pt>
                <c:pt idx="200">
                  <c:v>1081.5820000000001</c:v>
                </c:pt>
                <c:pt idx="201">
                  <c:v>1083.9839999999999</c:v>
                </c:pt>
                <c:pt idx="202">
                  <c:v>1086.3219999999999</c:v>
                </c:pt>
                <c:pt idx="203">
                  <c:v>1088.614</c:v>
                </c:pt>
                <c:pt idx="204">
                  <c:v>1089.692</c:v>
                </c:pt>
                <c:pt idx="205">
                  <c:v>1090.9749999999999</c:v>
                </c:pt>
                <c:pt idx="206">
                  <c:v>1093.1759999999999</c:v>
                </c:pt>
                <c:pt idx="207">
                  <c:v>1093.308</c:v>
                </c:pt>
                <c:pt idx="208">
                  <c:v>1095.598</c:v>
                </c:pt>
                <c:pt idx="209">
                  <c:v>1097.8430000000001</c:v>
                </c:pt>
                <c:pt idx="210">
                  <c:v>1100.08</c:v>
                </c:pt>
                <c:pt idx="211">
                  <c:v>1102.3630000000001</c:v>
                </c:pt>
                <c:pt idx="212">
                  <c:v>1104.624</c:v>
                </c:pt>
                <c:pt idx="213">
                  <c:v>1106.8720000000001</c:v>
                </c:pt>
                <c:pt idx="214">
                  <c:v>1109.079</c:v>
                </c:pt>
                <c:pt idx="215">
                  <c:v>1111.3109999999999</c:v>
                </c:pt>
                <c:pt idx="216">
                  <c:v>1113.5150000000001</c:v>
                </c:pt>
                <c:pt idx="217">
                  <c:v>1115.8050000000001</c:v>
                </c:pt>
                <c:pt idx="218">
                  <c:v>1117.921</c:v>
                </c:pt>
                <c:pt idx="219">
                  <c:v>1120.1010000000001</c:v>
                </c:pt>
                <c:pt idx="220">
                  <c:v>1122.2570000000001</c:v>
                </c:pt>
                <c:pt idx="221">
                  <c:v>1124.441</c:v>
                </c:pt>
                <c:pt idx="222">
                  <c:v>1126.5219999999999</c:v>
                </c:pt>
                <c:pt idx="223">
                  <c:v>1128.634</c:v>
                </c:pt>
                <c:pt idx="224">
                  <c:v>1130.711</c:v>
                </c:pt>
                <c:pt idx="225">
                  <c:v>1132.904</c:v>
                </c:pt>
                <c:pt idx="226">
                  <c:v>1134.9929999999999</c:v>
                </c:pt>
                <c:pt idx="227">
                  <c:v>1137.0409999999999</c:v>
                </c:pt>
                <c:pt idx="228">
                  <c:v>1139.1130000000001</c:v>
                </c:pt>
                <c:pt idx="229">
                  <c:v>1141.2270000000001</c:v>
                </c:pt>
                <c:pt idx="230">
                  <c:v>1143.3050000000001</c:v>
                </c:pt>
                <c:pt idx="231">
                  <c:v>1145.44</c:v>
                </c:pt>
                <c:pt idx="232">
                  <c:v>1147.472</c:v>
                </c:pt>
                <c:pt idx="233">
                  <c:v>1149.528</c:v>
                </c:pt>
                <c:pt idx="234">
                  <c:v>1151.6020000000001</c:v>
                </c:pt>
                <c:pt idx="235">
                  <c:v>1153.6669999999999</c:v>
                </c:pt>
                <c:pt idx="236">
                  <c:v>1155.6880000000001</c:v>
                </c:pt>
                <c:pt idx="237">
                  <c:v>1157.7329999999999</c:v>
                </c:pt>
                <c:pt idx="238">
                  <c:v>1159.6990000000001</c:v>
                </c:pt>
                <c:pt idx="239">
                  <c:v>1161.7260000000001</c:v>
                </c:pt>
                <c:pt idx="240">
                  <c:v>1163.777</c:v>
                </c:pt>
                <c:pt idx="241">
                  <c:v>1165.7760000000001</c:v>
                </c:pt>
                <c:pt idx="242">
                  <c:v>1167.7719999999999</c:v>
                </c:pt>
                <c:pt idx="243">
                  <c:v>1169.7460000000001</c:v>
                </c:pt>
                <c:pt idx="244">
                  <c:v>1171.675</c:v>
                </c:pt>
                <c:pt idx="245">
                  <c:v>1173.5940000000001</c:v>
                </c:pt>
                <c:pt idx="246">
                  <c:v>1175.5740000000001</c:v>
                </c:pt>
                <c:pt idx="247">
                  <c:v>1177.471</c:v>
                </c:pt>
                <c:pt idx="248">
                  <c:v>1179.4349999999999</c:v>
                </c:pt>
                <c:pt idx="249">
                  <c:v>1181.2639999999999</c:v>
                </c:pt>
                <c:pt idx="250">
                  <c:v>1183.155</c:v>
                </c:pt>
                <c:pt idx="251">
                  <c:v>1185.008</c:v>
                </c:pt>
                <c:pt idx="252">
                  <c:v>1186.931</c:v>
                </c:pt>
                <c:pt idx="253">
                  <c:v>1188.8800000000001</c:v>
                </c:pt>
                <c:pt idx="254">
                  <c:v>1190.662</c:v>
                </c:pt>
                <c:pt idx="255">
                  <c:v>1192.508</c:v>
                </c:pt>
                <c:pt idx="256">
                  <c:v>1194.4000000000001</c:v>
                </c:pt>
                <c:pt idx="257">
                  <c:v>1196.2650000000001</c:v>
                </c:pt>
                <c:pt idx="258">
                  <c:v>1198.095</c:v>
                </c:pt>
                <c:pt idx="259">
                  <c:v>1199.895</c:v>
                </c:pt>
                <c:pt idx="260">
                  <c:v>1201.7080000000001</c:v>
                </c:pt>
                <c:pt idx="261">
                  <c:v>1203.4749999999999</c:v>
                </c:pt>
                <c:pt idx="262">
                  <c:v>1205.2950000000001</c:v>
                </c:pt>
                <c:pt idx="263">
                  <c:v>1207.066</c:v>
                </c:pt>
                <c:pt idx="264">
                  <c:v>1208.854</c:v>
                </c:pt>
                <c:pt idx="265">
                  <c:v>1210.6769999999999</c:v>
                </c:pt>
                <c:pt idx="266">
                  <c:v>1212.441</c:v>
                </c:pt>
                <c:pt idx="267">
                  <c:v>1214.1590000000001</c:v>
                </c:pt>
                <c:pt idx="268">
                  <c:v>1215.95</c:v>
                </c:pt>
                <c:pt idx="269">
                  <c:v>1217.712</c:v>
                </c:pt>
                <c:pt idx="270">
                  <c:v>1219.492</c:v>
                </c:pt>
                <c:pt idx="271">
                  <c:v>1221.2360000000001</c:v>
                </c:pt>
                <c:pt idx="272">
                  <c:v>1222.914</c:v>
                </c:pt>
                <c:pt idx="273">
                  <c:v>1224.54</c:v>
                </c:pt>
                <c:pt idx="274">
                  <c:v>1226.201</c:v>
                </c:pt>
                <c:pt idx="275">
                  <c:v>1227.8710000000001</c:v>
                </c:pt>
                <c:pt idx="276">
                  <c:v>1229.559</c:v>
                </c:pt>
                <c:pt idx="277">
                  <c:v>1231.2739999999999</c:v>
                </c:pt>
                <c:pt idx="278">
                  <c:v>1232.893</c:v>
                </c:pt>
                <c:pt idx="279">
                  <c:v>1234.5360000000001</c:v>
                </c:pt>
                <c:pt idx="280">
                  <c:v>1236.1600000000001</c:v>
                </c:pt>
                <c:pt idx="281">
                  <c:v>1237.809</c:v>
                </c:pt>
                <c:pt idx="282">
                  <c:v>1239.4770000000001</c:v>
                </c:pt>
                <c:pt idx="283">
                  <c:v>1241.0840000000001</c:v>
                </c:pt>
                <c:pt idx="284">
                  <c:v>1242.701</c:v>
                </c:pt>
                <c:pt idx="285">
                  <c:v>1244.3530000000001</c:v>
                </c:pt>
                <c:pt idx="286">
                  <c:v>1245.9929999999999</c:v>
                </c:pt>
                <c:pt idx="287">
                  <c:v>1247.597</c:v>
                </c:pt>
                <c:pt idx="288">
                  <c:v>1249.203</c:v>
                </c:pt>
                <c:pt idx="289">
                  <c:v>1250.78</c:v>
                </c:pt>
                <c:pt idx="290">
                  <c:v>1252.394</c:v>
                </c:pt>
                <c:pt idx="291">
                  <c:v>1253.9449999999999</c:v>
                </c:pt>
                <c:pt idx="292">
                  <c:v>1255.4749999999999</c:v>
                </c:pt>
                <c:pt idx="293">
                  <c:v>1257.08</c:v>
                </c:pt>
                <c:pt idx="294">
                  <c:v>1258.646</c:v>
                </c:pt>
                <c:pt idx="295">
                  <c:v>1260.231</c:v>
                </c:pt>
                <c:pt idx="296">
                  <c:v>1261.7670000000001</c:v>
                </c:pt>
                <c:pt idx="297">
                  <c:v>1263.367</c:v>
                </c:pt>
                <c:pt idx="298">
                  <c:v>1264.9860000000001</c:v>
                </c:pt>
                <c:pt idx="299">
                  <c:v>1266.451</c:v>
                </c:pt>
                <c:pt idx="300">
                  <c:v>1267.0730000000001</c:v>
                </c:pt>
                <c:pt idx="301">
                  <c:v>1268.0309999999999</c:v>
                </c:pt>
                <c:pt idx="302">
                  <c:v>1269.627</c:v>
                </c:pt>
                <c:pt idx="303">
                  <c:v>1271.1410000000001</c:v>
                </c:pt>
                <c:pt idx="304">
                  <c:v>1272.644</c:v>
                </c:pt>
                <c:pt idx="305">
                  <c:v>1274.1659999999999</c:v>
                </c:pt>
                <c:pt idx="306">
                  <c:v>1275.6590000000001</c:v>
                </c:pt>
                <c:pt idx="307">
                  <c:v>1277.155</c:v>
                </c:pt>
                <c:pt idx="308">
                  <c:v>1278.5889999999999</c:v>
                </c:pt>
                <c:pt idx="309">
                  <c:v>1280.057</c:v>
                </c:pt>
                <c:pt idx="310">
                  <c:v>1281.5350000000001</c:v>
                </c:pt>
                <c:pt idx="311">
                  <c:v>1283.0119999999999</c:v>
                </c:pt>
                <c:pt idx="312">
                  <c:v>1284.5250000000001</c:v>
                </c:pt>
                <c:pt idx="313">
                  <c:v>1285.9939999999999</c:v>
                </c:pt>
                <c:pt idx="314">
                  <c:v>1287.414</c:v>
                </c:pt>
                <c:pt idx="315">
                  <c:v>1288.8409999999999</c:v>
                </c:pt>
                <c:pt idx="316">
                  <c:v>1290.2739999999999</c:v>
                </c:pt>
                <c:pt idx="317">
                  <c:v>1291.7090000000001</c:v>
                </c:pt>
                <c:pt idx="318">
                  <c:v>1293.242</c:v>
                </c:pt>
                <c:pt idx="319">
                  <c:v>1294.6420000000001</c:v>
                </c:pt>
                <c:pt idx="320">
                  <c:v>1296.1010000000001</c:v>
                </c:pt>
                <c:pt idx="321">
                  <c:v>1297.5319999999999</c:v>
                </c:pt>
                <c:pt idx="322">
                  <c:v>1298.8679999999999</c:v>
                </c:pt>
                <c:pt idx="323">
                  <c:v>1300.2449999999999</c:v>
                </c:pt>
                <c:pt idx="324">
                  <c:v>1301.6579999999999</c:v>
                </c:pt>
                <c:pt idx="325">
                  <c:v>1303.085</c:v>
                </c:pt>
                <c:pt idx="326">
                  <c:v>1304.5219999999999</c:v>
                </c:pt>
                <c:pt idx="327">
                  <c:v>1305.913</c:v>
                </c:pt>
                <c:pt idx="328">
                  <c:v>1307.296</c:v>
                </c:pt>
                <c:pt idx="329">
                  <c:v>1308.7260000000001</c:v>
                </c:pt>
                <c:pt idx="330">
                  <c:v>1310.107</c:v>
                </c:pt>
                <c:pt idx="331">
                  <c:v>1311.4960000000001</c:v>
                </c:pt>
                <c:pt idx="332">
                  <c:v>1312.8579999999999</c:v>
                </c:pt>
                <c:pt idx="333">
                  <c:v>1314.1780000000001</c:v>
                </c:pt>
                <c:pt idx="334">
                  <c:v>1315.557</c:v>
                </c:pt>
                <c:pt idx="335">
                  <c:v>1316.9469999999999</c:v>
                </c:pt>
                <c:pt idx="336">
                  <c:v>1318.2929999999999</c:v>
                </c:pt>
                <c:pt idx="337">
                  <c:v>1319.569</c:v>
                </c:pt>
                <c:pt idx="338">
                  <c:v>1320.895</c:v>
                </c:pt>
                <c:pt idx="339">
                  <c:v>1322.2560000000001</c:v>
                </c:pt>
                <c:pt idx="340">
                  <c:v>1323.5840000000001</c:v>
                </c:pt>
                <c:pt idx="341">
                  <c:v>1324.866</c:v>
                </c:pt>
                <c:pt idx="342">
                  <c:v>1326.2090000000001</c:v>
                </c:pt>
                <c:pt idx="343">
                  <c:v>1327.51</c:v>
                </c:pt>
                <c:pt idx="344">
                  <c:v>1328.845</c:v>
                </c:pt>
                <c:pt idx="345">
                  <c:v>1330.14</c:v>
                </c:pt>
                <c:pt idx="346">
                  <c:v>1331.347</c:v>
                </c:pt>
                <c:pt idx="347">
                  <c:v>1332.617</c:v>
                </c:pt>
                <c:pt idx="348">
                  <c:v>1333.9079999999999</c:v>
                </c:pt>
                <c:pt idx="349">
                  <c:v>1335.2719999999999</c:v>
                </c:pt>
                <c:pt idx="350">
                  <c:v>1336.588</c:v>
                </c:pt>
                <c:pt idx="351">
                  <c:v>1337.82</c:v>
                </c:pt>
                <c:pt idx="352">
                  <c:v>1339.067</c:v>
                </c:pt>
                <c:pt idx="353">
                  <c:v>1340.365</c:v>
                </c:pt>
                <c:pt idx="354">
                  <c:v>1341.63</c:v>
                </c:pt>
                <c:pt idx="355">
                  <c:v>1342.8530000000001</c:v>
                </c:pt>
                <c:pt idx="356">
                  <c:v>1344.086</c:v>
                </c:pt>
                <c:pt idx="357">
                  <c:v>1345.3150000000001</c:v>
                </c:pt>
                <c:pt idx="358">
                  <c:v>1346.5840000000001</c:v>
                </c:pt>
                <c:pt idx="359">
                  <c:v>1347.835</c:v>
                </c:pt>
                <c:pt idx="360">
                  <c:v>1349.0650000000001</c:v>
                </c:pt>
                <c:pt idx="361">
                  <c:v>1350.327</c:v>
                </c:pt>
                <c:pt idx="362">
                  <c:v>1351.577</c:v>
                </c:pt>
                <c:pt idx="363">
                  <c:v>1352.751</c:v>
                </c:pt>
                <c:pt idx="364">
                  <c:v>1353.2180000000001</c:v>
                </c:pt>
                <c:pt idx="365">
                  <c:v>1353.9760000000001</c:v>
                </c:pt>
                <c:pt idx="366">
                  <c:v>1355.1569999999999</c:v>
                </c:pt>
                <c:pt idx="367">
                  <c:v>1356.4069999999999</c:v>
                </c:pt>
                <c:pt idx="368">
                  <c:v>1357.616</c:v>
                </c:pt>
                <c:pt idx="369">
                  <c:v>1358.768</c:v>
                </c:pt>
                <c:pt idx="370">
                  <c:v>1359.9269999999999</c:v>
                </c:pt>
                <c:pt idx="371">
                  <c:v>1361.1479999999999</c:v>
                </c:pt>
                <c:pt idx="372">
                  <c:v>1362.3430000000001</c:v>
                </c:pt>
                <c:pt idx="373">
                  <c:v>1363.598</c:v>
                </c:pt>
                <c:pt idx="374">
                  <c:v>1364.7819999999999</c:v>
                </c:pt>
                <c:pt idx="375">
                  <c:v>1365.922</c:v>
                </c:pt>
                <c:pt idx="376">
                  <c:v>1367.1179999999999</c:v>
                </c:pt>
                <c:pt idx="377">
                  <c:v>1368.2860000000001</c:v>
                </c:pt>
                <c:pt idx="378">
                  <c:v>1369.444</c:v>
                </c:pt>
                <c:pt idx="379">
                  <c:v>1370.6189999999999</c:v>
                </c:pt>
                <c:pt idx="380">
                  <c:v>1371.759</c:v>
                </c:pt>
                <c:pt idx="381">
                  <c:v>1372.923</c:v>
                </c:pt>
                <c:pt idx="382">
                  <c:v>1374.056</c:v>
                </c:pt>
                <c:pt idx="383">
                  <c:v>1375.2090000000001</c:v>
                </c:pt>
                <c:pt idx="384">
                  <c:v>1376.3440000000001</c:v>
                </c:pt>
                <c:pt idx="385">
                  <c:v>1377.537</c:v>
                </c:pt>
                <c:pt idx="386">
                  <c:v>1378.712</c:v>
                </c:pt>
                <c:pt idx="387">
                  <c:v>1379.796</c:v>
                </c:pt>
                <c:pt idx="388">
                  <c:v>1380.933</c:v>
                </c:pt>
                <c:pt idx="389">
                  <c:v>1382.05</c:v>
                </c:pt>
                <c:pt idx="390">
                  <c:v>1383.182</c:v>
                </c:pt>
                <c:pt idx="391">
                  <c:v>1384.296</c:v>
                </c:pt>
                <c:pt idx="392">
                  <c:v>1385.414</c:v>
                </c:pt>
                <c:pt idx="393">
                  <c:v>1386.508</c:v>
                </c:pt>
                <c:pt idx="394">
                  <c:v>1387.606</c:v>
                </c:pt>
                <c:pt idx="395">
                  <c:v>1388.692</c:v>
                </c:pt>
                <c:pt idx="396">
                  <c:v>1389.806</c:v>
                </c:pt>
                <c:pt idx="397">
                  <c:v>1390.8679999999999</c:v>
                </c:pt>
                <c:pt idx="398">
                  <c:v>1392.0060000000001</c:v>
                </c:pt>
                <c:pt idx="399">
                  <c:v>1393.077</c:v>
                </c:pt>
                <c:pt idx="400">
                  <c:v>1394.173</c:v>
                </c:pt>
                <c:pt idx="401">
                  <c:v>1395.2080000000001</c:v>
                </c:pt>
                <c:pt idx="402">
                  <c:v>1396.2909999999999</c:v>
                </c:pt>
                <c:pt idx="403">
                  <c:v>1397.3869999999999</c:v>
                </c:pt>
                <c:pt idx="404">
                  <c:v>1398.43</c:v>
                </c:pt>
                <c:pt idx="405">
                  <c:v>1399.4770000000001</c:v>
                </c:pt>
                <c:pt idx="406">
                  <c:v>1400.528</c:v>
                </c:pt>
                <c:pt idx="407">
                  <c:v>1401.5830000000001</c:v>
                </c:pt>
                <c:pt idx="408">
                  <c:v>1402.604</c:v>
                </c:pt>
                <c:pt idx="409">
                  <c:v>1403.6690000000001</c:v>
                </c:pt>
                <c:pt idx="410">
                  <c:v>1404.7639999999999</c:v>
                </c:pt>
                <c:pt idx="411">
                  <c:v>1405.848</c:v>
                </c:pt>
                <c:pt idx="412">
                  <c:v>1406.903</c:v>
                </c:pt>
                <c:pt idx="413">
                  <c:v>1407.896</c:v>
                </c:pt>
                <c:pt idx="414">
                  <c:v>1408.8989999999999</c:v>
                </c:pt>
                <c:pt idx="415">
                  <c:v>1410.0129999999999</c:v>
                </c:pt>
                <c:pt idx="416">
                  <c:v>1411.0609999999999</c:v>
                </c:pt>
                <c:pt idx="417">
                  <c:v>1412.0509999999999</c:v>
                </c:pt>
                <c:pt idx="418">
                  <c:v>1413.0309999999999</c:v>
                </c:pt>
                <c:pt idx="419">
                  <c:v>1414.0329999999999</c:v>
                </c:pt>
                <c:pt idx="420">
                  <c:v>1415.08</c:v>
                </c:pt>
                <c:pt idx="421">
                  <c:v>1416.076</c:v>
                </c:pt>
                <c:pt idx="422">
                  <c:v>1417.056</c:v>
                </c:pt>
                <c:pt idx="423">
                  <c:v>1418.1220000000001</c:v>
                </c:pt>
                <c:pt idx="424">
                  <c:v>1419.0989999999999</c:v>
                </c:pt>
                <c:pt idx="425">
                  <c:v>1420.0319999999999</c:v>
                </c:pt>
                <c:pt idx="426">
                  <c:v>1421.018</c:v>
                </c:pt>
                <c:pt idx="427">
                  <c:v>1421.9670000000001</c:v>
                </c:pt>
                <c:pt idx="428">
                  <c:v>1422.9</c:v>
                </c:pt>
                <c:pt idx="429">
                  <c:v>1423.8920000000001</c:v>
                </c:pt>
                <c:pt idx="430">
                  <c:v>1424.88</c:v>
                </c:pt>
                <c:pt idx="431">
                  <c:v>1425.8530000000001</c:v>
                </c:pt>
                <c:pt idx="432">
                  <c:v>1426.8489999999999</c:v>
                </c:pt>
                <c:pt idx="433">
                  <c:v>1427.798</c:v>
                </c:pt>
                <c:pt idx="434">
                  <c:v>1428.8150000000001</c:v>
                </c:pt>
                <c:pt idx="435">
                  <c:v>1429.798</c:v>
                </c:pt>
                <c:pt idx="436">
                  <c:v>1430.729</c:v>
                </c:pt>
                <c:pt idx="437">
                  <c:v>1431.692</c:v>
                </c:pt>
                <c:pt idx="438">
                  <c:v>1432.6769999999999</c:v>
                </c:pt>
                <c:pt idx="439">
                  <c:v>1433.607</c:v>
                </c:pt>
                <c:pt idx="440">
                  <c:v>1434.538</c:v>
                </c:pt>
                <c:pt idx="441">
                  <c:v>1435.4870000000001</c:v>
                </c:pt>
                <c:pt idx="442">
                  <c:v>1436.4469999999999</c:v>
                </c:pt>
                <c:pt idx="443">
                  <c:v>1437.4010000000001</c:v>
                </c:pt>
                <c:pt idx="444">
                  <c:v>1438.3219999999999</c:v>
                </c:pt>
                <c:pt idx="445">
                  <c:v>1439.2819999999999</c:v>
                </c:pt>
                <c:pt idx="446">
                  <c:v>1440.2439999999999</c:v>
                </c:pt>
                <c:pt idx="447">
                  <c:v>1441.18</c:v>
                </c:pt>
                <c:pt idx="448">
                  <c:v>1442.0640000000001</c:v>
                </c:pt>
                <c:pt idx="449">
                  <c:v>1442.99</c:v>
                </c:pt>
                <c:pt idx="450">
                  <c:v>1443.9280000000001</c:v>
                </c:pt>
                <c:pt idx="451">
                  <c:v>1444.9</c:v>
                </c:pt>
                <c:pt idx="452">
                  <c:v>1445.78</c:v>
                </c:pt>
                <c:pt idx="453">
                  <c:v>1446.732</c:v>
                </c:pt>
                <c:pt idx="454">
                  <c:v>1447.664</c:v>
                </c:pt>
                <c:pt idx="455">
                  <c:v>1448.579</c:v>
                </c:pt>
                <c:pt idx="456">
                  <c:v>1449.4949999999999</c:v>
                </c:pt>
                <c:pt idx="457">
                  <c:v>1450.413</c:v>
                </c:pt>
                <c:pt idx="458">
                  <c:v>1451.307</c:v>
                </c:pt>
                <c:pt idx="459">
                  <c:v>1452.202</c:v>
                </c:pt>
                <c:pt idx="460">
                  <c:v>1453.067</c:v>
                </c:pt>
                <c:pt idx="461">
                  <c:v>1454.0039999999999</c:v>
                </c:pt>
                <c:pt idx="462">
                  <c:v>1454.941</c:v>
                </c:pt>
                <c:pt idx="463">
                  <c:v>1455.809</c:v>
                </c:pt>
                <c:pt idx="464">
                  <c:v>1456.72</c:v>
                </c:pt>
                <c:pt idx="465">
                  <c:v>1457.6379999999999</c:v>
                </c:pt>
                <c:pt idx="466">
                  <c:v>1458.528</c:v>
                </c:pt>
                <c:pt idx="467">
                  <c:v>1459.42</c:v>
                </c:pt>
                <c:pt idx="468">
                  <c:v>1460.3230000000001</c:v>
                </c:pt>
                <c:pt idx="469">
                  <c:v>1461.2239999999999</c:v>
                </c:pt>
                <c:pt idx="470">
                  <c:v>1462.0940000000001</c:v>
                </c:pt>
                <c:pt idx="471">
                  <c:v>1462.954</c:v>
                </c:pt>
                <c:pt idx="472">
                  <c:v>1463.7809999999999</c:v>
                </c:pt>
                <c:pt idx="473">
                  <c:v>1464.6659999999999</c:v>
                </c:pt>
                <c:pt idx="474">
                  <c:v>1465.537</c:v>
                </c:pt>
                <c:pt idx="475">
                  <c:v>1466.442</c:v>
                </c:pt>
                <c:pt idx="476">
                  <c:v>1467.3679999999999</c:v>
                </c:pt>
                <c:pt idx="477">
                  <c:v>1468.2080000000001</c:v>
                </c:pt>
                <c:pt idx="478">
                  <c:v>1469.0740000000001</c:v>
                </c:pt>
                <c:pt idx="479">
                  <c:v>1469.9580000000001</c:v>
                </c:pt>
                <c:pt idx="480">
                  <c:v>1470.836</c:v>
                </c:pt>
                <c:pt idx="481">
                  <c:v>1471.6769999999999</c:v>
                </c:pt>
                <c:pt idx="482">
                  <c:v>1472.508</c:v>
                </c:pt>
                <c:pt idx="483">
                  <c:v>1473.3689999999999</c:v>
                </c:pt>
                <c:pt idx="484">
                  <c:v>1474.2339999999999</c:v>
                </c:pt>
                <c:pt idx="485">
                  <c:v>1475.05</c:v>
                </c:pt>
                <c:pt idx="486">
                  <c:v>1475.915</c:v>
                </c:pt>
                <c:pt idx="487">
                  <c:v>1476.79</c:v>
                </c:pt>
                <c:pt idx="488">
                  <c:v>1477.5930000000001</c:v>
                </c:pt>
                <c:pt idx="489">
                  <c:v>1478.4069999999999</c:v>
                </c:pt>
                <c:pt idx="490">
                  <c:v>1479.2339999999999</c:v>
                </c:pt>
                <c:pt idx="491">
                  <c:v>1480.056</c:v>
                </c:pt>
                <c:pt idx="492">
                  <c:v>1480.8979999999999</c:v>
                </c:pt>
                <c:pt idx="493">
                  <c:v>1481.7170000000001</c:v>
                </c:pt>
                <c:pt idx="494">
                  <c:v>1482.5319999999999</c:v>
                </c:pt>
                <c:pt idx="495">
                  <c:v>1483.316</c:v>
                </c:pt>
                <c:pt idx="496">
                  <c:v>1484.1110000000001</c:v>
                </c:pt>
                <c:pt idx="497">
                  <c:v>1484.933</c:v>
                </c:pt>
                <c:pt idx="498">
                  <c:v>1485.7070000000001</c:v>
                </c:pt>
                <c:pt idx="499">
                  <c:v>1486.557</c:v>
                </c:pt>
                <c:pt idx="500">
                  <c:v>1487.3389999999999</c:v>
                </c:pt>
                <c:pt idx="501">
                  <c:v>1488.155</c:v>
                </c:pt>
                <c:pt idx="502">
                  <c:v>1488.9459999999999</c:v>
                </c:pt>
                <c:pt idx="503">
                  <c:v>1489.837</c:v>
                </c:pt>
                <c:pt idx="504">
                  <c:v>1490.598</c:v>
                </c:pt>
                <c:pt idx="505">
                  <c:v>1491.4079999999999</c:v>
                </c:pt>
                <c:pt idx="506">
                  <c:v>1492.183</c:v>
                </c:pt>
                <c:pt idx="507">
                  <c:v>1492.971</c:v>
                </c:pt>
                <c:pt idx="508">
                  <c:v>1493.819</c:v>
                </c:pt>
                <c:pt idx="509">
                  <c:v>1494.626</c:v>
                </c:pt>
                <c:pt idx="510">
                  <c:v>1495.421</c:v>
                </c:pt>
                <c:pt idx="511">
                  <c:v>1496.201</c:v>
                </c:pt>
                <c:pt idx="512">
                  <c:v>1497.0239999999999</c:v>
                </c:pt>
                <c:pt idx="513">
                  <c:v>1497.8330000000001</c:v>
                </c:pt>
                <c:pt idx="514">
                  <c:v>1498.587</c:v>
                </c:pt>
                <c:pt idx="515">
                  <c:v>1499.373</c:v>
                </c:pt>
                <c:pt idx="516">
                  <c:v>1500.146</c:v>
                </c:pt>
                <c:pt idx="517">
                  <c:v>1500.9059999999999</c:v>
                </c:pt>
                <c:pt idx="518">
                  <c:v>1501.6590000000001</c:v>
                </c:pt>
                <c:pt idx="519">
                  <c:v>1502.4580000000001</c:v>
                </c:pt>
                <c:pt idx="520">
                  <c:v>1503.2080000000001</c:v>
                </c:pt>
                <c:pt idx="521">
                  <c:v>1503.951</c:v>
                </c:pt>
                <c:pt idx="522">
                  <c:v>1504.722</c:v>
                </c:pt>
                <c:pt idx="523">
                  <c:v>1505.498</c:v>
                </c:pt>
                <c:pt idx="524">
                  <c:v>1506.288</c:v>
                </c:pt>
                <c:pt idx="525">
                  <c:v>1507.038</c:v>
                </c:pt>
                <c:pt idx="526">
                  <c:v>1507.75</c:v>
                </c:pt>
                <c:pt idx="527">
                  <c:v>1508.4939999999999</c:v>
                </c:pt>
                <c:pt idx="528">
                  <c:v>1509.221</c:v>
                </c:pt>
                <c:pt idx="529">
                  <c:v>1509.981</c:v>
                </c:pt>
                <c:pt idx="530">
                  <c:v>1510.732</c:v>
                </c:pt>
                <c:pt idx="531">
                  <c:v>1511.5050000000001</c:v>
                </c:pt>
                <c:pt idx="532">
                  <c:v>1512.268</c:v>
                </c:pt>
                <c:pt idx="533">
                  <c:v>1513.0060000000001</c:v>
                </c:pt>
                <c:pt idx="534">
                  <c:v>1513.7460000000001</c:v>
                </c:pt>
                <c:pt idx="535">
                  <c:v>1514.548</c:v>
                </c:pt>
                <c:pt idx="536">
                  <c:v>1515.318</c:v>
                </c:pt>
                <c:pt idx="537">
                  <c:v>1516.07</c:v>
                </c:pt>
                <c:pt idx="538">
                  <c:v>1516.778</c:v>
                </c:pt>
                <c:pt idx="539">
                  <c:v>1517.5619999999999</c:v>
                </c:pt>
                <c:pt idx="540">
                  <c:v>1518.279</c:v>
                </c:pt>
                <c:pt idx="541">
                  <c:v>1518.9970000000001</c:v>
                </c:pt>
                <c:pt idx="542">
                  <c:v>1519.7070000000001</c:v>
                </c:pt>
                <c:pt idx="543">
                  <c:v>1520.4090000000001</c:v>
                </c:pt>
                <c:pt idx="544">
                  <c:v>1521.146</c:v>
                </c:pt>
                <c:pt idx="545">
                  <c:v>1521.874</c:v>
                </c:pt>
                <c:pt idx="546">
                  <c:v>1522.5920000000001</c:v>
                </c:pt>
                <c:pt idx="547">
                  <c:v>1522.605</c:v>
                </c:pt>
                <c:pt idx="548">
                  <c:v>1523.3630000000001</c:v>
                </c:pt>
                <c:pt idx="549">
                  <c:v>1524.0550000000001</c:v>
                </c:pt>
                <c:pt idx="550">
                  <c:v>1524.8130000000001</c:v>
                </c:pt>
                <c:pt idx="551">
                  <c:v>1525.1020000000001</c:v>
                </c:pt>
                <c:pt idx="552">
                  <c:v>1525.5730000000001</c:v>
                </c:pt>
                <c:pt idx="553">
                  <c:v>1526.2729999999999</c:v>
                </c:pt>
                <c:pt idx="554">
                  <c:v>1526.991</c:v>
                </c:pt>
                <c:pt idx="555">
                  <c:v>1527.7080000000001</c:v>
                </c:pt>
                <c:pt idx="556">
                  <c:v>1528.405</c:v>
                </c:pt>
                <c:pt idx="557">
                  <c:v>1529.077</c:v>
                </c:pt>
                <c:pt idx="558">
                  <c:v>1529.7650000000001</c:v>
                </c:pt>
                <c:pt idx="559">
                  <c:v>1530.502</c:v>
                </c:pt>
                <c:pt idx="560">
                  <c:v>1531.22</c:v>
                </c:pt>
                <c:pt idx="561">
                  <c:v>1531.9349999999999</c:v>
                </c:pt>
                <c:pt idx="562">
                  <c:v>1532.63</c:v>
                </c:pt>
                <c:pt idx="563">
                  <c:v>1533.306</c:v>
                </c:pt>
                <c:pt idx="564">
                  <c:v>1534.0319999999999</c:v>
                </c:pt>
                <c:pt idx="565">
                  <c:v>1534.7260000000001</c:v>
                </c:pt>
                <c:pt idx="566">
                  <c:v>1535.3910000000001</c:v>
                </c:pt>
                <c:pt idx="567">
                  <c:v>1536.0640000000001</c:v>
                </c:pt>
                <c:pt idx="568">
                  <c:v>1536.796</c:v>
                </c:pt>
                <c:pt idx="569">
                  <c:v>1537.4359999999999</c:v>
                </c:pt>
                <c:pt idx="570">
                  <c:v>1538.106</c:v>
                </c:pt>
                <c:pt idx="571">
                  <c:v>1538.7809999999999</c:v>
                </c:pt>
                <c:pt idx="572">
                  <c:v>1539.51</c:v>
                </c:pt>
                <c:pt idx="573">
                  <c:v>1540.2460000000001</c:v>
                </c:pt>
                <c:pt idx="574">
                  <c:v>1540.9480000000001</c:v>
                </c:pt>
                <c:pt idx="575">
                  <c:v>1541.6220000000001</c:v>
                </c:pt>
                <c:pt idx="576">
                  <c:v>1542.2670000000001</c:v>
                </c:pt>
                <c:pt idx="577">
                  <c:v>1542.9580000000001</c:v>
                </c:pt>
                <c:pt idx="578">
                  <c:v>1543.6420000000001</c:v>
                </c:pt>
                <c:pt idx="579">
                  <c:v>1544.297</c:v>
                </c:pt>
                <c:pt idx="580">
                  <c:v>1544.989</c:v>
                </c:pt>
                <c:pt idx="581">
                  <c:v>1545.694</c:v>
                </c:pt>
                <c:pt idx="582">
                  <c:v>1546.3430000000001</c:v>
                </c:pt>
                <c:pt idx="583">
                  <c:v>1547.047</c:v>
                </c:pt>
                <c:pt idx="584">
                  <c:v>1547.723</c:v>
                </c:pt>
                <c:pt idx="585">
                  <c:v>1548.4190000000001</c:v>
                </c:pt>
                <c:pt idx="586">
                  <c:v>1549.068</c:v>
                </c:pt>
                <c:pt idx="587">
                  <c:v>1549.7360000000001</c:v>
                </c:pt>
                <c:pt idx="588">
                  <c:v>1550.454</c:v>
                </c:pt>
                <c:pt idx="589">
                  <c:v>1551.088</c:v>
                </c:pt>
                <c:pt idx="590">
                  <c:v>1551.74</c:v>
                </c:pt>
                <c:pt idx="591">
                  <c:v>1552.4159999999999</c:v>
                </c:pt>
                <c:pt idx="592">
                  <c:v>1553.0719999999999</c:v>
                </c:pt>
                <c:pt idx="593">
                  <c:v>1553.7070000000001</c:v>
                </c:pt>
                <c:pt idx="594">
                  <c:v>1554.3689999999999</c:v>
                </c:pt>
                <c:pt idx="595">
                  <c:v>1555.0889999999999</c:v>
                </c:pt>
                <c:pt idx="596">
                  <c:v>1555.771</c:v>
                </c:pt>
                <c:pt idx="597">
                  <c:v>1556.434</c:v>
                </c:pt>
                <c:pt idx="598">
                  <c:v>1557.048</c:v>
                </c:pt>
                <c:pt idx="599">
                  <c:v>1557.6880000000001</c:v>
                </c:pt>
                <c:pt idx="600">
                  <c:v>1558.374</c:v>
                </c:pt>
                <c:pt idx="601">
                  <c:v>1559.03</c:v>
                </c:pt>
                <c:pt idx="602">
                  <c:v>1559.671</c:v>
                </c:pt>
                <c:pt idx="603">
                  <c:v>1560.2570000000001</c:v>
                </c:pt>
                <c:pt idx="604">
                  <c:v>1560.8810000000001</c:v>
                </c:pt>
                <c:pt idx="605">
                  <c:v>1561.511</c:v>
                </c:pt>
                <c:pt idx="606">
                  <c:v>1562.155</c:v>
                </c:pt>
                <c:pt idx="607">
                  <c:v>1562.816</c:v>
                </c:pt>
                <c:pt idx="608">
                  <c:v>1563.45</c:v>
                </c:pt>
                <c:pt idx="609">
                  <c:v>1564.0820000000001</c:v>
                </c:pt>
                <c:pt idx="610">
                  <c:v>1564.7370000000001</c:v>
                </c:pt>
                <c:pt idx="611">
                  <c:v>1565.4190000000001</c:v>
                </c:pt>
                <c:pt idx="612">
                  <c:v>1566.075</c:v>
                </c:pt>
                <c:pt idx="613">
                  <c:v>1566.6969999999999</c:v>
                </c:pt>
                <c:pt idx="614">
                  <c:v>1567.355</c:v>
                </c:pt>
                <c:pt idx="615">
                  <c:v>1568.0060000000001</c:v>
                </c:pt>
                <c:pt idx="616">
                  <c:v>1568.67</c:v>
                </c:pt>
                <c:pt idx="617">
                  <c:v>1569.309</c:v>
                </c:pt>
                <c:pt idx="618">
                  <c:v>1569.9359999999999</c:v>
                </c:pt>
                <c:pt idx="619">
                  <c:v>1570.537</c:v>
                </c:pt>
                <c:pt idx="620">
                  <c:v>1571.114</c:v>
                </c:pt>
                <c:pt idx="621">
                  <c:v>1571.7139999999999</c:v>
                </c:pt>
                <c:pt idx="622">
                  <c:v>1572.3040000000001</c:v>
                </c:pt>
                <c:pt idx="623">
                  <c:v>1572.932</c:v>
                </c:pt>
                <c:pt idx="624">
                  <c:v>1573.5809999999999</c:v>
                </c:pt>
                <c:pt idx="625">
                  <c:v>1574.202</c:v>
                </c:pt>
                <c:pt idx="626">
                  <c:v>1574.7950000000001</c:v>
                </c:pt>
                <c:pt idx="627">
                  <c:v>1575.357</c:v>
                </c:pt>
                <c:pt idx="628">
                  <c:v>1576.001</c:v>
                </c:pt>
                <c:pt idx="629">
                  <c:v>1576.6410000000001</c:v>
                </c:pt>
                <c:pt idx="630">
                  <c:v>1577.23</c:v>
                </c:pt>
                <c:pt idx="631">
                  <c:v>1577.828</c:v>
                </c:pt>
                <c:pt idx="632">
                  <c:v>1578.3230000000001</c:v>
                </c:pt>
                <c:pt idx="633">
                  <c:v>1578.43</c:v>
                </c:pt>
                <c:pt idx="634">
                  <c:v>1579.0170000000001</c:v>
                </c:pt>
                <c:pt idx="635">
                  <c:v>1579.6110000000001</c:v>
                </c:pt>
                <c:pt idx="636">
                  <c:v>1580.2070000000001</c:v>
                </c:pt>
                <c:pt idx="637">
                  <c:v>1580.799</c:v>
                </c:pt>
                <c:pt idx="638">
                  <c:v>1581.3789999999999</c:v>
                </c:pt>
                <c:pt idx="639">
                  <c:v>1581.9929999999999</c:v>
                </c:pt>
                <c:pt idx="640">
                  <c:v>1582.567</c:v>
                </c:pt>
                <c:pt idx="641">
                  <c:v>1583.181</c:v>
                </c:pt>
                <c:pt idx="642">
                  <c:v>1583.2280000000001</c:v>
                </c:pt>
                <c:pt idx="643">
                  <c:v>1583.787</c:v>
                </c:pt>
                <c:pt idx="644">
                  <c:v>1584.394</c:v>
                </c:pt>
                <c:pt idx="645">
                  <c:v>1585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4C5F-497A-8E1E-651D3FEC913B}"/>
            </c:ext>
          </c:extLst>
        </c:ser>
        <c:ser>
          <c:idx val="13"/>
          <c:order val="13"/>
          <c:tx>
            <c:strRef>
              <c:f>'Rarefaction_22 SAMPLES'!$O$2</c:f>
              <c:strCache>
                <c:ptCount val="1"/>
                <c:pt idx="0">
                  <c:v>PdCV1</c:v>
                </c:pt>
              </c:strCache>
            </c:strRef>
          </c:tx>
          <c:spPr>
            <a:ln w="2222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SAMPLES'!$O$3:$O$912</c:f>
              <c:numCache>
                <c:formatCode>General</c:formatCode>
                <c:ptCount val="910"/>
                <c:pt idx="0">
                  <c:v>1</c:v>
                </c:pt>
                <c:pt idx="1">
                  <c:v>39.1</c:v>
                </c:pt>
                <c:pt idx="2">
                  <c:v>44.387</c:v>
                </c:pt>
                <c:pt idx="3">
                  <c:v>57.436999999999998</c:v>
                </c:pt>
                <c:pt idx="4">
                  <c:v>70.578999999999994</c:v>
                </c:pt>
                <c:pt idx="5">
                  <c:v>81.450999999999993</c:v>
                </c:pt>
                <c:pt idx="6">
                  <c:v>90.659000000000006</c:v>
                </c:pt>
                <c:pt idx="7">
                  <c:v>98.543000000000006</c:v>
                </c:pt>
                <c:pt idx="8">
                  <c:v>105.50700000000001</c:v>
                </c:pt>
                <c:pt idx="9">
                  <c:v>111.64400000000001</c:v>
                </c:pt>
                <c:pt idx="10">
                  <c:v>117.104</c:v>
                </c:pt>
                <c:pt idx="11">
                  <c:v>122.261</c:v>
                </c:pt>
                <c:pt idx="12">
                  <c:v>126.93899999999999</c:v>
                </c:pt>
                <c:pt idx="13">
                  <c:v>131.327</c:v>
                </c:pt>
                <c:pt idx="14">
                  <c:v>135.477</c:v>
                </c:pt>
                <c:pt idx="15">
                  <c:v>139.315</c:v>
                </c:pt>
                <c:pt idx="16">
                  <c:v>142.899</c:v>
                </c:pt>
                <c:pt idx="17">
                  <c:v>143.95099999999999</c:v>
                </c:pt>
                <c:pt idx="18">
                  <c:v>146.24600000000001</c:v>
                </c:pt>
                <c:pt idx="19">
                  <c:v>149.43799999999999</c:v>
                </c:pt>
                <c:pt idx="20">
                  <c:v>152.42599999999999</c:v>
                </c:pt>
                <c:pt idx="21">
                  <c:v>155.30099999999999</c:v>
                </c:pt>
                <c:pt idx="22">
                  <c:v>157.959</c:v>
                </c:pt>
                <c:pt idx="23">
                  <c:v>160.41200000000001</c:v>
                </c:pt>
                <c:pt idx="24">
                  <c:v>162.827</c:v>
                </c:pt>
                <c:pt idx="25">
                  <c:v>165.21100000000001</c:v>
                </c:pt>
                <c:pt idx="26">
                  <c:v>167.43600000000001</c:v>
                </c:pt>
                <c:pt idx="27">
                  <c:v>169.55199999999999</c:v>
                </c:pt>
                <c:pt idx="28">
                  <c:v>171.64500000000001</c:v>
                </c:pt>
                <c:pt idx="29">
                  <c:v>173.64699999999999</c:v>
                </c:pt>
                <c:pt idx="30">
                  <c:v>175.559</c:v>
                </c:pt>
                <c:pt idx="31">
                  <c:v>177.36600000000001</c:v>
                </c:pt>
                <c:pt idx="32">
                  <c:v>179.11799999999999</c:v>
                </c:pt>
                <c:pt idx="33">
                  <c:v>180.83099999999999</c:v>
                </c:pt>
                <c:pt idx="34">
                  <c:v>182.52799999999999</c:v>
                </c:pt>
                <c:pt idx="35">
                  <c:v>184.17599999999999</c:v>
                </c:pt>
                <c:pt idx="36">
                  <c:v>185.60599999999999</c:v>
                </c:pt>
                <c:pt idx="37">
                  <c:v>187.07400000000001</c:v>
                </c:pt>
                <c:pt idx="38">
                  <c:v>188.482</c:v>
                </c:pt>
                <c:pt idx="39">
                  <c:v>189.828</c:v>
                </c:pt>
                <c:pt idx="40">
                  <c:v>191.172</c:v>
                </c:pt>
                <c:pt idx="41">
                  <c:v>192.45500000000001</c:v>
                </c:pt>
                <c:pt idx="42">
                  <c:v>193.82</c:v>
                </c:pt>
                <c:pt idx="43">
                  <c:v>195.02099999999999</c:v>
                </c:pt>
                <c:pt idx="44">
                  <c:v>196.20500000000001</c:v>
                </c:pt>
                <c:pt idx="45">
                  <c:v>197.36199999999999</c:v>
                </c:pt>
                <c:pt idx="46">
                  <c:v>198.52600000000001</c:v>
                </c:pt>
                <c:pt idx="47">
                  <c:v>199.55</c:v>
                </c:pt>
                <c:pt idx="48">
                  <c:v>200.613</c:v>
                </c:pt>
                <c:pt idx="49">
                  <c:v>201.631</c:v>
                </c:pt>
                <c:pt idx="50">
                  <c:v>202.607</c:v>
                </c:pt>
                <c:pt idx="51">
                  <c:v>203.642</c:v>
                </c:pt>
                <c:pt idx="52">
                  <c:v>204.559</c:v>
                </c:pt>
                <c:pt idx="53">
                  <c:v>205.41900000000001</c:v>
                </c:pt>
                <c:pt idx="54">
                  <c:v>205.488</c:v>
                </c:pt>
                <c:pt idx="55">
                  <c:v>206.298</c:v>
                </c:pt>
                <c:pt idx="56">
                  <c:v>207.18299999999999</c:v>
                </c:pt>
                <c:pt idx="57">
                  <c:v>207.99199999999999</c:v>
                </c:pt>
                <c:pt idx="58">
                  <c:v>208.767</c:v>
                </c:pt>
                <c:pt idx="59">
                  <c:v>209.62100000000001</c:v>
                </c:pt>
                <c:pt idx="60">
                  <c:v>210.40899999999999</c:v>
                </c:pt>
                <c:pt idx="61">
                  <c:v>211.19399999999999</c:v>
                </c:pt>
                <c:pt idx="62">
                  <c:v>211.94</c:v>
                </c:pt>
                <c:pt idx="63">
                  <c:v>212.68100000000001</c:v>
                </c:pt>
                <c:pt idx="64">
                  <c:v>213.41399999999999</c:v>
                </c:pt>
                <c:pt idx="65">
                  <c:v>214.084</c:v>
                </c:pt>
                <c:pt idx="66">
                  <c:v>214.80099999999999</c:v>
                </c:pt>
                <c:pt idx="67">
                  <c:v>215.47</c:v>
                </c:pt>
                <c:pt idx="68">
                  <c:v>216.12799999999999</c:v>
                </c:pt>
                <c:pt idx="69">
                  <c:v>216.804</c:v>
                </c:pt>
                <c:pt idx="70">
                  <c:v>217.44900000000001</c:v>
                </c:pt>
                <c:pt idx="71">
                  <c:v>218.03</c:v>
                </c:pt>
                <c:pt idx="72">
                  <c:v>218.602</c:v>
                </c:pt>
                <c:pt idx="73">
                  <c:v>219.16</c:v>
                </c:pt>
                <c:pt idx="74">
                  <c:v>219.727</c:v>
                </c:pt>
                <c:pt idx="75">
                  <c:v>220.31899999999999</c:v>
                </c:pt>
                <c:pt idx="76">
                  <c:v>220.86099999999999</c:v>
                </c:pt>
                <c:pt idx="77">
                  <c:v>221.37799999999999</c:v>
                </c:pt>
                <c:pt idx="78">
                  <c:v>221.93600000000001</c:v>
                </c:pt>
                <c:pt idx="79">
                  <c:v>222.45099999999999</c:v>
                </c:pt>
                <c:pt idx="80">
                  <c:v>222.96299999999999</c:v>
                </c:pt>
                <c:pt idx="81">
                  <c:v>223.40899999999999</c:v>
                </c:pt>
                <c:pt idx="82">
                  <c:v>223.874</c:v>
                </c:pt>
                <c:pt idx="83">
                  <c:v>224.292</c:v>
                </c:pt>
                <c:pt idx="84">
                  <c:v>224.72499999999999</c:v>
                </c:pt>
                <c:pt idx="85">
                  <c:v>225.15799999999999</c:v>
                </c:pt>
                <c:pt idx="86">
                  <c:v>225.60300000000001</c:v>
                </c:pt>
                <c:pt idx="87">
                  <c:v>226.00899999999999</c:v>
                </c:pt>
                <c:pt idx="88">
                  <c:v>226.42</c:v>
                </c:pt>
                <c:pt idx="89">
                  <c:v>226.875</c:v>
                </c:pt>
                <c:pt idx="90">
                  <c:v>227.28</c:v>
                </c:pt>
                <c:pt idx="91">
                  <c:v>227.643</c:v>
                </c:pt>
                <c:pt idx="92">
                  <c:v>228.01499999999999</c:v>
                </c:pt>
                <c:pt idx="93">
                  <c:v>228.375</c:v>
                </c:pt>
                <c:pt idx="94">
                  <c:v>228.767</c:v>
                </c:pt>
                <c:pt idx="95">
                  <c:v>229.11199999999999</c:v>
                </c:pt>
                <c:pt idx="96">
                  <c:v>229.489</c:v>
                </c:pt>
                <c:pt idx="97">
                  <c:v>229.83199999999999</c:v>
                </c:pt>
                <c:pt idx="98">
                  <c:v>230.20099999999999</c:v>
                </c:pt>
                <c:pt idx="99">
                  <c:v>230.56700000000001</c:v>
                </c:pt>
                <c:pt idx="100">
                  <c:v>230.91399999999999</c:v>
                </c:pt>
                <c:pt idx="101">
                  <c:v>231.20599999999999</c:v>
                </c:pt>
                <c:pt idx="102">
                  <c:v>231.523</c:v>
                </c:pt>
                <c:pt idx="103">
                  <c:v>231.83099999999999</c:v>
                </c:pt>
                <c:pt idx="104">
                  <c:v>232.12299999999999</c:v>
                </c:pt>
                <c:pt idx="105">
                  <c:v>232.41399999999999</c:v>
                </c:pt>
                <c:pt idx="106">
                  <c:v>232.697</c:v>
                </c:pt>
                <c:pt idx="107">
                  <c:v>233.011</c:v>
                </c:pt>
                <c:pt idx="108">
                  <c:v>233.245</c:v>
                </c:pt>
                <c:pt idx="109">
                  <c:v>233.511</c:v>
                </c:pt>
                <c:pt idx="110">
                  <c:v>233.768</c:v>
                </c:pt>
                <c:pt idx="111">
                  <c:v>234.042</c:v>
                </c:pt>
                <c:pt idx="112">
                  <c:v>234.31</c:v>
                </c:pt>
                <c:pt idx="113">
                  <c:v>234.60599999999999</c:v>
                </c:pt>
                <c:pt idx="114">
                  <c:v>234.876</c:v>
                </c:pt>
                <c:pt idx="115">
                  <c:v>235.13200000000001</c:v>
                </c:pt>
                <c:pt idx="116">
                  <c:v>235.40799999999999</c:v>
                </c:pt>
                <c:pt idx="117">
                  <c:v>235.66200000000001</c:v>
                </c:pt>
                <c:pt idx="118">
                  <c:v>235.934</c:v>
                </c:pt>
                <c:pt idx="119">
                  <c:v>236.17599999999999</c:v>
                </c:pt>
                <c:pt idx="120">
                  <c:v>236.41200000000001</c:v>
                </c:pt>
                <c:pt idx="121">
                  <c:v>236.667</c:v>
                </c:pt>
                <c:pt idx="122">
                  <c:v>236.89500000000001</c:v>
                </c:pt>
                <c:pt idx="123">
                  <c:v>237.11600000000001</c:v>
                </c:pt>
                <c:pt idx="124">
                  <c:v>237.268</c:v>
                </c:pt>
                <c:pt idx="125">
                  <c:v>237.33500000000001</c:v>
                </c:pt>
                <c:pt idx="126">
                  <c:v>237.53899999999999</c:v>
                </c:pt>
                <c:pt idx="127">
                  <c:v>237.75</c:v>
                </c:pt>
                <c:pt idx="128">
                  <c:v>237.95699999999999</c:v>
                </c:pt>
                <c:pt idx="129">
                  <c:v>238.19300000000001</c:v>
                </c:pt>
                <c:pt idx="130">
                  <c:v>238.39599999999999</c:v>
                </c:pt>
                <c:pt idx="131">
                  <c:v>238.62700000000001</c:v>
                </c:pt>
                <c:pt idx="132">
                  <c:v>238.816</c:v>
                </c:pt>
                <c:pt idx="133">
                  <c:v>239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4C5F-497A-8E1E-651D3FEC913B}"/>
            </c:ext>
          </c:extLst>
        </c:ser>
        <c:ser>
          <c:idx val="14"/>
          <c:order val="14"/>
          <c:tx>
            <c:strRef>
              <c:f>'Rarefaction_22 SAMPLES'!$P$2</c:f>
              <c:strCache>
                <c:ptCount val="1"/>
                <c:pt idx="0">
                  <c:v>PdCV2</c:v>
                </c:pt>
              </c:strCache>
            </c:strRef>
          </c:tx>
          <c:spPr>
            <a:ln w="2222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SAMPLES'!$P$3:$P$912</c:f>
              <c:numCache>
                <c:formatCode>General</c:formatCode>
                <c:ptCount val="910"/>
                <c:pt idx="0">
                  <c:v>1</c:v>
                </c:pt>
                <c:pt idx="1">
                  <c:v>22.449000000000002</c:v>
                </c:pt>
                <c:pt idx="2">
                  <c:v>24.263000000000002</c:v>
                </c:pt>
                <c:pt idx="3">
                  <c:v>28.187000000000001</c:v>
                </c:pt>
                <c:pt idx="4">
                  <c:v>31.667999999999999</c:v>
                </c:pt>
                <c:pt idx="5">
                  <c:v>34.226999999999997</c:v>
                </c:pt>
                <c:pt idx="6">
                  <c:v>36.212000000000003</c:v>
                </c:pt>
                <c:pt idx="7">
                  <c:v>37.884999999999998</c:v>
                </c:pt>
                <c:pt idx="8">
                  <c:v>39.390999999999998</c:v>
                </c:pt>
                <c:pt idx="9">
                  <c:v>40.670999999999999</c:v>
                </c:pt>
                <c:pt idx="10">
                  <c:v>41.802999999999997</c:v>
                </c:pt>
                <c:pt idx="11">
                  <c:v>42.828000000000003</c:v>
                </c:pt>
                <c:pt idx="12">
                  <c:v>43.807000000000002</c:v>
                </c:pt>
                <c:pt idx="13">
                  <c:v>44.643000000000001</c:v>
                </c:pt>
                <c:pt idx="14">
                  <c:v>45.493000000000002</c:v>
                </c:pt>
                <c:pt idx="15">
                  <c:v>46.271999999999998</c:v>
                </c:pt>
                <c:pt idx="16">
                  <c:v>47.027000000000001</c:v>
                </c:pt>
                <c:pt idx="17">
                  <c:v>47.249000000000002</c:v>
                </c:pt>
                <c:pt idx="18">
                  <c:v>47.707999999999998</c:v>
                </c:pt>
                <c:pt idx="19">
                  <c:v>48.427999999999997</c:v>
                </c:pt>
                <c:pt idx="20">
                  <c:v>49.103999999999999</c:v>
                </c:pt>
                <c:pt idx="21">
                  <c:v>49.768000000000001</c:v>
                </c:pt>
                <c:pt idx="22">
                  <c:v>50.383000000000003</c:v>
                </c:pt>
                <c:pt idx="23">
                  <c:v>51</c:v>
                </c:pt>
                <c:pt idx="24">
                  <c:v>51.575000000000003</c:v>
                </c:pt>
                <c:pt idx="25">
                  <c:v>52.156999999999996</c:v>
                </c:pt>
                <c:pt idx="26">
                  <c:v>52.73</c:v>
                </c:pt>
                <c:pt idx="27">
                  <c:v>53.220999999999997</c:v>
                </c:pt>
                <c:pt idx="28">
                  <c:v>53.771999999999998</c:v>
                </c:pt>
                <c:pt idx="29">
                  <c:v>54.234000000000002</c:v>
                </c:pt>
                <c:pt idx="30">
                  <c:v>54.738</c:v>
                </c:pt>
                <c:pt idx="31">
                  <c:v>55.210999999999999</c:v>
                </c:pt>
                <c:pt idx="32">
                  <c:v>55.677</c:v>
                </c:pt>
                <c:pt idx="33">
                  <c:v>56.158999999999999</c:v>
                </c:pt>
                <c:pt idx="34">
                  <c:v>56.631</c:v>
                </c:pt>
                <c:pt idx="35">
                  <c:v>57.081000000000003</c:v>
                </c:pt>
                <c:pt idx="36">
                  <c:v>57.56</c:v>
                </c:pt>
                <c:pt idx="37">
                  <c:v>57.975000000000001</c:v>
                </c:pt>
                <c:pt idx="38">
                  <c:v>58.362000000000002</c:v>
                </c:pt>
                <c:pt idx="39">
                  <c:v>58.786999999999999</c:v>
                </c:pt>
                <c:pt idx="40">
                  <c:v>59.131</c:v>
                </c:pt>
                <c:pt idx="41">
                  <c:v>59.484999999999999</c:v>
                </c:pt>
                <c:pt idx="42">
                  <c:v>59.890999999999998</c:v>
                </c:pt>
                <c:pt idx="43">
                  <c:v>60.290999999999997</c:v>
                </c:pt>
                <c:pt idx="44">
                  <c:v>60.636000000000003</c:v>
                </c:pt>
                <c:pt idx="45">
                  <c:v>60.975999999999999</c:v>
                </c:pt>
                <c:pt idx="46">
                  <c:v>61.311</c:v>
                </c:pt>
                <c:pt idx="47">
                  <c:v>61.665999999999997</c:v>
                </c:pt>
                <c:pt idx="48">
                  <c:v>62.000999999999998</c:v>
                </c:pt>
                <c:pt idx="49">
                  <c:v>62.353000000000002</c:v>
                </c:pt>
                <c:pt idx="50">
                  <c:v>62.683999999999997</c:v>
                </c:pt>
                <c:pt idx="51">
                  <c:v>62.984000000000002</c:v>
                </c:pt>
                <c:pt idx="52">
                  <c:v>63.301000000000002</c:v>
                </c:pt>
                <c:pt idx="53">
                  <c:v>63.593000000000004</c:v>
                </c:pt>
                <c:pt idx="54">
                  <c:v>63.619</c:v>
                </c:pt>
                <c:pt idx="55">
                  <c:v>63.893000000000001</c:v>
                </c:pt>
                <c:pt idx="56">
                  <c:v>64.207999999999998</c:v>
                </c:pt>
                <c:pt idx="57">
                  <c:v>64.521000000000001</c:v>
                </c:pt>
                <c:pt idx="58">
                  <c:v>64.81</c:v>
                </c:pt>
                <c:pt idx="59">
                  <c:v>65.097999999999999</c:v>
                </c:pt>
                <c:pt idx="60">
                  <c:v>65.429000000000002</c:v>
                </c:pt>
                <c:pt idx="61">
                  <c:v>65.73</c:v>
                </c:pt>
                <c:pt idx="62">
                  <c:v>66.015000000000001</c:v>
                </c:pt>
                <c:pt idx="63">
                  <c:v>66.341999999999999</c:v>
                </c:pt>
                <c:pt idx="64">
                  <c:v>66.625</c:v>
                </c:pt>
                <c:pt idx="65">
                  <c:v>66.911000000000001</c:v>
                </c:pt>
                <c:pt idx="66">
                  <c:v>67.180999999999997</c:v>
                </c:pt>
                <c:pt idx="67">
                  <c:v>67.45</c:v>
                </c:pt>
                <c:pt idx="68">
                  <c:v>67.724999999999994</c:v>
                </c:pt>
                <c:pt idx="69">
                  <c:v>67.975999999999999</c:v>
                </c:pt>
                <c:pt idx="70">
                  <c:v>68.238</c:v>
                </c:pt>
                <c:pt idx="71">
                  <c:v>68.495000000000005</c:v>
                </c:pt>
                <c:pt idx="72">
                  <c:v>68.725999999999999</c:v>
                </c:pt>
                <c:pt idx="73">
                  <c:v>68.986000000000004</c:v>
                </c:pt>
                <c:pt idx="74">
                  <c:v>69.203999999999994</c:v>
                </c:pt>
                <c:pt idx="75">
                  <c:v>69.465999999999994</c:v>
                </c:pt>
                <c:pt idx="76">
                  <c:v>69.712000000000003</c:v>
                </c:pt>
                <c:pt idx="77">
                  <c:v>69.921999999999997</c:v>
                </c:pt>
                <c:pt idx="78">
                  <c:v>70.158000000000001</c:v>
                </c:pt>
                <c:pt idx="79">
                  <c:v>70.394999999999996</c:v>
                </c:pt>
                <c:pt idx="80">
                  <c:v>70.614000000000004</c:v>
                </c:pt>
                <c:pt idx="81">
                  <c:v>70.843000000000004</c:v>
                </c:pt>
                <c:pt idx="82">
                  <c:v>71.022999999999996</c:v>
                </c:pt>
                <c:pt idx="83">
                  <c:v>71.239000000000004</c:v>
                </c:pt>
                <c:pt idx="84">
                  <c:v>71.444000000000003</c:v>
                </c:pt>
                <c:pt idx="85">
                  <c:v>71.641999999999996</c:v>
                </c:pt>
                <c:pt idx="86">
                  <c:v>71.852000000000004</c:v>
                </c:pt>
                <c:pt idx="87">
                  <c:v>72.058000000000007</c:v>
                </c:pt>
                <c:pt idx="88">
                  <c:v>72.260999999999996</c:v>
                </c:pt>
                <c:pt idx="89">
                  <c:v>72.463999999999999</c:v>
                </c:pt>
                <c:pt idx="90">
                  <c:v>72.638000000000005</c:v>
                </c:pt>
                <c:pt idx="91">
                  <c:v>72.837000000000003</c:v>
                </c:pt>
                <c:pt idx="92">
                  <c:v>73.043000000000006</c:v>
                </c:pt>
                <c:pt idx="93">
                  <c:v>73.212999999999994</c:v>
                </c:pt>
                <c:pt idx="94">
                  <c:v>73.409000000000006</c:v>
                </c:pt>
                <c:pt idx="95">
                  <c:v>73.606999999999999</c:v>
                </c:pt>
                <c:pt idx="96">
                  <c:v>73.775000000000006</c:v>
                </c:pt>
                <c:pt idx="97">
                  <c:v>73.971999999999994</c:v>
                </c:pt>
                <c:pt idx="98">
                  <c:v>74.135999999999996</c:v>
                </c:pt>
                <c:pt idx="99">
                  <c:v>74.296000000000006</c:v>
                </c:pt>
                <c:pt idx="100">
                  <c:v>74.459000000000003</c:v>
                </c:pt>
                <c:pt idx="101">
                  <c:v>74.637</c:v>
                </c:pt>
                <c:pt idx="102">
                  <c:v>74.790000000000006</c:v>
                </c:pt>
                <c:pt idx="103">
                  <c:v>74.929000000000002</c:v>
                </c:pt>
                <c:pt idx="104">
                  <c:v>75.084000000000003</c:v>
                </c:pt>
                <c:pt idx="105">
                  <c:v>75.254999999999995</c:v>
                </c:pt>
                <c:pt idx="106">
                  <c:v>75.403000000000006</c:v>
                </c:pt>
                <c:pt idx="107">
                  <c:v>75.563000000000002</c:v>
                </c:pt>
                <c:pt idx="108">
                  <c:v>75.718000000000004</c:v>
                </c:pt>
                <c:pt idx="109">
                  <c:v>75.861000000000004</c:v>
                </c:pt>
                <c:pt idx="110">
                  <c:v>75.992000000000004</c:v>
                </c:pt>
                <c:pt idx="111">
                  <c:v>76.162999999999997</c:v>
                </c:pt>
                <c:pt idx="112">
                  <c:v>76.325000000000003</c:v>
                </c:pt>
                <c:pt idx="113">
                  <c:v>76.471000000000004</c:v>
                </c:pt>
                <c:pt idx="114">
                  <c:v>76.616</c:v>
                </c:pt>
                <c:pt idx="115">
                  <c:v>76.763999999999996</c:v>
                </c:pt>
                <c:pt idx="116">
                  <c:v>76.906999999999996</c:v>
                </c:pt>
                <c:pt idx="117">
                  <c:v>77.042000000000002</c:v>
                </c:pt>
                <c:pt idx="118">
                  <c:v>77.183000000000007</c:v>
                </c:pt>
                <c:pt idx="119">
                  <c:v>77.311000000000007</c:v>
                </c:pt>
                <c:pt idx="120">
                  <c:v>77.444000000000003</c:v>
                </c:pt>
                <c:pt idx="121">
                  <c:v>77.581999999999994</c:v>
                </c:pt>
                <c:pt idx="122">
                  <c:v>77.716999999999999</c:v>
                </c:pt>
                <c:pt idx="123">
                  <c:v>77.855999999999995</c:v>
                </c:pt>
                <c:pt idx="124">
                  <c:v>77.941000000000003</c:v>
                </c:pt>
                <c:pt idx="125">
                  <c:v>77.983999999999995</c:v>
                </c:pt>
                <c:pt idx="126">
                  <c:v>78.113</c:v>
                </c:pt>
                <c:pt idx="127">
                  <c:v>78.241</c:v>
                </c:pt>
                <c:pt idx="128">
                  <c:v>78.353999999999999</c:v>
                </c:pt>
                <c:pt idx="129">
                  <c:v>78.463999999999999</c:v>
                </c:pt>
                <c:pt idx="130">
                  <c:v>78.585999999999999</c:v>
                </c:pt>
                <c:pt idx="131">
                  <c:v>78.698999999999998</c:v>
                </c:pt>
                <c:pt idx="132">
                  <c:v>78.805999999999997</c:v>
                </c:pt>
                <c:pt idx="133">
                  <c:v>78.881</c:v>
                </c:pt>
                <c:pt idx="134">
                  <c:v>78.897999999999996</c:v>
                </c:pt>
                <c:pt idx="135">
                  <c:v>78.988</c:v>
                </c:pt>
                <c:pt idx="136">
                  <c:v>79.022000000000006</c:v>
                </c:pt>
                <c:pt idx="137">
                  <c:v>79.131</c:v>
                </c:pt>
                <c:pt idx="138">
                  <c:v>79.239999999999995</c:v>
                </c:pt>
                <c:pt idx="139">
                  <c:v>79.341999999999999</c:v>
                </c:pt>
                <c:pt idx="140">
                  <c:v>79.391999999999996</c:v>
                </c:pt>
                <c:pt idx="141">
                  <c:v>79.438000000000002</c:v>
                </c:pt>
                <c:pt idx="142">
                  <c:v>79.513000000000005</c:v>
                </c:pt>
                <c:pt idx="143">
                  <c:v>79.533000000000001</c:v>
                </c:pt>
                <c:pt idx="144">
                  <c:v>79.646000000000001</c:v>
                </c:pt>
                <c:pt idx="145">
                  <c:v>79.763000000000005</c:v>
                </c:pt>
                <c:pt idx="146">
                  <c:v>79.861000000000004</c:v>
                </c:pt>
                <c:pt idx="147">
                  <c:v>79.941000000000003</c:v>
                </c:pt>
                <c:pt idx="148">
                  <c:v>80.052999999999997</c:v>
                </c:pt>
                <c:pt idx="149">
                  <c:v>80.162000000000006</c:v>
                </c:pt>
                <c:pt idx="150">
                  <c:v>80.262</c:v>
                </c:pt>
                <c:pt idx="151">
                  <c:v>80.36</c:v>
                </c:pt>
                <c:pt idx="152">
                  <c:v>80.454999999999998</c:v>
                </c:pt>
                <c:pt idx="153">
                  <c:v>80.566000000000003</c:v>
                </c:pt>
                <c:pt idx="154">
                  <c:v>80.652000000000001</c:v>
                </c:pt>
                <c:pt idx="155">
                  <c:v>80.757999999999996</c:v>
                </c:pt>
                <c:pt idx="156">
                  <c:v>80.858000000000004</c:v>
                </c:pt>
                <c:pt idx="157">
                  <c:v>80.950999999999993</c:v>
                </c:pt>
                <c:pt idx="158">
                  <c:v>81.027000000000001</c:v>
                </c:pt>
                <c:pt idx="159">
                  <c:v>81.117999999999995</c:v>
                </c:pt>
                <c:pt idx="160">
                  <c:v>81.215999999999994</c:v>
                </c:pt>
                <c:pt idx="161">
                  <c:v>81.292000000000002</c:v>
                </c:pt>
                <c:pt idx="162">
                  <c:v>81.364999999999995</c:v>
                </c:pt>
                <c:pt idx="163">
                  <c:v>81.436000000000007</c:v>
                </c:pt>
                <c:pt idx="164">
                  <c:v>81.52</c:v>
                </c:pt>
                <c:pt idx="165">
                  <c:v>81.613</c:v>
                </c:pt>
                <c:pt idx="166">
                  <c:v>81.691000000000003</c:v>
                </c:pt>
                <c:pt idx="167">
                  <c:v>81.760999999999996</c:v>
                </c:pt>
                <c:pt idx="168">
                  <c:v>81.831000000000003</c:v>
                </c:pt>
                <c:pt idx="169">
                  <c:v>81.912999999999997</c:v>
                </c:pt>
                <c:pt idx="170">
                  <c:v>81.941000000000003</c:v>
                </c:pt>
                <c:pt idx="171">
                  <c:v>81.980999999999995</c:v>
                </c:pt>
                <c:pt idx="172">
                  <c:v>82.061000000000007</c:v>
                </c:pt>
                <c:pt idx="173">
                  <c:v>82.138000000000005</c:v>
                </c:pt>
                <c:pt idx="174">
                  <c:v>82.213999999999999</c:v>
                </c:pt>
                <c:pt idx="175">
                  <c:v>82.295000000000002</c:v>
                </c:pt>
                <c:pt idx="176">
                  <c:v>82.349000000000004</c:v>
                </c:pt>
                <c:pt idx="177">
                  <c:v>82.384</c:v>
                </c:pt>
                <c:pt idx="178">
                  <c:v>82.424000000000007</c:v>
                </c:pt>
                <c:pt idx="179">
                  <c:v>82.495999999999995</c:v>
                </c:pt>
                <c:pt idx="180">
                  <c:v>82.563999999999993</c:v>
                </c:pt>
                <c:pt idx="181">
                  <c:v>82.634</c:v>
                </c:pt>
                <c:pt idx="182">
                  <c:v>82.697999999999993</c:v>
                </c:pt>
                <c:pt idx="183">
                  <c:v>82.765000000000001</c:v>
                </c:pt>
                <c:pt idx="184">
                  <c:v>82.843999999999994</c:v>
                </c:pt>
                <c:pt idx="185">
                  <c:v>82.918000000000006</c:v>
                </c:pt>
                <c:pt idx="186">
                  <c:v>82.918999999999997</c:v>
                </c:pt>
                <c:pt idx="187">
                  <c:v>82.980999999999995</c:v>
                </c:pt>
                <c:pt idx="188">
                  <c:v>83.039000000000001</c:v>
                </c:pt>
                <c:pt idx="189">
                  <c:v>83.097999999999999</c:v>
                </c:pt>
                <c:pt idx="190">
                  <c:v>83.17</c:v>
                </c:pt>
                <c:pt idx="191">
                  <c:v>83.244</c:v>
                </c:pt>
                <c:pt idx="192">
                  <c:v>83.311999999999998</c:v>
                </c:pt>
                <c:pt idx="193">
                  <c:v>83.382000000000005</c:v>
                </c:pt>
                <c:pt idx="194">
                  <c:v>83.445999999999998</c:v>
                </c:pt>
                <c:pt idx="195">
                  <c:v>83.513999999999996</c:v>
                </c:pt>
                <c:pt idx="196">
                  <c:v>83.563999999999993</c:v>
                </c:pt>
                <c:pt idx="197">
                  <c:v>83.58</c:v>
                </c:pt>
                <c:pt idx="198">
                  <c:v>83.635000000000005</c:v>
                </c:pt>
                <c:pt idx="199">
                  <c:v>83.686999999999998</c:v>
                </c:pt>
                <c:pt idx="200">
                  <c:v>83.736000000000004</c:v>
                </c:pt>
                <c:pt idx="201">
                  <c:v>83.793000000000006</c:v>
                </c:pt>
                <c:pt idx="202">
                  <c:v>83.838999999999999</c:v>
                </c:pt>
                <c:pt idx="203">
                  <c:v>83.897999999999996</c:v>
                </c:pt>
                <c:pt idx="204">
                  <c:v>83.924000000000007</c:v>
                </c:pt>
                <c:pt idx="205">
                  <c:v>83.959000000000003</c:v>
                </c:pt>
                <c:pt idx="206">
                  <c:v>84.009</c:v>
                </c:pt>
                <c:pt idx="207">
                  <c:v>84.012</c:v>
                </c:pt>
                <c:pt idx="208">
                  <c:v>84.072999999999993</c:v>
                </c:pt>
                <c:pt idx="209">
                  <c:v>84.12</c:v>
                </c:pt>
                <c:pt idx="210">
                  <c:v>84.174999999999997</c:v>
                </c:pt>
                <c:pt idx="211">
                  <c:v>84.215999999999994</c:v>
                </c:pt>
                <c:pt idx="212">
                  <c:v>84.26</c:v>
                </c:pt>
                <c:pt idx="213">
                  <c:v>84.316000000000003</c:v>
                </c:pt>
                <c:pt idx="214">
                  <c:v>84.355999999999995</c:v>
                </c:pt>
                <c:pt idx="215">
                  <c:v>84.385000000000005</c:v>
                </c:pt>
                <c:pt idx="216">
                  <c:v>84.426000000000002</c:v>
                </c:pt>
                <c:pt idx="217">
                  <c:v>84.466999999999999</c:v>
                </c:pt>
                <c:pt idx="218">
                  <c:v>84.515000000000001</c:v>
                </c:pt>
                <c:pt idx="219">
                  <c:v>84.558999999999997</c:v>
                </c:pt>
                <c:pt idx="220">
                  <c:v>84.606999999999999</c:v>
                </c:pt>
                <c:pt idx="221">
                  <c:v>84.656000000000006</c:v>
                </c:pt>
                <c:pt idx="222">
                  <c:v>84.703000000000003</c:v>
                </c:pt>
                <c:pt idx="223">
                  <c:v>84.747</c:v>
                </c:pt>
                <c:pt idx="224">
                  <c:v>84.789000000000001</c:v>
                </c:pt>
                <c:pt idx="225">
                  <c:v>84.846000000000004</c:v>
                </c:pt>
                <c:pt idx="226">
                  <c:v>84.885999999999996</c:v>
                </c:pt>
                <c:pt idx="227">
                  <c:v>84.932000000000002</c:v>
                </c:pt>
                <c:pt idx="228">
                  <c:v>84.968999999999994</c:v>
                </c:pt>
                <c:pt idx="229">
                  <c:v>85.004000000000005</c:v>
                </c:pt>
                <c:pt idx="230">
                  <c:v>85.046999999999997</c:v>
                </c:pt>
                <c:pt idx="231">
                  <c:v>85.084999999999994</c:v>
                </c:pt>
                <c:pt idx="232">
                  <c:v>85.129000000000005</c:v>
                </c:pt>
                <c:pt idx="233">
                  <c:v>85.162999999999997</c:v>
                </c:pt>
                <c:pt idx="234">
                  <c:v>85.195999999999998</c:v>
                </c:pt>
                <c:pt idx="235">
                  <c:v>85.241</c:v>
                </c:pt>
                <c:pt idx="236">
                  <c:v>85.284000000000006</c:v>
                </c:pt>
                <c:pt idx="237">
                  <c:v>85.325999999999993</c:v>
                </c:pt>
                <c:pt idx="238">
                  <c:v>85.366</c:v>
                </c:pt>
                <c:pt idx="239">
                  <c:v>85.405000000000001</c:v>
                </c:pt>
                <c:pt idx="240">
                  <c:v>85.445999999999998</c:v>
                </c:pt>
                <c:pt idx="241">
                  <c:v>85.471000000000004</c:v>
                </c:pt>
                <c:pt idx="242">
                  <c:v>85.507999999999996</c:v>
                </c:pt>
                <c:pt idx="243">
                  <c:v>85.548000000000002</c:v>
                </c:pt>
                <c:pt idx="244">
                  <c:v>85.584000000000003</c:v>
                </c:pt>
                <c:pt idx="245">
                  <c:v>85.617999999999995</c:v>
                </c:pt>
                <c:pt idx="246">
                  <c:v>85.655000000000001</c:v>
                </c:pt>
                <c:pt idx="247">
                  <c:v>85.703000000000003</c:v>
                </c:pt>
                <c:pt idx="248">
                  <c:v>85.744</c:v>
                </c:pt>
                <c:pt idx="249">
                  <c:v>85.787000000000006</c:v>
                </c:pt>
                <c:pt idx="250">
                  <c:v>85.813999999999993</c:v>
                </c:pt>
                <c:pt idx="251">
                  <c:v>85.852999999999994</c:v>
                </c:pt>
                <c:pt idx="252">
                  <c:v>85.884</c:v>
                </c:pt>
                <c:pt idx="253">
                  <c:v>85.917000000000002</c:v>
                </c:pt>
                <c:pt idx="254">
                  <c:v>85.947999999999993</c:v>
                </c:pt>
                <c:pt idx="255">
                  <c:v>85.968999999999994</c:v>
                </c:pt>
                <c:pt idx="256">
                  <c:v>86.003</c:v>
                </c:pt>
                <c:pt idx="257">
                  <c:v>86.03</c:v>
                </c:pt>
                <c:pt idx="258">
                  <c:v>86.067999999999998</c:v>
                </c:pt>
                <c:pt idx="259">
                  <c:v>86.099000000000004</c:v>
                </c:pt>
                <c:pt idx="260">
                  <c:v>86.120999999999995</c:v>
                </c:pt>
                <c:pt idx="261">
                  <c:v>86.158000000000001</c:v>
                </c:pt>
                <c:pt idx="262">
                  <c:v>86.195999999999998</c:v>
                </c:pt>
                <c:pt idx="263">
                  <c:v>86.227000000000004</c:v>
                </c:pt>
                <c:pt idx="264">
                  <c:v>86.263000000000005</c:v>
                </c:pt>
                <c:pt idx="265">
                  <c:v>86.290999999999997</c:v>
                </c:pt>
                <c:pt idx="266">
                  <c:v>86.311999999999998</c:v>
                </c:pt>
                <c:pt idx="267">
                  <c:v>86.331000000000003</c:v>
                </c:pt>
                <c:pt idx="268">
                  <c:v>86.353999999999999</c:v>
                </c:pt>
                <c:pt idx="269">
                  <c:v>86.384</c:v>
                </c:pt>
                <c:pt idx="270">
                  <c:v>86.406000000000006</c:v>
                </c:pt>
                <c:pt idx="271">
                  <c:v>86.423000000000002</c:v>
                </c:pt>
                <c:pt idx="272">
                  <c:v>86.447000000000003</c:v>
                </c:pt>
                <c:pt idx="273">
                  <c:v>86.471999999999994</c:v>
                </c:pt>
                <c:pt idx="274">
                  <c:v>86.506</c:v>
                </c:pt>
                <c:pt idx="275">
                  <c:v>86.533000000000001</c:v>
                </c:pt>
                <c:pt idx="276">
                  <c:v>86.551000000000002</c:v>
                </c:pt>
                <c:pt idx="277">
                  <c:v>86.575999999999993</c:v>
                </c:pt>
                <c:pt idx="278">
                  <c:v>86.597999999999999</c:v>
                </c:pt>
                <c:pt idx="279">
                  <c:v>86.614999999999995</c:v>
                </c:pt>
                <c:pt idx="280">
                  <c:v>86.638000000000005</c:v>
                </c:pt>
                <c:pt idx="281">
                  <c:v>86.650999999999996</c:v>
                </c:pt>
                <c:pt idx="282">
                  <c:v>86.677000000000007</c:v>
                </c:pt>
                <c:pt idx="283">
                  <c:v>86.697999999999993</c:v>
                </c:pt>
                <c:pt idx="284">
                  <c:v>86.72</c:v>
                </c:pt>
                <c:pt idx="285">
                  <c:v>86.742000000000004</c:v>
                </c:pt>
                <c:pt idx="286">
                  <c:v>86.76</c:v>
                </c:pt>
                <c:pt idx="287">
                  <c:v>86.775000000000006</c:v>
                </c:pt>
                <c:pt idx="288">
                  <c:v>86.796000000000006</c:v>
                </c:pt>
                <c:pt idx="289">
                  <c:v>86.820999999999998</c:v>
                </c:pt>
                <c:pt idx="290">
                  <c:v>86.844999999999999</c:v>
                </c:pt>
                <c:pt idx="291">
                  <c:v>86.861000000000004</c:v>
                </c:pt>
                <c:pt idx="292">
                  <c:v>86.882000000000005</c:v>
                </c:pt>
                <c:pt idx="293">
                  <c:v>86.9</c:v>
                </c:pt>
                <c:pt idx="294">
                  <c:v>86.914000000000001</c:v>
                </c:pt>
                <c:pt idx="295">
                  <c:v>86.932000000000002</c:v>
                </c:pt>
                <c:pt idx="296">
                  <c:v>86.950999999999993</c:v>
                </c:pt>
                <c:pt idx="297">
                  <c:v>86.96</c:v>
                </c:pt>
                <c:pt idx="298">
                  <c:v>86.968999999999994</c:v>
                </c:pt>
                <c:pt idx="299">
                  <c:v>86.991</c:v>
                </c:pt>
                <c:pt idx="300">
                  <c:v>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4C5F-497A-8E1E-651D3FEC913B}"/>
            </c:ext>
          </c:extLst>
        </c:ser>
        <c:ser>
          <c:idx val="15"/>
          <c:order val="15"/>
          <c:tx>
            <c:strRef>
              <c:f>'Rarefaction_22 SAMPLES'!$Q$2</c:f>
              <c:strCache>
                <c:ptCount val="1"/>
                <c:pt idx="0">
                  <c:v>PdCV3</c:v>
                </c:pt>
              </c:strCache>
            </c:strRef>
          </c:tx>
          <c:spPr>
            <a:ln w="2222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SAMPLES'!$Q$3:$Q$912</c:f>
              <c:numCache>
                <c:formatCode>General</c:formatCode>
                <c:ptCount val="910"/>
                <c:pt idx="0">
                  <c:v>1</c:v>
                </c:pt>
                <c:pt idx="1">
                  <c:v>46.728999999999999</c:v>
                </c:pt>
                <c:pt idx="2">
                  <c:v>53.65</c:v>
                </c:pt>
                <c:pt idx="3">
                  <c:v>70.33</c:v>
                </c:pt>
                <c:pt idx="4">
                  <c:v>87.536000000000001</c:v>
                </c:pt>
                <c:pt idx="5">
                  <c:v>101.08199999999999</c:v>
                </c:pt>
                <c:pt idx="6">
                  <c:v>112.05</c:v>
                </c:pt>
                <c:pt idx="7">
                  <c:v>121.411</c:v>
                </c:pt>
                <c:pt idx="8">
                  <c:v>129.35900000000001</c:v>
                </c:pt>
                <c:pt idx="9">
                  <c:v>136.32300000000001</c:v>
                </c:pt>
                <c:pt idx="10">
                  <c:v>142.30199999999999</c:v>
                </c:pt>
                <c:pt idx="11">
                  <c:v>147.75700000000001</c:v>
                </c:pt>
                <c:pt idx="12">
                  <c:v>152.60400000000001</c:v>
                </c:pt>
                <c:pt idx="13">
                  <c:v>156.99100000000001</c:v>
                </c:pt>
                <c:pt idx="14">
                  <c:v>161.04</c:v>
                </c:pt>
                <c:pt idx="15">
                  <c:v>164.625</c:v>
                </c:pt>
                <c:pt idx="16">
                  <c:v>167.93700000000001</c:v>
                </c:pt>
                <c:pt idx="17">
                  <c:v>168.96100000000001</c:v>
                </c:pt>
                <c:pt idx="18">
                  <c:v>171.078</c:v>
                </c:pt>
                <c:pt idx="19">
                  <c:v>173.923</c:v>
                </c:pt>
                <c:pt idx="20">
                  <c:v>176.572</c:v>
                </c:pt>
                <c:pt idx="21">
                  <c:v>179.11</c:v>
                </c:pt>
                <c:pt idx="22">
                  <c:v>181.52500000000001</c:v>
                </c:pt>
                <c:pt idx="23">
                  <c:v>183.71600000000001</c:v>
                </c:pt>
                <c:pt idx="24">
                  <c:v>185.803</c:v>
                </c:pt>
                <c:pt idx="25">
                  <c:v>187.756</c:v>
                </c:pt>
                <c:pt idx="26">
                  <c:v>189.66399999999999</c:v>
                </c:pt>
                <c:pt idx="27">
                  <c:v>191.43199999999999</c:v>
                </c:pt>
                <c:pt idx="28">
                  <c:v>193.18199999999999</c:v>
                </c:pt>
                <c:pt idx="29">
                  <c:v>194.809</c:v>
                </c:pt>
                <c:pt idx="30">
                  <c:v>196.33799999999999</c:v>
                </c:pt>
                <c:pt idx="31">
                  <c:v>197.827</c:v>
                </c:pt>
                <c:pt idx="32">
                  <c:v>199.178</c:v>
                </c:pt>
                <c:pt idx="33">
                  <c:v>200.57</c:v>
                </c:pt>
                <c:pt idx="34">
                  <c:v>201.846</c:v>
                </c:pt>
                <c:pt idx="35">
                  <c:v>203.11</c:v>
                </c:pt>
                <c:pt idx="36">
                  <c:v>204.24299999999999</c:v>
                </c:pt>
                <c:pt idx="37">
                  <c:v>205.39099999999999</c:v>
                </c:pt>
                <c:pt idx="38">
                  <c:v>206.45099999999999</c:v>
                </c:pt>
                <c:pt idx="39">
                  <c:v>207.49700000000001</c:v>
                </c:pt>
                <c:pt idx="40">
                  <c:v>208.54300000000001</c:v>
                </c:pt>
                <c:pt idx="41">
                  <c:v>209.55099999999999</c:v>
                </c:pt>
                <c:pt idx="42">
                  <c:v>210.49199999999999</c:v>
                </c:pt>
                <c:pt idx="43">
                  <c:v>211.393</c:v>
                </c:pt>
                <c:pt idx="44">
                  <c:v>212.28200000000001</c:v>
                </c:pt>
                <c:pt idx="45">
                  <c:v>213.166</c:v>
                </c:pt>
                <c:pt idx="46">
                  <c:v>214.02600000000001</c:v>
                </c:pt>
                <c:pt idx="47">
                  <c:v>214.80099999999999</c:v>
                </c:pt>
                <c:pt idx="48">
                  <c:v>215.596</c:v>
                </c:pt>
                <c:pt idx="49">
                  <c:v>216.392</c:v>
                </c:pt>
                <c:pt idx="50">
                  <c:v>217.14500000000001</c:v>
                </c:pt>
                <c:pt idx="51">
                  <c:v>217.852</c:v>
                </c:pt>
                <c:pt idx="52">
                  <c:v>218.607</c:v>
                </c:pt>
                <c:pt idx="53">
                  <c:v>219.322</c:v>
                </c:pt>
                <c:pt idx="54">
                  <c:v>219.38399999999999</c:v>
                </c:pt>
                <c:pt idx="55">
                  <c:v>220.005</c:v>
                </c:pt>
                <c:pt idx="56">
                  <c:v>220.63900000000001</c:v>
                </c:pt>
                <c:pt idx="57">
                  <c:v>221.304</c:v>
                </c:pt>
                <c:pt idx="58">
                  <c:v>221.93799999999999</c:v>
                </c:pt>
                <c:pt idx="59">
                  <c:v>222.523</c:v>
                </c:pt>
                <c:pt idx="60">
                  <c:v>223.119</c:v>
                </c:pt>
                <c:pt idx="61">
                  <c:v>223.71299999999999</c:v>
                </c:pt>
                <c:pt idx="62">
                  <c:v>224.232</c:v>
                </c:pt>
                <c:pt idx="63">
                  <c:v>224.78299999999999</c:v>
                </c:pt>
                <c:pt idx="64">
                  <c:v>225.30099999999999</c:v>
                </c:pt>
                <c:pt idx="65">
                  <c:v>225.80699999999999</c:v>
                </c:pt>
                <c:pt idx="66">
                  <c:v>226.31800000000001</c:v>
                </c:pt>
                <c:pt idx="67">
                  <c:v>226.773</c:v>
                </c:pt>
                <c:pt idx="68">
                  <c:v>227.251</c:v>
                </c:pt>
                <c:pt idx="69">
                  <c:v>227.697</c:v>
                </c:pt>
                <c:pt idx="70">
                  <c:v>228.16300000000001</c:v>
                </c:pt>
                <c:pt idx="71">
                  <c:v>228.61600000000001</c:v>
                </c:pt>
                <c:pt idx="72">
                  <c:v>229.023</c:v>
                </c:pt>
                <c:pt idx="73">
                  <c:v>229.42400000000001</c:v>
                </c:pt>
                <c:pt idx="74">
                  <c:v>229.88300000000001</c:v>
                </c:pt>
                <c:pt idx="75">
                  <c:v>230.292</c:v>
                </c:pt>
                <c:pt idx="76">
                  <c:v>230.69499999999999</c:v>
                </c:pt>
                <c:pt idx="77">
                  <c:v>231.09299999999999</c:v>
                </c:pt>
                <c:pt idx="78">
                  <c:v>231.44800000000001</c:v>
                </c:pt>
                <c:pt idx="79">
                  <c:v>231.82499999999999</c:v>
                </c:pt>
                <c:pt idx="80">
                  <c:v>232.179</c:v>
                </c:pt>
                <c:pt idx="81">
                  <c:v>232.51900000000001</c:v>
                </c:pt>
                <c:pt idx="82">
                  <c:v>232.899</c:v>
                </c:pt>
                <c:pt idx="83">
                  <c:v>233.25800000000001</c:v>
                </c:pt>
                <c:pt idx="84">
                  <c:v>233.602</c:v>
                </c:pt>
                <c:pt idx="85">
                  <c:v>233.91499999999999</c:v>
                </c:pt>
                <c:pt idx="86">
                  <c:v>234.22499999999999</c:v>
                </c:pt>
                <c:pt idx="87">
                  <c:v>234.55600000000001</c:v>
                </c:pt>
                <c:pt idx="88">
                  <c:v>234.851</c:v>
                </c:pt>
                <c:pt idx="89">
                  <c:v>235.13300000000001</c:v>
                </c:pt>
                <c:pt idx="90">
                  <c:v>235.46100000000001</c:v>
                </c:pt>
                <c:pt idx="91">
                  <c:v>235.78</c:v>
                </c:pt>
                <c:pt idx="92">
                  <c:v>236.05799999999999</c:v>
                </c:pt>
                <c:pt idx="93">
                  <c:v>236.35900000000001</c:v>
                </c:pt>
                <c:pt idx="94">
                  <c:v>236.631</c:v>
                </c:pt>
                <c:pt idx="95">
                  <c:v>236.94</c:v>
                </c:pt>
                <c:pt idx="96">
                  <c:v>237.19399999999999</c:v>
                </c:pt>
                <c:pt idx="97">
                  <c:v>237.45699999999999</c:v>
                </c:pt>
                <c:pt idx="98">
                  <c:v>237.7</c:v>
                </c:pt>
                <c:pt idx="99">
                  <c:v>237.94900000000001</c:v>
                </c:pt>
                <c:pt idx="100">
                  <c:v>238.203</c:v>
                </c:pt>
                <c:pt idx="101">
                  <c:v>238.45099999999999</c:v>
                </c:pt>
                <c:pt idx="102">
                  <c:v>238.67500000000001</c:v>
                </c:pt>
                <c:pt idx="103">
                  <c:v>238.929</c:v>
                </c:pt>
                <c:pt idx="104">
                  <c:v>239.18299999999999</c:v>
                </c:pt>
                <c:pt idx="105">
                  <c:v>239.405</c:v>
                </c:pt>
                <c:pt idx="106">
                  <c:v>239.65</c:v>
                </c:pt>
                <c:pt idx="107">
                  <c:v>239.874</c:v>
                </c:pt>
                <c:pt idx="108">
                  <c:v>240.11199999999999</c:v>
                </c:pt>
                <c:pt idx="109">
                  <c:v>240.33199999999999</c:v>
                </c:pt>
                <c:pt idx="110">
                  <c:v>240.55099999999999</c:v>
                </c:pt>
                <c:pt idx="111">
                  <c:v>240.773</c:v>
                </c:pt>
                <c:pt idx="112">
                  <c:v>240.971</c:v>
                </c:pt>
                <c:pt idx="113">
                  <c:v>241.18100000000001</c:v>
                </c:pt>
                <c:pt idx="114">
                  <c:v>241.37700000000001</c:v>
                </c:pt>
                <c:pt idx="115">
                  <c:v>241.56399999999999</c:v>
                </c:pt>
                <c:pt idx="116">
                  <c:v>241.75700000000001</c:v>
                </c:pt>
                <c:pt idx="117">
                  <c:v>241.96299999999999</c:v>
                </c:pt>
                <c:pt idx="118">
                  <c:v>242.14400000000001</c:v>
                </c:pt>
                <c:pt idx="119">
                  <c:v>242.321</c:v>
                </c:pt>
                <c:pt idx="120">
                  <c:v>242.5</c:v>
                </c:pt>
                <c:pt idx="121">
                  <c:v>242.66399999999999</c:v>
                </c:pt>
                <c:pt idx="122">
                  <c:v>242.84200000000001</c:v>
                </c:pt>
                <c:pt idx="123">
                  <c:v>243.03200000000001</c:v>
                </c:pt>
                <c:pt idx="124">
                  <c:v>243.14099999999999</c:v>
                </c:pt>
                <c:pt idx="125">
                  <c:v>243.191</c:v>
                </c:pt>
                <c:pt idx="126">
                  <c:v>243.346</c:v>
                </c:pt>
                <c:pt idx="127">
                  <c:v>243.50899999999999</c:v>
                </c:pt>
                <c:pt idx="128">
                  <c:v>243.68</c:v>
                </c:pt>
                <c:pt idx="129">
                  <c:v>243.851</c:v>
                </c:pt>
                <c:pt idx="130">
                  <c:v>244.01</c:v>
                </c:pt>
                <c:pt idx="131">
                  <c:v>244.2</c:v>
                </c:pt>
                <c:pt idx="132">
                  <c:v>244.369</c:v>
                </c:pt>
                <c:pt idx="133">
                  <c:v>244.47200000000001</c:v>
                </c:pt>
                <c:pt idx="134">
                  <c:v>244.506</c:v>
                </c:pt>
                <c:pt idx="135">
                  <c:v>244.601</c:v>
                </c:pt>
                <c:pt idx="136">
                  <c:v>244.64599999999999</c:v>
                </c:pt>
                <c:pt idx="137">
                  <c:v>244.81</c:v>
                </c:pt>
                <c:pt idx="138">
                  <c:v>244.976</c:v>
                </c:pt>
                <c:pt idx="139">
                  <c:v>245.136</c:v>
                </c:pt>
                <c:pt idx="140">
                  <c:v>245.21299999999999</c:v>
                </c:pt>
                <c:pt idx="141">
                  <c:v>245.268</c:v>
                </c:pt>
                <c:pt idx="142">
                  <c:v>245.36799999999999</c:v>
                </c:pt>
                <c:pt idx="143">
                  <c:v>245.399</c:v>
                </c:pt>
                <c:pt idx="144">
                  <c:v>245.54</c:v>
                </c:pt>
                <c:pt idx="145">
                  <c:v>245.666</c:v>
                </c:pt>
                <c:pt idx="146">
                  <c:v>245.80600000000001</c:v>
                </c:pt>
                <c:pt idx="147">
                  <c:v>245.94499999999999</c:v>
                </c:pt>
                <c:pt idx="148">
                  <c:v>246.08199999999999</c:v>
                </c:pt>
                <c:pt idx="149">
                  <c:v>246.22399999999999</c:v>
                </c:pt>
                <c:pt idx="150">
                  <c:v>246.34800000000001</c:v>
                </c:pt>
                <c:pt idx="151">
                  <c:v>246.49100000000001</c:v>
                </c:pt>
                <c:pt idx="152">
                  <c:v>246.614</c:v>
                </c:pt>
                <c:pt idx="153">
                  <c:v>246.74700000000001</c:v>
                </c:pt>
                <c:pt idx="154">
                  <c:v>246.86099999999999</c:v>
                </c:pt>
                <c:pt idx="155">
                  <c:v>246.98500000000001</c:v>
                </c:pt>
                <c:pt idx="156">
                  <c:v>247.10900000000001</c:v>
                </c:pt>
                <c:pt idx="157">
                  <c:v>247.23</c:v>
                </c:pt>
                <c:pt idx="158">
                  <c:v>247.33</c:v>
                </c:pt>
                <c:pt idx="159">
                  <c:v>247.46700000000001</c:v>
                </c:pt>
                <c:pt idx="160">
                  <c:v>247.59200000000001</c:v>
                </c:pt>
                <c:pt idx="161">
                  <c:v>247.708</c:v>
                </c:pt>
                <c:pt idx="162">
                  <c:v>247.84200000000001</c:v>
                </c:pt>
                <c:pt idx="163">
                  <c:v>247.953</c:v>
                </c:pt>
                <c:pt idx="164">
                  <c:v>248.066</c:v>
                </c:pt>
                <c:pt idx="165">
                  <c:v>248.17500000000001</c:v>
                </c:pt>
                <c:pt idx="166">
                  <c:v>248.29599999999999</c:v>
                </c:pt>
                <c:pt idx="167">
                  <c:v>248.4</c:v>
                </c:pt>
                <c:pt idx="168">
                  <c:v>248.50200000000001</c:v>
                </c:pt>
                <c:pt idx="169">
                  <c:v>248.61199999999999</c:v>
                </c:pt>
                <c:pt idx="170">
                  <c:v>248.66300000000001</c:v>
                </c:pt>
                <c:pt idx="171">
                  <c:v>248.708</c:v>
                </c:pt>
                <c:pt idx="172">
                  <c:v>248.81800000000001</c:v>
                </c:pt>
                <c:pt idx="173">
                  <c:v>248.90799999999999</c:v>
                </c:pt>
                <c:pt idx="174">
                  <c:v>249.00800000000001</c:v>
                </c:pt>
                <c:pt idx="175">
                  <c:v>249.11699999999999</c:v>
                </c:pt>
                <c:pt idx="176">
                  <c:v>249.23599999999999</c:v>
                </c:pt>
                <c:pt idx="177">
                  <c:v>249.28899999999999</c:v>
                </c:pt>
                <c:pt idx="178">
                  <c:v>249.34399999999999</c:v>
                </c:pt>
                <c:pt idx="179">
                  <c:v>249.44499999999999</c:v>
                </c:pt>
                <c:pt idx="180">
                  <c:v>249.52600000000001</c:v>
                </c:pt>
                <c:pt idx="181">
                  <c:v>249.62200000000001</c:v>
                </c:pt>
                <c:pt idx="182">
                  <c:v>249.73599999999999</c:v>
                </c:pt>
                <c:pt idx="183">
                  <c:v>249.82400000000001</c:v>
                </c:pt>
                <c:pt idx="184">
                  <c:v>249.93199999999999</c:v>
                </c:pt>
                <c:pt idx="185">
                  <c:v>250.03200000000001</c:v>
                </c:pt>
                <c:pt idx="186">
                  <c:v>250.03399999999999</c:v>
                </c:pt>
                <c:pt idx="187">
                  <c:v>250.14099999999999</c:v>
                </c:pt>
                <c:pt idx="188">
                  <c:v>250.245</c:v>
                </c:pt>
                <c:pt idx="189">
                  <c:v>250.33799999999999</c:v>
                </c:pt>
                <c:pt idx="190">
                  <c:v>250.453</c:v>
                </c:pt>
                <c:pt idx="191">
                  <c:v>250.54499999999999</c:v>
                </c:pt>
                <c:pt idx="192">
                  <c:v>250.63900000000001</c:v>
                </c:pt>
                <c:pt idx="193">
                  <c:v>250.73699999999999</c:v>
                </c:pt>
                <c:pt idx="194">
                  <c:v>250.84</c:v>
                </c:pt>
                <c:pt idx="195">
                  <c:v>250.93799999999999</c:v>
                </c:pt>
                <c:pt idx="196">
                  <c:v>251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4C5F-497A-8E1E-651D3FEC913B}"/>
            </c:ext>
          </c:extLst>
        </c:ser>
        <c:ser>
          <c:idx val="16"/>
          <c:order val="16"/>
          <c:tx>
            <c:strRef>
              <c:f>'Rarefaction_22 SAMPLES'!$R$2</c:f>
              <c:strCache>
                <c:ptCount val="1"/>
                <c:pt idx="0">
                  <c:v>PdBT1</c:v>
                </c:pt>
              </c:strCache>
            </c:strRef>
          </c:tx>
          <c:spPr>
            <a:ln w="2222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SAMPLES'!$R$3:$R$912</c:f>
              <c:numCache>
                <c:formatCode>General</c:formatCode>
                <c:ptCount val="910"/>
                <c:pt idx="0">
                  <c:v>1</c:v>
                </c:pt>
                <c:pt idx="1">
                  <c:v>57.011000000000003</c:v>
                </c:pt>
                <c:pt idx="2">
                  <c:v>67.94</c:v>
                </c:pt>
                <c:pt idx="3">
                  <c:v>96.63</c:v>
                </c:pt>
                <c:pt idx="4">
                  <c:v>128.90600000000001</c:v>
                </c:pt>
                <c:pt idx="5">
                  <c:v>156.37700000000001</c:v>
                </c:pt>
                <c:pt idx="6">
                  <c:v>180.45599999999999</c:v>
                </c:pt>
                <c:pt idx="7">
                  <c:v>201.84100000000001</c:v>
                </c:pt>
                <c:pt idx="8">
                  <c:v>220.935</c:v>
                </c:pt>
                <c:pt idx="9">
                  <c:v>238.238</c:v>
                </c:pt>
                <c:pt idx="10">
                  <c:v>254.07400000000001</c:v>
                </c:pt>
                <c:pt idx="11">
                  <c:v>268.69099999999997</c:v>
                </c:pt>
                <c:pt idx="12">
                  <c:v>282.12700000000001</c:v>
                </c:pt>
                <c:pt idx="13">
                  <c:v>294.55399999999997</c:v>
                </c:pt>
                <c:pt idx="14">
                  <c:v>306.084</c:v>
                </c:pt>
                <c:pt idx="15">
                  <c:v>317.036</c:v>
                </c:pt>
                <c:pt idx="16">
                  <c:v>327.209</c:v>
                </c:pt>
                <c:pt idx="17">
                  <c:v>330.3</c:v>
                </c:pt>
                <c:pt idx="18">
                  <c:v>336.98700000000002</c:v>
                </c:pt>
                <c:pt idx="19">
                  <c:v>345.84800000000001</c:v>
                </c:pt>
                <c:pt idx="20">
                  <c:v>354.327</c:v>
                </c:pt>
                <c:pt idx="21">
                  <c:v>362.31200000000001</c:v>
                </c:pt>
                <c:pt idx="22">
                  <c:v>370.05500000000001</c:v>
                </c:pt>
                <c:pt idx="23">
                  <c:v>377.47</c:v>
                </c:pt>
                <c:pt idx="24">
                  <c:v>384.40300000000002</c:v>
                </c:pt>
                <c:pt idx="25">
                  <c:v>390.92200000000003</c:v>
                </c:pt>
                <c:pt idx="26">
                  <c:v>397.20699999999999</c:v>
                </c:pt>
                <c:pt idx="27">
                  <c:v>403.267</c:v>
                </c:pt>
                <c:pt idx="28">
                  <c:v>409.12700000000001</c:v>
                </c:pt>
                <c:pt idx="29">
                  <c:v>414.721</c:v>
                </c:pt>
                <c:pt idx="30">
                  <c:v>420.05</c:v>
                </c:pt>
                <c:pt idx="31">
                  <c:v>425.22300000000001</c:v>
                </c:pt>
                <c:pt idx="32">
                  <c:v>430.01400000000001</c:v>
                </c:pt>
                <c:pt idx="33">
                  <c:v>434.58600000000001</c:v>
                </c:pt>
                <c:pt idx="34">
                  <c:v>439.09399999999999</c:v>
                </c:pt>
                <c:pt idx="35">
                  <c:v>443.41199999999998</c:v>
                </c:pt>
                <c:pt idx="36">
                  <c:v>447.56400000000002</c:v>
                </c:pt>
                <c:pt idx="37">
                  <c:v>451.68700000000001</c:v>
                </c:pt>
                <c:pt idx="38">
                  <c:v>455.63299999999998</c:v>
                </c:pt>
                <c:pt idx="39">
                  <c:v>459.42700000000002</c:v>
                </c:pt>
                <c:pt idx="40">
                  <c:v>463.13</c:v>
                </c:pt>
                <c:pt idx="41">
                  <c:v>466.78100000000001</c:v>
                </c:pt>
                <c:pt idx="42">
                  <c:v>470.24</c:v>
                </c:pt>
                <c:pt idx="43">
                  <c:v>473.60500000000002</c:v>
                </c:pt>
                <c:pt idx="44">
                  <c:v>476.86799999999999</c:v>
                </c:pt>
                <c:pt idx="45">
                  <c:v>480.02499999999998</c:v>
                </c:pt>
                <c:pt idx="46">
                  <c:v>483.01</c:v>
                </c:pt>
                <c:pt idx="47">
                  <c:v>485.90800000000002</c:v>
                </c:pt>
                <c:pt idx="48">
                  <c:v>488.74099999999999</c:v>
                </c:pt>
                <c:pt idx="49">
                  <c:v>491.54899999999998</c:v>
                </c:pt>
                <c:pt idx="50">
                  <c:v>494.21199999999999</c:v>
                </c:pt>
                <c:pt idx="51">
                  <c:v>496.85300000000001</c:v>
                </c:pt>
                <c:pt idx="52">
                  <c:v>499.43</c:v>
                </c:pt>
                <c:pt idx="53">
                  <c:v>501.96800000000002</c:v>
                </c:pt>
                <c:pt idx="54">
                  <c:v>502.12799999999999</c:v>
                </c:pt>
                <c:pt idx="55">
                  <c:v>504.49700000000001</c:v>
                </c:pt>
                <c:pt idx="56">
                  <c:v>506.78800000000001</c:v>
                </c:pt>
                <c:pt idx="57">
                  <c:v>509.14299999999997</c:v>
                </c:pt>
                <c:pt idx="58">
                  <c:v>511.32600000000002</c:v>
                </c:pt>
                <c:pt idx="59">
                  <c:v>513.51400000000001</c:v>
                </c:pt>
                <c:pt idx="60">
                  <c:v>515.62300000000005</c:v>
                </c:pt>
                <c:pt idx="61">
                  <c:v>517.66700000000003</c:v>
                </c:pt>
                <c:pt idx="62">
                  <c:v>519.67200000000003</c:v>
                </c:pt>
                <c:pt idx="63">
                  <c:v>521.62300000000005</c:v>
                </c:pt>
                <c:pt idx="64">
                  <c:v>523.548</c:v>
                </c:pt>
                <c:pt idx="65">
                  <c:v>525.46299999999997</c:v>
                </c:pt>
                <c:pt idx="66">
                  <c:v>527.29</c:v>
                </c:pt>
                <c:pt idx="67">
                  <c:v>529.07600000000002</c:v>
                </c:pt>
                <c:pt idx="68">
                  <c:v>530.89599999999996</c:v>
                </c:pt>
                <c:pt idx="69">
                  <c:v>532.65700000000004</c:v>
                </c:pt>
                <c:pt idx="70">
                  <c:v>534.29100000000005</c:v>
                </c:pt>
                <c:pt idx="71">
                  <c:v>535.93100000000004</c:v>
                </c:pt>
                <c:pt idx="72">
                  <c:v>537.60799999999995</c:v>
                </c:pt>
                <c:pt idx="73">
                  <c:v>539.24099999999999</c:v>
                </c:pt>
                <c:pt idx="74">
                  <c:v>540.79999999999995</c:v>
                </c:pt>
                <c:pt idx="75">
                  <c:v>542.30700000000002</c:v>
                </c:pt>
                <c:pt idx="76">
                  <c:v>543.79899999999998</c:v>
                </c:pt>
                <c:pt idx="77">
                  <c:v>545.21699999999998</c:v>
                </c:pt>
                <c:pt idx="78">
                  <c:v>546.66300000000001</c:v>
                </c:pt>
                <c:pt idx="79">
                  <c:v>548.04100000000005</c:v>
                </c:pt>
                <c:pt idx="80">
                  <c:v>549.38499999999999</c:v>
                </c:pt>
                <c:pt idx="81">
                  <c:v>550.69799999999998</c:v>
                </c:pt>
                <c:pt idx="82">
                  <c:v>551.96900000000005</c:v>
                </c:pt>
                <c:pt idx="83">
                  <c:v>553.27700000000004</c:v>
                </c:pt>
                <c:pt idx="84">
                  <c:v>554.56299999999999</c:v>
                </c:pt>
                <c:pt idx="85">
                  <c:v>555.82100000000003</c:v>
                </c:pt>
                <c:pt idx="86">
                  <c:v>557.072</c:v>
                </c:pt>
                <c:pt idx="87">
                  <c:v>558.26599999999996</c:v>
                </c:pt>
                <c:pt idx="88">
                  <c:v>559.44299999999998</c:v>
                </c:pt>
                <c:pt idx="89">
                  <c:v>560.649</c:v>
                </c:pt>
                <c:pt idx="90">
                  <c:v>561.78800000000001</c:v>
                </c:pt>
                <c:pt idx="91">
                  <c:v>562.88599999999997</c:v>
                </c:pt>
                <c:pt idx="92">
                  <c:v>564.03800000000001</c:v>
                </c:pt>
                <c:pt idx="93">
                  <c:v>565.12199999999996</c:v>
                </c:pt>
                <c:pt idx="94">
                  <c:v>566.20600000000002</c:v>
                </c:pt>
                <c:pt idx="95">
                  <c:v>567.29999999999995</c:v>
                </c:pt>
                <c:pt idx="96">
                  <c:v>568.33699999999999</c:v>
                </c:pt>
                <c:pt idx="97">
                  <c:v>569.38400000000001</c:v>
                </c:pt>
                <c:pt idx="98">
                  <c:v>570.36099999999999</c:v>
                </c:pt>
                <c:pt idx="99">
                  <c:v>571.32500000000005</c:v>
                </c:pt>
                <c:pt idx="100">
                  <c:v>572.27700000000004</c:v>
                </c:pt>
                <c:pt idx="101">
                  <c:v>573.21799999999996</c:v>
                </c:pt>
                <c:pt idx="102">
                  <c:v>574.245</c:v>
                </c:pt>
                <c:pt idx="103">
                  <c:v>575.16</c:v>
                </c:pt>
                <c:pt idx="104">
                  <c:v>576.07299999999998</c:v>
                </c:pt>
                <c:pt idx="105">
                  <c:v>576.93299999999999</c:v>
                </c:pt>
                <c:pt idx="106">
                  <c:v>577.80100000000004</c:v>
                </c:pt>
                <c:pt idx="107">
                  <c:v>578.59299999999996</c:v>
                </c:pt>
                <c:pt idx="108">
                  <c:v>579.46199999999999</c:v>
                </c:pt>
                <c:pt idx="109">
                  <c:v>580.29899999999998</c:v>
                </c:pt>
                <c:pt idx="110">
                  <c:v>581.16200000000003</c:v>
                </c:pt>
                <c:pt idx="111">
                  <c:v>582.01599999999996</c:v>
                </c:pt>
                <c:pt idx="112">
                  <c:v>582.85</c:v>
                </c:pt>
                <c:pt idx="113">
                  <c:v>583.67399999999998</c:v>
                </c:pt>
                <c:pt idx="114">
                  <c:v>584.495</c:v>
                </c:pt>
                <c:pt idx="115">
                  <c:v>585.26400000000001</c:v>
                </c:pt>
                <c:pt idx="116">
                  <c:v>586.005</c:v>
                </c:pt>
                <c:pt idx="117">
                  <c:v>586.78499999999997</c:v>
                </c:pt>
                <c:pt idx="118">
                  <c:v>587.54</c:v>
                </c:pt>
                <c:pt idx="119">
                  <c:v>588.28099999999995</c:v>
                </c:pt>
                <c:pt idx="120">
                  <c:v>589.02300000000002</c:v>
                </c:pt>
                <c:pt idx="121">
                  <c:v>589.70799999999997</c:v>
                </c:pt>
                <c:pt idx="122">
                  <c:v>590.40599999999995</c:v>
                </c:pt>
                <c:pt idx="123">
                  <c:v>591.10599999999999</c:v>
                </c:pt>
                <c:pt idx="124">
                  <c:v>591.58399999999995</c:v>
                </c:pt>
                <c:pt idx="125">
                  <c:v>591.79999999999995</c:v>
                </c:pt>
                <c:pt idx="126">
                  <c:v>592.46</c:v>
                </c:pt>
                <c:pt idx="127">
                  <c:v>593.09900000000005</c:v>
                </c:pt>
                <c:pt idx="128">
                  <c:v>593.75199999999995</c:v>
                </c:pt>
                <c:pt idx="129">
                  <c:v>594.40899999999999</c:v>
                </c:pt>
                <c:pt idx="130">
                  <c:v>595.09299999999996</c:v>
                </c:pt>
                <c:pt idx="131">
                  <c:v>595.74199999999996</c:v>
                </c:pt>
                <c:pt idx="132">
                  <c:v>596.33199999999999</c:v>
                </c:pt>
                <c:pt idx="133">
                  <c:v>596.81200000000001</c:v>
                </c:pt>
                <c:pt idx="134">
                  <c:v>596.928</c:v>
                </c:pt>
                <c:pt idx="135">
                  <c:v>597.38</c:v>
                </c:pt>
                <c:pt idx="136">
                  <c:v>597.54899999999998</c:v>
                </c:pt>
                <c:pt idx="137">
                  <c:v>598.17399999999998</c:v>
                </c:pt>
                <c:pt idx="138">
                  <c:v>598.77700000000004</c:v>
                </c:pt>
                <c:pt idx="139">
                  <c:v>599.346</c:v>
                </c:pt>
                <c:pt idx="140">
                  <c:v>599.64200000000005</c:v>
                </c:pt>
                <c:pt idx="141">
                  <c:v>599.90599999999995</c:v>
                </c:pt>
                <c:pt idx="142">
                  <c:v>600.34699999999998</c:v>
                </c:pt>
                <c:pt idx="143">
                  <c:v>600.447</c:v>
                </c:pt>
                <c:pt idx="144">
                  <c:v>600.98400000000004</c:v>
                </c:pt>
                <c:pt idx="145">
                  <c:v>601.54200000000003</c:v>
                </c:pt>
                <c:pt idx="146">
                  <c:v>602.10900000000004</c:v>
                </c:pt>
                <c:pt idx="147">
                  <c:v>602.66999999999996</c:v>
                </c:pt>
                <c:pt idx="148">
                  <c:v>603.21900000000005</c:v>
                </c:pt>
                <c:pt idx="149">
                  <c:v>603.774</c:v>
                </c:pt>
                <c:pt idx="150">
                  <c:v>604.31899999999996</c:v>
                </c:pt>
                <c:pt idx="151">
                  <c:v>604.86599999999999</c:v>
                </c:pt>
                <c:pt idx="152">
                  <c:v>605.40099999999995</c:v>
                </c:pt>
                <c:pt idx="153">
                  <c:v>605.89400000000001</c:v>
                </c:pt>
                <c:pt idx="154">
                  <c:v>606.41099999999994</c:v>
                </c:pt>
                <c:pt idx="155">
                  <c:v>606.923</c:v>
                </c:pt>
                <c:pt idx="156">
                  <c:v>607.41600000000005</c:v>
                </c:pt>
                <c:pt idx="157">
                  <c:v>607.90700000000004</c:v>
                </c:pt>
                <c:pt idx="158">
                  <c:v>608.43600000000004</c:v>
                </c:pt>
                <c:pt idx="159">
                  <c:v>608.88599999999997</c:v>
                </c:pt>
                <c:pt idx="160">
                  <c:v>609.31299999999999</c:v>
                </c:pt>
                <c:pt idx="161">
                  <c:v>609.79499999999996</c:v>
                </c:pt>
                <c:pt idx="162">
                  <c:v>610.24</c:v>
                </c:pt>
                <c:pt idx="163">
                  <c:v>610.721</c:v>
                </c:pt>
                <c:pt idx="164">
                  <c:v>611.22</c:v>
                </c:pt>
                <c:pt idx="165">
                  <c:v>611.67700000000002</c:v>
                </c:pt>
                <c:pt idx="166">
                  <c:v>612.13599999999997</c:v>
                </c:pt>
                <c:pt idx="167">
                  <c:v>612.59299999999996</c:v>
                </c:pt>
                <c:pt idx="168">
                  <c:v>613.03700000000003</c:v>
                </c:pt>
                <c:pt idx="169">
                  <c:v>613.47799999999995</c:v>
                </c:pt>
                <c:pt idx="170">
                  <c:v>613.65099999999995</c:v>
                </c:pt>
                <c:pt idx="171">
                  <c:v>613.89700000000005</c:v>
                </c:pt>
                <c:pt idx="172">
                  <c:v>614.327</c:v>
                </c:pt>
                <c:pt idx="173">
                  <c:v>614.75800000000004</c:v>
                </c:pt>
                <c:pt idx="174">
                  <c:v>615.18399999999997</c:v>
                </c:pt>
                <c:pt idx="175">
                  <c:v>615.58100000000002</c:v>
                </c:pt>
                <c:pt idx="176">
                  <c:v>615.97</c:v>
                </c:pt>
                <c:pt idx="177">
                  <c:v>616.15099999999995</c:v>
                </c:pt>
                <c:pt idx="178">
                  <c:v>616.35299999999995</c:v>
                </c:pt>
                <c:pt idx="179">
                  <c:v>616.74699999999996</c:v>
                </c:pt>
                <c:pt idx="180">
                  <c:v>617.17999999999995</c:v>
                </c:pt>
                <c:pt idx="181">
                  <c:v>617.59199999999998</c:v>
                </c:pt>
                <c:pt idx="182">
                  <c:v>617.96100000000001</c:v>
                </c:pt>
                <c:pt idx="183">
                  <c:v>618.34100000000001</c:v>
                </c:pt>
                <c:pt idx="184">
                  <c:v>618.71799999999996</c:v>
                </c:pt>
                <c:pt idx="185">
                  <c:v>619.07000000000005</c:v>
                </c:pt>
                <c:pt idx="186">
                  <c:v>619.08299999999997</c:v>
                </c:pt>
                <c:pt idx="187">
                  <c:v>619.44200000000001</c:v>
                </c:pt>
                <c:pt idx="188">
                  <c:v>619.79399999999998</c:v>
                </c:pt>
                <c:pt idx="189">
                  <c:v>620.16</c:v>
                </c:pt>
                <c:pt idx="190">
                  <c:v>620.51199999999994</c:v>
                </c:pt>
                <c:pt idx="191">
                  <c:v>620.88699999999994</c:v>
                </c:pt>
                <c:pt idx="192">
                  <c:v>621.26300000000003</c:v>
                </c:pt>
                <c:pt idx="193">
                  <c:v>621.64499999999998</c:v>
                </c:pt>
                <c:pt idx="194">
                  <c:v>622.01800000000003</c:v>
                </c:pt>
                <c:pt idx="195">
                  <c:v>622.38599999999997</c:v>
                </c:pt>
                <c:pt idx="196">
                  <c:v>622.64200000000005</c:v>
                </c:pt>
                <c:pt idx="197">
                  <c:v>622.72500000000002</c:v>
                </c:pt>
                <c:pt idx="198">
                  <c:v>623.09699999999998</c:v>
                </c:pt>
                <c:pt idx="199">
                  <c:v>623.452</c:v>
                </c:pt>
                <c:pt idx="200">
                  <c:v>623.79700000000003</c:v>
                </c:pt>
                <c:pt idx="201">
                  <c:v>624.11800000000005</c:v>
                </c:pt>
                <c:pt idx="202">
                  <c:v>624.48400000000004</c:v>
                </c:pt>
                <c:pt idx="203">
                  <c:v>624.83500000000004</c:v>
                </c:pt>
                <c:pt idx="204">
                  <c:v>625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4C5F-497A-8E1E-651D3FEC913B}"/>
            </c:ext>
          </c:extLst>
        </c:ser>
        <c:ser>
          <c:idx val="17"/>
          <c:order val="17"/>
          <c:tx>
            <c:strRef>
              <c:f>'Rarefaction_22 SAMPLES'!$S$2</c:f>
              <c:strCache>
                <c:ptCount val="1"/>
                <c:pt idx="0">
                  <c:v>PdBT2</c:v>
                </c:pt>
              </c:strCache>
            </c:strRef>
          </c:tx>
          <c:spPr>
            <a:ln w="2222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SAMPLES'!$S$3:$S$912</c:f>
              <c:numCache>
                <c:formatCode>General</c:formatCode>
                <c:ptCount val="910"/>
                <c:pt idx="0">
                  <c:v>1</c:v>
                </c:pt>
                <c:pt idx="1">
                  <c:v>30.734000000000002</c:v>
                </c:pt>
                <c:pt idx="2">
                  <c:v>34.817999999999998</c:v>
                </c:pt>
                <c:pt idx="3">
                  <c:v>45.582999999999998</c:v>
                </c:pt>
                <c:pt idx="4">
                  <c:v>57.234999999999999</c:v>
                </c:pt>
                <c:pt idx="5">
                  <c:v>67.488</c:v>
                </c:pt>
                <c:pt idx="6">
                  <c:v>76.519000000000005</c:v>
                </c:pt>
                <c:pt idx="7">
                  <c:v>84.917000000000002</c:v>
                </c:pt>
                <c:pt idx="8">
                  <c:v>92.584000000000003</c:v>
                </c:pt>
                <c:pt idx="9">
                  <c:v>99.591999999999999</c:v>
                </c:pt>
                <c:pt idx="10">
                  <c:v>106.081</c:v>
                </c:pt>
                <c:pt idx="11">
                  <c:v>112.31399999999999</c:v>
                </c:pt>
                <c:pt idx="12">
                  <c:v>118.139</c:v>
                </c:pt>
                <c:pt idx="13">
                  <c:v>123.78700000000001</c:v>
                </c:pt>
                <c:pt idx="14">
                  <c:v>129.04900000000001</c:v>
                </c:pt>
                <c:pt idx="15">
                  <c:v>134.184</c:v>
                </c:pt>
                <c:pt idx="16">
                  <c:v>138.971</c:v>
                </c:pt>
                <c:pt idx="17">
                  <c:v>140.417</c:v>
                </c:pt>
                <c:pt idx="18">
                  <c:v>143.744</c:v>
                </c:pt>
                <c:pt idx="19">
                  <c:v>148.38200000000001</c:v>
                </c:pt>
                <c:pt idx="20">
                  <c:v>152.779</c:v>
                </c:pt>
                <c:pt idx="21">
                  <c:v>157.042</c:v>
                </c:pt>
                <c:pt idx="22">
                  <c:v>161.06</c:v>
                </c:pt>
                <c:pt idx="23">
                  <c:v>165.08799999999999</c:v>
                </c:pt>
                <c:pt idx="24">
                  <c:v>168.88900000000001</c:v>
                </c:pt>
                <c:pt idx="25">
                  <c:v>172.51300000000001</c:v>
                </c:pt>
                <c:pt idx="26">
                  <c:v>176.08099999999999</c:v>
                </c:pt>
                <c:pt idx="27">
                  <c:v>179.65199999999999</c:v>
                </c:pt>
                <c:pt idx="28">
                  <c:v>183.13200000000001</c:v>
                </c:pt>
                <c:pt idx="29">
                  <c:v>186.529</c:v>
                </c:pt>
                <c:pt idx="30">
                  <c:v>189.79</c:v>
                </c:pt>
                <c:pt idx="31">
                  <c:v>193.03899999999999</c:v>
                </c:pt>
                <c:pt idx="32">
                  <c:v>196.25</c:v>
                </c:pt>
                <c:pt idx="33">
                  <c:v>199.393</c:v>
                </c:pt>
                <c:pt idx="34">
                  <c:v>202.435</c:v>
                </c:pt>
                <c:pt idx="35">
                  <c:v>205.333</c:v>
                </c:pt>
                <c:pt idx="36">
                  <c:v>208.20599999999999</c:v>
                </c:pt>
                <c:pt idx="37">
                  <c:v>211.137</c:v>
                </c:pt>
                <c:pt idx="38">
                  <c:v>213.97300000000001</c:v>
                </c:pt>
                <c:pt idx="39">
                  <c:v>216.73699999999999</c:v>
                </c:pt>
                <c:pt idx="40">
                  <c:v>219.52799999999999</c:v>
                </c:pt>
                <c:pt idx="41">
                  <c:v>222.25200000000001</c:v>
                </c:pt>
                <c:pt idx="42">
                  <c:v>224.83500000000001</c:v>
                </c:pt>
                <c:pt idx="43">
                  <c:v>227.428</c:v>
                </c:pt>
                <c:pt idx="44">
                  <c:v>229.97300000000001</c:v>
                </c:pt>
                <c:pt idx="45">
                  <c:v>232.44300000000001</c:v>
                </c:pt>
                <c:pt idx="46">
                  <c:v>234.922</c:v>
                </c:pt>
                <c:pt idx="47">
                  <c:v>237.30099999999999</c:v>
                </c:pt>
                <c:pt idx="48">
                  <c:v>239.64400000000001</c:v>
                </c:pt>
                <c:pt idx="49">
                  <c:v>241.97</c:v>
                </c:pt>
                <c:pt idx="50">
                  <c:v>244.191</c:v>
                </c:pt>
                <c:pt idx="51">
                  <c:v>246.459</c:v>
                </c:pt>
                <c:pt idx="52">
                  <c:v>248.67400000000001</c:v>
                </c:pt>
                <c:pt idx="53">
                  <c:v>250.792</c:v>
                </c:pt>
                <c:pt idx="54">
                  <c:v>250.95599999999999</c:v>
                </c:pt>
                <c:pt idx="55">
                  <c:v>252.822</c:v>
                </c:pt>
                <c:pt idx="56">
                  <c:v>255.042</c:v>
                </c:pt>
                <c:pt idx="57">
                  <c:v>257.12299999999999</c:v>
                </c:pt>
                <c:pt idx="58">
                  <c:v>259.149</c:v>
                </c:pt>
                <c:pt idx="59">
                  <c:v>261.21600000000001</c:v>
                </c:pt>
                <c:pt idx="60">
                  <c:v>263.21199999999999</c:v>
                </c:pt>
                <c:pt idx="61">
                  <c:v>265.20499999999998</c:v>
                </c:pt>
                <c:pt idx="62">
                  <c:v>267.09899999999999</c:v>
                </c:pt>
                <c:pt idx="63">
                  <c:v>268.96600000000001</c:v>
                </c:pt>
                <c:pt idx="64">
                  <c:v>270.83800000000002</c:v>
                </c:pt>
                <c:pt idx="65">
                  <c:v>272.75799999999998</c:v>
                </c:pt>
                <c:pt idx="66">
                  <c:v>274.59100000000001</c:v>
                </c:pt>
                <c:pt idx="67">
                  <c:v>276.42399999999998</c:v>
                </c:pt>
                <c:pt idx="68">
                  <c:v>278.18299999999999</c:v>
                </c:pt>
                <c:pt idx="69">
                  <c:v>279.95</c:v>
                </c:pt>
                <c:pt idx="70">
                  <c:v>281.75599999999997</c:v>
                </c:pt>
                <c:pt idx="71">
                  <c:v>283.483</c:v>
                </c:pt>
                <c:pt idx="72">
                  <c:v>285.22899999999998</c:v>
                </c:pt>
                <c:pt idx="73">
                  <c:v>286.90300000000002</c:v>
                </c:pt>
                <c:pt idx="74">
                  <c:v>288.50599999999997</c:v>
                </c:pt>
                <c:pt idx="75">
                  <c:v>290.25299999999999</c:v>
                </c:pt>
                <c:pt idx="76">
                  <c:v>291.87400000000002</c:v>
                </c:pt>
                <c:pt idx="77">
                  <c:v>293.46699999999998</c:v>
                </c:pt>
                <c:pt idx="78">
                  <c:v>295.02199999999999</c:v>
                </c:pt>
                <c:pt idx="79">
                  <c:v>296.601</c:v>
                </c:pt>
                <c:pt idx="80">
                  <c:v>298.14100000000002</c:v>
                </c:pt>
                <c:pt idx="81">
                  <c:v>299.68700000000001</c:v>
                </c:pt>
                <c:pt idx="82">
                  <c:v>301.15899999999999</c:v>
                </c:pt>
                <c:pt idx="83">
                  <c:v>302.63</c:v>
                </c:pt>
                <c:pt idx="84">
                  <c:v>304.09800000000001</c:v>
                </c:pt>
                <c:pt idx="85">
                  <c:v>305.60399999999998</c:v>
                </c:pt>
                <c:pt idx="86">
                  <c:v>307.02100000000002</c:v>
                </c:pt>
                <c:pt idx="87">
                  <c:v>308.42500000000001</c:v>
                </c:pt>
                <c:pt idx="88">
                  <c:v>309.83800000000002</c:v>
                </c:pt>
                <c:pt idx="89">
                  <c:v>311.20299999999997</c:v>
                </c:pt>
                <c:pt idx="90">
                  <c:v>312.584</c:v>
                </c:pt>
                <c:pt idx="91">
                  <c:v>313.91300000000001</c:v>
                </c:pt>
                <c:pt idx="92">
                  <c:v>315.23599999999999</c:v>
                </c:pt>
                <c:pt idx="93">
                  <c:v>316.52499999999998</c:v>
                </c:pt>
                <c:pt idx="94">
                  <c:v>317.85500000000002</c:v>
                </c:pt>
                <c:pt idx="95">
                  <c:v>319.17500000000001</c:v>
                </c:pt>
                <c:pt idx="96">
                  <c:v>320.41399999999999</c:v>
                </c:pt>
                <c:pt idx="97">
                  <c:v>321.71600000000001</c:v>
                </c:pt>
                <c:pt idx="98">
                  <c:v>322.99700000000001</c:v>
                </c:pt>
                <c:pt idx="99">
                  <c:v>324.24200000000002</c:v>
                </c:pt>
                <c:pt idx="100">
                  <c:v>325.47800000000001</c:v>
                </c:pt>
                <c:pt idx="101">
                  <c:v>326.74400000000003</c:v>
                </c:pt>
                <c:pt idx="102">
                  <c:v>327.97199999999998</c:v>
                </c:pt>
                <c:pt idx="103">
                  <c:v>329.24299999999999</c:v>
                </c:pt>
                <c:pt idx="104">
                  <c:v>330.45800000000003</c:v>
                </c:pt>
                <c:pt idx="105">
                  <c:v>331.69099999999997</c:v>
                </c:pt>
                <c:pt idx="106">
                  <c:v>332.863</c:v>
                </c:pt>
                <c:pt idx="107">
                  <c:v>333.97</c:v>
                </c:pt>
                <c:pt idx="108">
                  <c:v>335.09399999999999</c:v>
                </c:pt>
                <c:pt idx="109">
                  <c:v>336.26799999999997</c:v>
                </c:pt>
                <c:pt idx="110">
                  <c:v>337.375</c:v>
                </c:pt>
                <c:pt idx="111">
                  <c:v>338.46499999999997</c:v>
                </c:pt>
                <c:pt idx="112">
                  <c:v>339.565</c:v>
                </c:pt>
                <c:pt idx="113">
                  <c:v>340.63400000000001</c:v>
                </c:pt>
                <c:pt idx="114">
                  <c:v>341.72800000000001</c:v>
                </c:pt>
                <c:pt idx="115">
                  <c:v>342.76600000000002</c:v>
                </c:pt>
                <c:pt idx="116">
                  <c:v>343.86</c:v>
                </c:pt>
                <c:pt idx="117">
                  <c:v>344.928</c:v>
                </c:pt>
                <c:pt idx="118">
                  <c:v>345.90100000000001</c:v>
                </c:pt>
                <c:pt idx="119">
                  <c:v>346.93099999999998</c:v>
                </c:pt>
                <c:pt idx="120">
                  <c:v>347.976</c:v>
                </c:pt>
                <c:pt idx="121">
                  <c:v>348.98</c:v>
                </c:pt>
                <c:pt idx="122">
                  <c:v>349.91</c:v>
                </c:pt>
                <c:pt idx="123">
                  <c:v>350.89400000000001</c:v>
                </c:pt>
                <c:pt idx="124">
                  <c:v>351.56700000000001</c:v>
                </c:pt>
                <c:pt idx="125">
                  <c:v>351.86900000000003</c:v>
                </c:pt>
                <c:pt idx="126">
                  <c:v>352.81900000000002</c:v>
                </c:pt>
                <c:pt idx="127">
                  <c:v>353.71499999999997</c:v>
                </c:pt>
                <c:pt idx="128">
                  <c:v>354.66500000000002</c:v>
                </c:pt>
                <c:pt idx="129">
                  <c:v>355.60199999999998</c:v>
                </c:pt>
                <c:pt idx="130">
                  <c:v>356.56700000000001</c:v>
                </c:pt>
                <c:pt idx="131">
                  <c:v>357.47500000000002</c:v>
                </c:pt>
                <c:pt idx="132">
                  <c:v>358.36200000000002</c:v>
                </c:pt>
                <c:pt idx="133">
                  <c:v>359.08699999999999</c:v>
                </c:pt>
                <c:pt idx="134">
                  <c:v>359.26</c:v>
                </c:pt>
                <c:pt idx="135">
                  <c:v>359.89100000000002</c:v>
                </c:pt>
                <c:pt idx="136">
                  <c:v>360.15300000000002</c:v>
                </c:pt>
                <c:pt idx="137">
                  <c:v>361.01600000000002</c:v>
                </c:pt>
                <c:pt idx="138">
                  <c:v>361.94099999999997</c:v>
                </c:pt>
                <c:pt idx="139">
                  <c:v>362.84800000000001</c:v>
                </c:pt>
                <c:pt idx="140">
                  <c:v>363.32499999999999</c:v>
                </c:pt>
                <c:pt idx="141">
                  <c:v>363.68799999999999</c:v>
                </c:pt>
                <c:pt idx="142">
                  <c:v>364.38200000000001</c:v>
                </c:pt>
                <c:pt idx="143">
                  <c:v>364.54899999999998</c:v>
                </c:pt>
                <c:pt idx="144">
                  <c:v>365.34199999999998</c:v>
                </c:pt>
                <c:pt idx="145">
                  <c:v>366.19099999999997</c:v>
                </c:pt>
                <c:pt idx="146">
                  <c:v>367.01100000000002</c:v>
                </c:pt>
                <c:pt idx="147">
                  <c:v>367.82900000000001</c:v>
                </c:pt>
                <c:pt idx="148">
                  <c:v>368.64699999999999</c:v>
                </c:pt>
                <c:pt idx="149">
                  <c:v>369.45699999999999</c:v>
                </c:pt>
                <c:pt idx="150">
                  <c:v>370.303</c:v>
                </c:pt>
                <c:pt idx="151">
                  <c:v>371.13</c:v>
                </c:pt>
                <c:pt idx="152">
                  <c:v>371.91699999999997</c:v>
                </c:pt>
                <c:pt idx="153">
                  <c:v>372.72199999999998</c:v>
                </c:pt>
                <c:pt idx="154">
                  <c:v>373.55799999999999</c:v>
                </c:pt>
                <c:pt idx="155">
                  <c:v>374.279</c:v>
                </c:pt>
                <c:pt idx="156">
                  <c:v>375.08199999999999</c:v>
                </c:pt>
                <c:pt idx="157">
                  <c:v>375.85300000000001</c:v>
                </c:pt>
                <c:pt idx="158">
                  <c:v>376.61900000000003</c:v>
                </c:pt>
                <c:pt idx="159">
                  <c:v>377.346</c:v>
                </c:pt>
                <c:pt idx="160">
                  <c:v>378.12299999999999</c:v>
                </c:pt>
                <c:pt idx="161">
                  <c:v>378.84699999999998</c:v>
                </c:pt>
                <c:pt idx="162">
                  <c:v>379.6</c:v>
                </c:pt>
                <c:pt idx="163">
                  <c:v>380.28300000000002</c:v>
                </c:pt>
                <c:pt idx="164">
                  <c:v>381.00599999999997</c:v>
                </c:pt>
                <c:pt idx="165">
                  <c:v>381.73099999999999</c:v>
                </c:pt>
                <c:pt idx="166">
                  <c:v>382.43799999999999</c:v>
                </c:pt>
                <c:pt idx="167">
                  <c:v>383.161</c:v>
                </c:pt>
                <c:pt idx="168">
                  <c:v>383.84399999999999</c:v>
                </c:pt>
                <c:pt idx="169">
                  <c:v>384.55700000000002</c:v>
                </c:pt>
                <c:pt idx="170">
                  <c:v>384.86700000000002</c:v>
                </c:pt>
                <c:pt idx="171">
                  <c:v>385.26100000000002</c:v>
                </c:pt>
                <c:pt idx="172">
                  <c:v>386.00400000000002</c:v>
                </c:pt>
                <c:pt idx="173">
                  <c:v>386.69799999999998</c:v>
                </c:pt>
                <c:pt idx="174">
                  <c:v>387.39</c:v>
                </c:pt>
                <c:pt idx="175">
                  <c:v>388.01600000000002</c:v>
                </c:pt>
                <c:pt idx="176">
                  <c:v>388.70600000000002</c:v>
                </c:pt>
                <c:pt idx="177">
                  <c:v>389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4C5F-497A-8E1E-651D3FEC913B}"/>
            </c:ext>
          </c:extLst>
        </c:ser>
        <c:ser>
          <c:idx val="18"/>
          <c:order val="18"/>
          <c:tx>
            <c:strRef>
              <c:f>'Rarefaction_22 SAMPLES'!$T$2</c:f>
              <c:strCache>
                <c:ptCount val="1"/>
                <c:pt idx="0">
                  <c:v>PdBT3</c:v>
                </c:pt>
              </c:strCache>
            </c:strRef>
          </c:tx>
          <c:spPr>
            <a:ln w="2222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SAMPLES'!$T$3:$T$912</c:f>
              <c:numCache>
                <c:formatCode>General</c:formatCode>
                <c:ptCount val="910"/>
                <c:pt idx="0">
                  <c:v>1</c:v>
                </c:pt>
                <c:pt idx="1">
                  <c:v>78.861999999999995</c:v>
                </c:pt>
                <c:pt idx="2">
                  <c:v>95.703999999999994</c:v>
                </c:pt>
                <c:pt idx="3">
                  <c:v>142.143</c:v>
                </c:pt>
                <c:pt idx="4">
                  <c:v>197.31399999999999</c:v>
                </c:pt>
                <c:pt idx="5">
                  <c:v>246.934</c:v>
                </c:pt>
                <c:pt idx="6">
                  <c:v>292.21300000000002</c:v>
                </c:pt>
                <c:pt idx="7">
                  <c:v>334.23500000000001</c:v>
                </c:pt>
                <c:pt idx="8">
                  <c:v>373.31799999999998</c:v>
                </c:pt>
                <c:pt idx="9">
                  <c:v>410.15199999999999</c:v>
                </c:pt>
                <c:pt idx="10">
                  <c:v>444.93200000000002</c:v>
                </c:pt>
                <c:pt idx="11">
                  <c:v>477.95400000000001</c:v>
                </c:pt>
                <c:pt idx="12">
                  <c:v>509.49</c:v>
                </c:pt>
                <c:pt idx="13">
                  <c:v>539.20299999999997</c:v>
                </c:pt>
                <c:pt idx="14">
                  <c:v>567.70100000000002</c:v>
                </c:pt>
                <c:pt idx="15">
                  <c:v>595.14300000000003</c:v>
                </c:pt>
                <c:pt idx="16">
                  <c:v>621.31600000000003</c:v>
                </c:pt>
                <c:pt idx="17">
                  <c:v>629.31200000000001</c:v>
                </c:pt>
                <c:pt idx="18">
                  <c:v>646.697</c:v>
                </c:pt>
                <c:pt idx="19">
                  <c:v>671.11099999999999</c:v>
                </c:pt>
                <c:pt idx="20">
                  <c:v>694.53300000000002</c:v>
                </c:pt>
                <c:pt idx="21">
                  <c:v>717.18</c:v>
                </c:pt>
                <c:pt idx="22">
                  <c:v>739.11300000000006</c:v>
                </c:pt>
                <c:pt idx="23">
                  <c:v>760.14700000000005</c:v>
                </c:pt>
                <c:pt idx="24">
                  <c:v>780.66399999999999</c:v>
                </c:pt>
                <c:pt idx="25">
                  <c:v>800.51300000000003</c:v>
                </c:pt>
                <c:pt idx="26">
                  <c:v>819.88800000000003</c:v>
                </c:pt>
                <c:pt idx="27">
                  <c:v>838.72699999999998</c:v>
                </c:pt>
                <c:pt idx="28">
                  <c:v>857.20699999999999</c:v>
                </c:pt>
                <c:pt idx="29">
                  <c:v>875.00300000000004</c:v>
                </c:pt>
                <c:pt idx="30">
                  <c:v>892.49699999999996</c:v>
                </c:pt>
                <c:pt idx="31">
                  <c:v>909.6</c:v>
                </c:pt>
                <c:pt idx="32">
                  <c:v>926.07399999999996</c:v>
                </c:pt>
                <c:pt idx="33">
                  <c:v>942.101</c:v>
                </c:pt>
                <c:pt idx="34">
                  <c:v>957.87699999999995</c:v>
                </c:pt>
                <c:pt idx="35">
                  <c:v>973.56600000000003</c:v>
                </c:pt>
                <c:pt idx="36">
                  <c:v>988.577</c:v>
                </c:pt>
                <c:pt idx="37">
                  <c:v>1003.3630000000001</c:v>
                </c:pt>
                <c:pt idx="38">
                  <c:v>1017.7670000000001</c:v>
                </c:pt>
                <c:pt idx="39">
                  <c:v>1031.902</c:v>
                </c:pt>
                <c:pt idx="40">
                  <c:v>1045.7370000000001</c:v>
                </c:pt>
                <c:pt idx="41">
                  <c:v>1059.087</c:v>
                </c:pt>
                <c:pt idx="42">
                  <c:v>1072.136</c:v>
                </c:pt>
                <c:pt idx="43">
                  <c:v>1085.02</c:v>
                </c:pt>
                <c:pt idx="44">
                  <c:v>1097.7539999999999</c:v>
                </c:pt>
                <c:pt idx="45">
                  <c:v>1110.213</c:v>
                </c:pt>
                <c:pt idx="46">
                  <c:v>1122.585</c:v>
                </c:pt>
                <c:pt idx="47">
                  <c:v>1134.472</c:v>
                </c:pt>
                <c:pt idx="48">
                  <c:v>1146.298</c:v>
                </c:pt>
                <c:pt idx="49">
                  <c:v>1157.585</c:v>
                </c:pt>
                <c:pt idx="50">
                  <c:v>1168.884</c:v>
                </c:pt>
                <c:pt idx="51">
                  <c:v>1179.8579999999999</c:v>
                </c:pt>
                <c:pt idx="52">
                  <c:v>1191.0530000000001</c:v>
                </c:pt>
                <c:pt idx="53">
                  <c:v>1201.864</c:v>
                </c:pt>
                <c:pt idx="54">
                  <c:v>1202.633</c:v>
                </c:pt>
                <c:pt idx="55">
                  <c:v>1212.4169999999999</c:v>
                </c:pt>
                <c:pt idx="56">
                  <c:v>1222.7570000000001</c:v>
                </c:pt>
                <c:pt idx="57">
                  <c:v>1233.0150000000001</c:v>
                </c:pt>
                <c:pt idx="58">
                  <c:v>1242.904</c:v>
                </c:pt>
                <c:pt idx="59">
                  <c:v>1252.818</c:v>
                </c:pt>
                <c:pt idx="60">
                  <c:v>1262.319</c:v>
                </c:pt>
                <c:pt idx="61">
                  <c:v>1271.914</c:v>
                </c:pt>
                <c:pt idx="62">
                  <c:v>1281.385</c:v>
                </c:pt>
                <c:pt idx="63">
                  <c:v>1290.491</c:v>
                </c:pt>
                <c:pt idx="64">
                  <c:v>1299.6099999999999</c:v>
                </c:pt>
                <c:pt idx="65">
                  <c:v>1308.3520000000001</c:v>
                </c:pt>
                <c:pt idx="66">
                  <c:v>1316.951</c:v>
                </c:pt>
                <c:pt idx="67">
                  <c:v>1325.4580000000001</c:v>
                </c:pt>
                <c:pt idx="68">
                  <c:v>1333.954</c:v>
                </c:pt>
                <c:pt idx="69">
                  <c:v>1342.463</c:v>
                </c:pt>
                <c:pt idx="70">
                  <c:v>1350.712</c:v>
                </c:pt>
                <c:pt idx="71">
                  <c:v>1358.796</c:v>
                </c:pt>
                <c:pt idx="72">
                  <c:v>1366.63</c:v>
                </c:pt>
                <c:pt idx="73">
                  <c:v>1374.5039999999999</c:v>
                </c:pt>
                <c:pt idx="74">
                  <c:v>1382.3119999999999</c:v>
                </c:pt>
                <c:pt idx="75">
                  <c:v>1389.989</c:v>
                </c:pt>
                <c:pt idx="76">
                  <c:v>1397.6969999999999</c:v>
                </c:pt>
                <c:pt idx="77">
                  <c:v>1405.1949999999999</c:v>
                </c:pt>
                <c:pt idx="78">
                  <c:v>1412.5219999999999</c:v>
                </c:pt>
                <c:pt idx="79">
                  <c:v>1419.665</c:v>
                </c:pt>
                <c:pt idx="80">
                  <c:v>1426.855</c:v>
                </c:pt>
                <c:pt idx="81">
                  <c:v>1434.2190000000001</c:v>
                </c:pt>
                <c:pt idx="82">
                  <c:v>1441.278</c:v>
                </c:pt>
                <c:pt idx="83">
                  <c:v>1448.079</c:v>
                </c:pt>
                <c:pt idx="84">
                  <c:v>1454.8340000000001</c:v>
                </c:pt>
                <c:pt idx="85">
                  <c:v>1461.3630000000001</c:v>
                </c:pt>
                <c:pt idx="86">
                  <c:v>1467.943</c:v>
                </c:pt>
                <c:pt idx="87">
                  <c:v>1474.4849999999999</c:v>
                </c:pt>
                <c:pt idx="88">
                  <c:v>1480.866</c:v>
                </c:pt>
                <c:pt idx="89">
                  <c:v>1487.317</c:v>
                </c:pt>
                <c:pt idx="90">
                  <c:v>1493.5650000000001</c:v>
                </c:pt>
                <c:pt idx="91">
                  <c:v>1499.693</c:v>
                </c:pt>
                <c:pt idx="92">
                  <c:v>1505.8040000000001</c:v>
                </c:pt>
                <c:pt idx="93">
                  <c:v>1511.6389999999999</c:v>
                </c:pt>
                <c:pt idx="94">
                  <c:v>1517.626</c:v>
                </c:pt>
                <c:pt idx="95">
                  <c:v>1523.454</c:v>
                </c:pt>
                <c:pt idx="96">
                  <c:v>1529.191</c:v>
                </c:pt>
                <c:pt idx="97">
                  <c:v>1534.769</c:v>
                </c:pt>
                <c:pt idx="98">
                  <c:v>1540.47</c:v>
                </c:pt>
                <c:pt idx="99">
                  <c:v>1546.008</c:v>
                </c:pt>
                <c:pt idx="100">
                  <c:v>1551.44</c:v>
                </c:pt>
                <c:pt idx="101">
                  <c:v>1556.796</c:v>
                </c:pt>
                <c:pt idx="102">
                  <c:v>1562.1020000000001</c:v>
                </c:pt>
                <c:pt idx="103">
                  <c:v>1567.461</c:v>
                </c:pt>
                <c:pt idx="104">
                  <c:v>1572.7190000000001</c:v>
                </c:pt>
                <c:pt idx="105">
                  <c:v>1577.769</c:v>
                </c:pt>
                <c:pt idx="106">
                  <c:v>1582.963</c:v>
                </c:pt>
                <c:pt idx="107">
                  <c:v>1587.9549999999999</c:v>
                </c:pt>
                <c:pt idx="108">
                  <c:v>1592.8889999999999</c:v>
                </c:pt>
                <c:pt idx="109">
                  <c:v>1597.6980000000001</c:v>
                </c:pt>
                <c:pt idx="110">
                  <c:v>1602.4870000000001</c:v>
                </c:pt>
                <c:pt idx="111">
                  <c:v>1607.28</c:v>
                </c:pt>
                <c:pt idx="112">
                  <c:v>1612.1</c:v>
                </c:pt>
                <c:pt idx="113">
                  <c:v>1616.8240000000001</c:v>
                </c:pt>
                <c:pt idx="114">
                  <c:v>1621.462</c:v>
                </c:pt>
                <c:pt idx="115">
                  <c:v>1625.97</c:v>
                </c:pt>
                <c:pt idx="116">
                  <c:v>1630.617</c:v>
                </c:pt>
                <c:pt idx="117">
                  <c:v>1634.9839999999999</c:v>
                </c:pt>
                <c:pt idx="118">
                  <c:v>1639.3109999999999</c:v>
                </c:pt>
                <c:pt idx="119">
                  <c:v>1643.694</c:v>
                </c:pt>
                <c:pt idx="120">
                  <c:v>1647.971</c:v>
                </c:pt>
                <c:pt idx="121">
                  <c:v>1652.1369999999999</c:v>
                </c:pt>
                <c:pt idx="122">
                  <c:v>1656.261</c:v>
                </c:pt>
                <c:pt idx="123">
                  <c:v>1660.396</c:v>
                </c:pt>
                <c:pt idx="124">
                  <c:v>1663.155</c:v>
                </c:pt>
                <c:pt idx="125">
                  <c:v>1664.4739999999999</c:v>
                </c:pt>
                <c:pt idx="126">
                  <c:v>1668.454</c:v>
                </c:pt>
                <c:pt idx="127">
                  <c:v>1672.4780000000001</c:v>
                </c:pt>
                <c:pt idx="128">
                  <c:v>1676.4380000000001</c:v>
                </c:pt>
                <c:pt idx="129">
                  <c:v>1680.3979999999999</c:v>
                </c:pt>
                <c:pt idx="130">
                  <c:v>1684.3689999999999</c:v>
                </c:pt>
                <c:pt idx="131">
                  <c:v>1688.212</c:v>
                </c:pt>
                <c:pt idx="132">
                  <c:v>1692.08</c:v>
                </c:pt>
                <c:pt idx="133">
                  <c:v>1695.096</c:v>
                </c:pt>
                <c:pt idx="134">
                  <c:v>1695.864</c:v>
                </c:pt>
                <c:pt idx="135">
                  <c:v>1698.6079999999999</c:v>
                </c:pt>
                <c:pt idx="136">
                  <c:v>1699.675</c:v>
                </c:pt>
                <c:pt idx="137">
                  <c:v>1703.367</c:v>
                </c:pt>
                <c:pt idx="138">
                  <c:v>1706.89</c:v>
                </c:pt>
                <c:pt idx="139">
                  <c:v>1710.5709999999999</c:v>
                </c:pt>
                <c:pt idx="140">
                  <c:v>1712.5440000000001</c:v>
                </c:pt>
                <c:pt idx="141">
                  <c:v>1714.1079999999999</c:v>
                </c:pt>
                <c:pt idx="142">
                  <c:v>1716.9</c:v>
                </c:pt>
                <c:pt idx="143">
                  <c:v>1717.655</c:v>
                </c:pt>
                <c:pt idx="144">
                  <c:v>1721.0530000000001</c:v>
                </c:pt>
                <c:pt idx="145">
                  <c:v>1724.328</c:v>
                </c:pt>
                <c:pt idx="146">
                  <c:v>1727.713</c:v>
                </c:pt>
                <c:pt idx="147">
                  <c:v>1731.106</c:v>
                </c:pt>
                <c:pt idx="148">
                  <c:v>1734.5039999999999</c:v>
                </c:pt>
                <c:pt idx="149">
                  <c:v>1737.7829999999999</c:v>
                </c:pt>
                <c:pt idx="150">
                  <c:v>1740.954</c:v>
                </c:pt>
                <c:pt idx="151">
                  <c:v>1744.1310000000001</c:v>
                </c:pt>
                <c:pt idx="152">
                  <c:v>1747.2909999999999</c:v>
                </c:pt>
                <c:pt idx="153">
                  <c:v>1750.4670000000001</c:v>
                </c:pt>
                <c:pt idx="154">
                  <c:v>1753.6089999999999</c:v>
                </c:pt>
                <c:pt idx="155">
                  <c:v>1756.673</c:v>
                </c:pt>
                <c:pt idx="156">
                  <c:v>1759.6389999999999</c:v>
                </c:pt>
                <c:pt idx="157">
                  <c:v>1762.7049999999999</c:v>
                </c:pt>
                <c:pt idx="158">
                  <c:v>1765.61</c:v>
                </c:pt>
                <c:pt idx="159">
                  <c:v>1768.549</c:v>
                </c:pt>
                <c:pt idx="160">
                  <c:v>1771.548</c:v>
                </c:pt>
                <c:pt idx="161">
                  <c:v>1774.3579999999999</c:v>
                </c:pt>
                <c:pt idx="162">
                  <c:v>1777.259</c:v>
                </c:pt>
                <c:pt idx="163">
                  <c:v>1780.097</c:v>
                </c:pt>
                <c:pt idx="164">
                  <c:v>1782.925</c:v>
                </c:pt>
                <c:pt idx="165">
                  <c:v>1785.74</c:v>
                </c:pt>
                <c:pt idx="166">
                  <c:v>1788.5419999999999</c:v>
                </c:pt>
                <c:pt idx="167">
                  <c:v>1791.194</c:v>
                </c:pt>
                <c:pt idx="168">
                  <c:v>1793.7629999999999</c:v>
                </c:pt>
                <c:pt idx="169">
                  <c:v>1796.3869999999999</c:v>
                </c:pt>
                <c:pt idx="170">
                  <c:v>1797.54</c:v>
                </c:pt>
                <c:pt idx="171">
                  <c:v>1799.049</c:v>
                </c:pt>
                <c:pt idx="172">
                  <c:v>1801.6790000000001</c:v>
                </c:pt>
                <c:pt idx="173">
                  <c:v>1804.251</c:v>
                </c:pt>
                <c:pt idx="174">
                  <c:v>1806.777</c:v>
                </c:pt>
                <c:pt idx="175">
                  <c:v>1809.298</c:v>
                </c:pt>
                <c:pt idx="176">
                  <c:v>1811.84</c:v>
                </c:pt>
                <c:pt idx="177">
                  <c:v>1813.0039999999999</c:v>
                </c:pt>
                <c:pt idx="178">
                  <c:v>1814.327</c:v>
                </c:pt>
                <c:pt idx="179">
                  <c:v>1816.8430000000001</c:v>
                </c:pt>
                <c:pt idx="180">
                  <c:v>1819.2470000000001</c:v>
                </c:pt>
                <c:pt idx="181">
                  <c:v>1821.703</c:v>
                </c:pt>
                <c:pt idx="182">
                  <c:v>1824.0160000000001</c:v>
                </c:pt>
                <c:pt idx="183">
                  <c:v>1826.3979999999999</c:v>
                </c:pt>
                <c:pt idx="184">
                  <c:v>1828.5989999999999</c:v>
                </c:pt>
                <c:pt idx="185">
                  <c:v>1830.8589999999999</c:v>
                </c:pt>
                <c:pt idx="186">
                  <c:v>1830.9069999999999</c:v>
                </c:pt>
                <c:pt idx="187">
                  <c:v>1833.1569999999999</c:v>
                </c:pt>
                <c:pt idx="188">
                  <c:v>1835.38</c:v>
                </c:pt>
                <c:pt idx="189">
                  <c:v>1837.597</c:v>
                </c:pt>
                <c:pt idx="190">
                  <c:v>1839.7750000000001</c:v>
                </c:pt>
                <c:pt idx="191">
                  <c:v>1841.9269999999999</c:v>
                </c:pt>
                <c:pt idx="192">
                  <c:v>1844.01</c:v>
                </c:pt>
                <c:pt idx="193">
                  <c:v>1846.1279999999999</c:v>
                </c:pt>
                <c:pt idx="194">
                  <c:v>1848.1780000000001</c:v>
                </c:pt>
                <c:pt idx="195">
                  <c:v>1850.241</c:v>
                </c:pt>
                <c:pt idx="196">
                  <c:v>1851.896</c:v>
                </c:pt>
                <c:pt idx="197">
                  <c:v>1852.366</c:v>
                </c:pt>
                <c:pt idx="198">
                  <c:v>1854.42</c:v>
                </c:pt>
                <c:pt idx="199">
                  <c:v>1856.4190000000001</c:v>
                </c:pt>
                <c:pt idx="200">
                  <c:v>1858.462</c:v>
                </c:pt>
                <c:pt idx="201">
                  <c:v>1860.46</c:v>
                </c:pt>
                <c:pt idx="202">
                  <c:v>1862.384</c:v>
                </c:pt>
                <c:pt idx="203">
                  <c:v>1864.3579999999999</c:v>
                </c:pt>
                <c:pt idx="204">
                  <c:v>1865.2159999999999</c:v>
                </c:pt>
                <c:pt idx="205">
                  <c:v>1866.221</c:v>
                </c:pt>
                <c:pt idx="206">
                  <c:v>1868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4C5F-497A-8E1E-651D3FEC913B}"/>
            </c:ext>
          </c:extLst>
        </c:ser>
        <c:ser>
          <c:idx val="19"/>
          <c:order val="19"/>
          <c:tx>
            <c:strRef>
              <c:f>'Rarefaction_22 SAMPLES'!$U$2</c:f>
              <c:strCache>
                <c:ptCount val="1"/>
                <c:pt idx="0">
                  <c:v>PdBT4</c:v>
                </c:pt>
              </c:strCache>
            </c:strRef>
          </c:tx>
          <c:spPr>
            <a:ln w="2222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SAMPLES'!$U$3:$U$912</c:f>
              <c:numCache>
                <c:formatCode>General</c:formatCode>
                <c:ptCount val="910"/>
                <c:pt idx="0">
                  <c:v>1</c:v>
                </c:pt>
                <c:pt idx="1">
                  <c:v>51.643999999999998</c:v>
                </c:pt>
                <c:pt idx="2">
                  <c:v>60.124000000000002</c:v>
                </c:pt>
                <c:pt idx="3">
                  <c:v>81.778999999999996</c:v>
                </c:pt>
                <c:pt idx="4">
                  <c:v>105.277</c:v>
                </c:pt>
                <c:pt idx="5">
                  <c:v>125.233</c:v>
                </c:pt>
                <c:pt idx="6">
                  <c:v>143.31800000000001</c:v>
                </c:pt>
                <c:pt idx="7">
                  <c:v>159.672</c:v>
                </c:pt>
                <c:pt idx="8">
                  <c:v>175.023</c:v>
                </c:pt>
                <c:pt idx="9">
                  <c:v>189.09100000000001</c:v>
                </c:pt>
                <c:pt idx="10">
                  <c:v>202.52099999999999</c:v>
                </c:pt>
                <c:pt idx="11">
                  <c:v>215.29900000000001</c:v>
                </c:pt>
                <c:pt idx="12">
                  <c:v>227.136</c:v>
                </c:pt>
                <c:pt idx="13">
                  <c:v>238.61699999999999</c:v>
                </c:pt>
                <c:pt idx="14">
                  <c:v>249.518</c:v>
                </c:pt>
                <c:pt idx="15">
                  <c:v>259.91399999999999</c:v>
                </c:pt>
                <c:pt idx="16">
                  <c:v>269.85399999999998</c:v>
                </c:pt>
                <c:pt idx="17">
                  <c:v>272.83999999999997</c:v>
                </c:pt>
                <c:pt idx="18">
                  <c:v>279.38299999999998</c:v>
                </c:pt>
                <c:pt idx="19">
                  <c:v>288.56799999999998</c:v>
                </c:pt>
                <c:pt idx="20">
                  <c:v>297.45800000000003</c:v>
                </c:pt>
                <c:pt idx="21">
                  <c:v>305.98200000000003</c:v>
                </c:pt>
                <c:pt idx="22">
                  <c:v>314.03800000000001</c:v>
                </c:pt>
                <c:pt idx="23">
                  <c:v>321.93700000000001</c:v>
                </c:pt>
                <c:pt idx="24">
                  <c:v>329.47500000000002</c:v>
                </c:pt>
                <c:pt idx="25">
                  <c:v>336.803</c:v>
                </c:pt>
                <c:pt idx="26">
                  <c:v>344.09500000000003</c:v>
                </c:pt>
                <c:pt idx="27">
                  <c:v>350.93200000000002</c:v>
                </c:pt>
                <c:pt idx="28">
                  <c:v>357.61399999999998</c:v>
                </c:pt>
                <c:pt idx="29">
                  <c:v>364.17099999999999</c:v>
                </c:pt>
                <c:pt idx="30">
                  <c:v>370.529</c:v>
                </c:pt>
                <c:pt idx="31">
                  <c:v>376.71899999999999</c:v>
                </c:pt>
                <c:pt idx="32">
                  <c:v>382.67</c:v>
                </c:pt>
                <c:pt idx="33">
                  <c:v>388.32799999999997</c:v>
                </c:pt>
                <c:pt idx="34">
                  <c:v>393.99200000000002</c:v>
                </c:pt>
                <c:pt idx="35">
                  <c:v>399.34100000000001</c:v>
                </c:pt>
                <c:pt idx="36">
                  <c:v>404.666</c:v>
                </c:pt>
                <c:pt idx="37">
                  <c:v>409.86700000000002</c:v>
                </c:pt>
                <c:pt idx="38">
                  <c:v>414.78399999999999</c:v>
                </c:pt>
                <c:pt idx="39">
                  <c:v>419.79199999999997</c:v>
                </c:pt>
                <c:pt idx="40">
                  <c:v>424.56799999999998</c:v>
                </c:pt>
                <c:pt idx="41">
                  <c:v>429.15800000000002</c:v>
                </c:pt>
                <c:pt idx="42">
                  <c:v>433.71499999999997</c:v>
                </c:pt>
                <c:pt idx="43">
                  <c:v>438.084</c:v>
                </c:pt>
                <c:pt idx="44">
                  <c:v>442.41300000000001</c:v>
                </c:pt>
                <c:pt idx="45">
                  <c:v>446.62799999999999</c:v>
                </c:pt>
                <c:pt idx="46">
                  <c:v>450.755</c:v>
                </c:pt>
                <c:pt idx="47">
                  <c:v>454.77100000000002</c:v>
                </c:pt>
                <c:pt idx="48">
                  <c:v>458.72300000000001</c:v>
                </c:pt>
                <c:pt idx="49">
                  <c:v>462.66399999999999</c:v>
                </c:pt>
                <c:pt idx="50">
                  <c:v>466.36900000000003</c:v>
                </c:pt>
                <c:pt idx="51">
                  <c:v>470.03899999999999</c:v>
                </c:pt>
                <c:pt idx="52">
                  <c:v>473.67500000000001</c:v>
                </c:pt>
                <c:pt idx="53">
                  <c:v>477.14600000000002</c:v>
                </c:pt>
                <c:pt idx="54">
                  <c:v>477.39800000000002</c:v>
                </c:pt>
                <c:pt idx="55">
                  <c:v>480.53100000000001</c:v>
                </c:pt>
                <c:pt idx="56">
                  <c:v>483.91199999999998</c:v>
                </c:pt>
                <c:pt idx="57">
                  <c:v>487.23</c:v>
                </c:pt>
                <c:pt idx="58">
                  <c:v>490.51299999999998</c:v>
                </c:pt>
                <c:pt idx="59">
                  <c:v>493.66</c:v>
                </c:pt>
                <c:pt idx="60">
                  <c:v>496.81599999999997</c:v>
                </c:pt>
                <c:pt idx="61">
                  <c:v>499.93200000000002</c:v>
                </c:pt>
                <c:pt idx="62">
                  <c:v>502.91399999999999</c:v>
                </c:pt>
                <c:pt idx="63">
                  <c:v>505.8</c:v>
                </c:pt>
                <c:pt idx="64">
                  <c:v>508.64100000000002</c:v>
                </c:pt>
                <c:pt idx="65">
                  <c:v>511.48500000000001</c:v>
                </c:pt>
                <c:pt idx="66">
                  <c:v>514.20699999999999</c:v>
                </c:pt>
                <c:pt idx="67">
                  <c:v>517.02200000000005</c:v>
                </c:pt>
                <c:pt idx="68">
                  <c:v>519.67899999999997</c:v>
                </c:pt>
                <c:pt idx="69">
                  <c:v>522.18700000000001</c:v>
                </c:pt>
                <c:pt idx="70">
                  <c:v>524.79300000000001</c:v>
                </c:pt>
                <c:pt idx="71">
                  <c:v>527.30799999999999</c:v>
                </c:pt>
                <c:pt idx="72">
                  <c:v>529.81100000000004</c:v>
                </c:pt>
                <c:pt idx="73">
                  <c:v>532.21400000000006</c:v>
                </c:pt>
                <c:pt idx="74">
                  <c:v>534.56299999999999</c:v>
                </c:pt>
                <c:pt idx="75">
                  <c:v>536.87599999999998</c:v>
                </c:pt>
                <c:pt idx="76">
                  <c:v>539.23800000000006</c:v>
                </c:pt>
                <c:pt idx="77">
                  <c:v>541.44799999999998</c:v>
                </c:pt>
                <c:pt idx="78">
                  <c:v>543.62300000000005</c:v>
                </c:pt>
                <c:pt idx="79">
                  <c:v>545.822</c:v>
                </c:pt>
                <c:pt idx="80">
                  <c:v>547.88699999999994</c:v>
                </c:pt>
                <c:pt idx="81">
                  <c:v>550.00800000000004</c:v>
                </c:pt>
                <c:pt idx="82">
                  <c:v>552.00300000000004</c:v>
                </c:pt>
                <c:pt idx="83">
                  <c:v>553.98400000000004</c:v>
                </c:pt>
                <c:pt idx="84">
                  <c:v>555.952</c:v>
                </c:pt>
                <c:pt idx="85">
                  <c:v>557.89800000000002</c:v>
                </c:pt>
                <c:pt idx="86">
                  <c:v>559.79999999999995</c:v>
                </c:pt>
                <c:pt idx="87">
                  <c:v>561.69799999999998</c:v>
                </c:pt>
                <c:pt idx="88">
                  <c:v>563.55399999999997</c:v>
                </c:pt>
                <c:pt idx="89">
                  <c:v>565.34900000000005</c:v>
                </c:pt>
                <c:pt idx="90">
                  <c:v>567.03499999999997</c:v>
                </c:pt>
                <c:pt idx="91">
                  <c:v>568.84900000000005</c:v>
                </c:pt>
                <c:pt idx="92">
                  <c:v>570.57600000000002</c:v>
                </c:pt>
                <c:pt idx="93">
                  <c:v>572.18799999999999</c:v>
                </c:pt>
                <c:pt idx="94">
                  <c:v>573.78899999999999</c:v>
                </c:pt>
                <c:pt idx="95">
                  <c:v>575.404</c:v>
                </c:pt>
                <c:pt idx="96">
                  <c:v>577.05200000000002</c:v>
                </c:pt>
                <c:pt idx="97">
                  <c:v>578.67499999999995</c:v>
                </c:pt>
                <c:pt idx="98">
                  <c:v>580.23299999999995</c:v>
                </c:pt>
                <c:pt idx="99">
                  <c:v>581.66</c:v>
                </c:pt>
                <c:pt idx="100">
                  <c:v>583.13</c:v>
                </c:pt>
                <c:pt idx="101">
                  <c:v>584.68100000000004</c:v>
                </c:pt>
                <c:pt idx="102">
                  <c:v>586.13199999999995</c:v>
                </c:pt>
                <c:pt idx="103">
                  <c:v>587.54300000000001</c:v>
                </c:pt>
                <c:pt idx="104">
                  <c:v>588.947</c:v>
                </c:pt>
                <c:pt idx="105">
                  <c:v>590.34900000000005</c:v>
                </c:pt>
                <c:pt idx="106">
                  <c:v>591.63300000000004</c:v>
                </c:pt>
                <c:pt idx="107">
                  <c:v>592.94100000000003</c:v>
                </c:pt>
                <c:pt idx="108">
                  <c:v>594.25599999999997</c:v>
                </c:pt>
                <c:pt idx="109">
                  <c:v>595.52</c:v>
                </c:pt>
                <c:pt idx="110">
                  <c:v>596.80399999999997</c:v>
                </c:pt>
                <c:pt idx="111">
                  <c:v>598.048</c:v>
                </c:pt>
                <c:pt idx="112">
                  <c:v>599.32600000000002</c:v>
                </c:pt>
                <c:pt idx="113">
                  <c:v>600.524</c:v>
                </c:pt>
                <c:pt idx="114">
                  <c:v>601.74900000000002</c:v>
                </c:pt>
                <c:pt idx="115">
                  <c:v>602.95899999999995</c:v>
                </c:pt>
                <c:pt idx="116">
                  <c:v>604.11599999999999</c:v>
                </c:pt>
                <c:pt idx="117">
                  <c:v>605.28200000000004</c:v>
                </c:pt>
                <c:pt idx="118">
                  <c:v>606.49199999999996</c:v>
                </c:pt>
                <c:pt idx="119">
                  <c:v>607.57600000000002</c:v>
                </c:pt>
                <c:pt idx="120">
                  <c:v>608.63800000000003</c:v>
                </c:pt>
                <c:pt idx="121">
                  <c:v>609.73500000000001</c:v>
                </c:pt>
                <c:pt idx="122">
                  <c:v>610.77300000000002</c:v>
                </c:pt>
                <c:pt idx="123">
                  <c:v>611.82899999999995</c:v>
                </c:pt>
                <c:pt idx="124">
                  <c:v>612.50099999999998</c:v>
                </c:pt>
                <c:pt idx="125">
                  <c:v>612.84799999999996</c:v>
                </c:pt>
                <c:pt idx="126">
                  <c:v>613.86199999999997</c:v>
                </c:pt>
                <c:pt idx="127">
                  <c:v>614.89599999999996</c:v>
                </c:pt>
                <c:pt idx="128">
                  <c:v>615.92600000000004</c:v>
                </c:pt>
                <c:pt idx="129">
                  <c:v>616.9</c:v>
                </c:pt>
                <c:pt idx="130">
                  <c:v>617.90099999999995</c:v>
                </c:pt>
                <c:pt idx="131">
                  <c:v>618.81399999999996</c:v>
                </c:pt>
                <c:pt idx="132">
                  <c:v>619.81500000000005</c:v>
                </c:pt>
                <c:pt idx="133">
                  <c:v>620.53899999999999</c:v>
                </c:pt>
                <c:pt idx="134">
                  <c:v>620.726</c:v>
                </c:pt>
                <c:pt idx="135">
                  <c:v>621.38900000000001</c:v>
                </c:pt>
                <c:pt idx="136">
                  <c:v>621.68399999999997</c:v>
                </c:pt>
                <c:pt idx="137">
                  <c:v>622.6</c:v>
                </c:pt>
                <c:pt idx="138">
                  <c:v>623.52800000000002</c:v>
                </c:pt>
                <c:pt idx="139">
                  <c:v>624.48500000000001</c:v>
                </c:pt>
                <c:pt idx="140">
                  <c:v>625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4C5F-497A-8E1E-651D3FEC913B}"/>
            </c:ext>
          </c:extLst>
        </c:ser>
        <c:ser>
          <c:idx val="20"/>
          <c:order val="20"/>
          <c:tx>
            <c:strRef>
              <c:f>'Rarefaction_22 SAMPLES'!$V$2</c:f>
              <c:strCache>
                <c:ptCount val="1"/>
                <c:pt idx="0">
                  <c:v>PdBT5</c:v>
                </c:pt>
              </c:strCache>
            </c:strRef>
          </c:tx>
          <c:spPr>
            <a:ln w="2222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SAMPLES'!$V$3:$V$912</c:f>
              <c:numCache>
                <c:formatCode>General</c:formatCode>
                <c:ptCount val="910"/>
                <c:pt idx="0">
                  <c:v>1</c:v>
                </c:pt>
                <c:pt idx="1">
                  <c:v>86.111999999999995</c:v>
                </c:pt>
                <c:pt idx="2">
                  <c:v>104.923</c:v>
                </c:pt>
                <c:pt idx="3">
                  <c:v>157.09700000000001</c:v>
                </c:pt>
                <c:pt idx="4">
                  <c:v>219.66399999999999</c:v>
                </c:pt>
                <c:pt idx="5">
                  <c:v>276.43599999999998</c:v>
                </c:pt>
                <c:pt idx="6">
                  <c:v>328.565</c:v>
                </c:pt>
                <c:pt idx="7">
                  <c:v>377.327</c:v>
                </c:pt>
                <c:pt idx="8">
                  <c:v>422.928</c:v>
                </c:pt>
                <c:pt idx="9">
                  <c:v>465.81700000000001</c:v>
                </c:pt>
                <c:pt idx="10">
                  <c:v>506.411</c:v>
                </c:pt>
                <c:pt idx="11">
                  <c:v>545.12800000000004</c:v>
                </c:pt>
                <c:pt idx="12">
                  <c:v>581.971</c:v>
                </c:pt>
                <c:pt idx="13">
                  <c:v>617.37</c:v>
                </c:pt>
                <c:pt idx="14">
                  <c:v>651.33399999999995</c:v>
                </c:pt>
                <c:pt idx="15">
                  <c:v>683.78399999999999</c:v>
                </c:pt>
                <c:pt idx="16">
                  <c:v>715.29899999999998</c:v>
                </c:pt>
                <c:pt idx="17">
                  <c:v>724.74099999999999</c:v>
                </c:pt>
                <c:pt idx="18">
                  <c:v>745.10599999999999</c:v>
                </c:pt>
                <c:pt idx="19">
                  <c:v>774.25</c:v>
                </c:pt>
                <c:pt idx="20">
                  <c:v>802.60400000000004</c:v>
                </c:pt>
                <c:pt idx="21">
                  <c:v>830.00800000000004</c:v>
                </c:pt>
                <c:pt idx="22">
                  <c:v>856.51</c:v>
                </c:pt>
                <c:pt idx="23">
                  <c:v>882.60299999999995</c:v>
                </c:pt>
                <c:pt idx="24">
                  <c:v>907.59299999999996</c:v>
                </c:pt>
                <c:pt idx="25">
                  <c:v>932.22900000000004</c:v>
                </c:pt>
                <c:pt idx="26">
                  <c:v>955.90099999999995</c:v>
                </c:pt>
                <c:pt idx="27">
                  <c:v>979.05399999999997</c:v>
                </c:pt>
                <c:pt idx="28">
                  <c:v>1001.829</c:v>
                </c:pt>
                <c:pt idx="29">
                  <c:v>1023.933</c:v>
                </c:pt>
                <c:pt idx="30">
                  <c:v>1045.479</c:v>
                </c:pt>
                <c:pt idx="31">
                  <c:v>1066.5930000000001</c:v>
                </c:pt>
                <c:pt idx="32">
                  <c:v>1087.2809999999999</c:v>
                </c:pt>
                <c:pt idx="33">
                  <c:v>1107.7</c:v>
                </c:pt>
                <c:pt idx="34">
                  <c:v>1127.5820000000001</c:v>
                </c:pt>
                <c:pt idx="35">
                  <c:v>1147.0429999999999</c:v>
                </c:pt>
                <c:pt idx="36">
                  <c:v>1166.21</c:v>
                </c:pt>
                <c:pt idx="37">
                  <c:v>1184.7170000000001</c:v>
                </c:pt>
                <c:pt idx="38">
                  <c:v>1202.9079999999999</c:v>
                </c:pt>
                <c:pt idx="39">
                  <c:v>1220.7950000000001</c:v>
                </c:pt>
                <c:pt idx="40">
                  <c:v>1238.4390000000001</c:v>
                </c:pt>
                <c:pt idx="41">
                  <c:v>1255.681</c:v>
                </c:pt>
                <c:pt idx="42">
                  <c:v>1272.453</c:v>
                </c:pt>
                <c:pt idx="43">
                  <c:v>1289.1880000000001</c:v>
                </c:pt>
                <c:pt idx="44">
                  <c:v>1305.646</c:v>
                </c:pt>
                <c:pt idx="45">
                  <c:v>1321.758</c:v>
                </c:pt>
                <c:pt idx="46">
                  <c:v>1337.9110000000001</c:v>
                </c:pt>
                <c:pt idx="47">
                  <c:v>1353.5350000000001</c:v>
                </c:pt>
                <c:pt idx="48">
                  <c:v>1369.03</c:v>
                </c:pt>
                <c:pt idx="49">
                  <c:v>1384.0429999999999</c:v>
                </c:pt>
                <c:pt idx="50">
                  <c:v>1398.9770000000001</c:v>
                </c:pt>
                <c:pt idx="51">
                  <c:v>1413.3579999999999</c:v>
                </c:pt>
                <c:pt idx="52">
                  <c:v>1428.1079999999999</c:v>
                </c:pt>
                <c:pt idx="53">
                  <c:v>1442.4159999999999</c:v>
                </c:pt>
                <c:pt idx="54">
                  <c:v>1443.432</c:v>
                </c:pt>
                <c:pt idx="55">
                  <c:v>1456.4449999999999</c:v>
                </c:pt>
                <c:pt idx="56">
                  <c:v>1470.278</c:v>
                </c:pt>
                <c:pt idx="57">
                  <c:v>1483.8109999999999</c:v>
                </c:pt>
                <c:pt idx="58">
                  <c:v>1497.354</c:v>
                </c:pt>
                <c:pt idx="59">
                  <c:v>1510.575</c:v>
                </c:pt>
                <c:pt idx="60">
                  <c:v>1523.5719999999999</c:v>
                </c:pt>
                <c:pt idx="61">
                  <c:v>1536.5450000000001</c:v>
                </c:pt>
                <c:pt idx="62">
                  <c:v>1548.88</c:v>
                </c:pt>
                <c:pt idx="63">
                  <c:v>1561.414</c:v>
                </c:pt>
                <c:pt idx="64">
                  <c:v>1573.9659999999999</c:v>
                </c:pt>
                <c:pt idx="65">
                  <c:v>1586.204</c:v>
                </c:pt>
                <c:pt idx="66">
                  <c:v>1598.325</c:v>
                </c:pt>
                <c:pt idx="67">
                  <c:v>1610.2190000000001</c:v>
                </c:pt>
                <c:pt idx="68">
                  <c:v>1621.9839999999999</c:v>
                </c:pt>
                <c:pt idx="69">
                  <c:v>1633.7329999999999</c:v>
                </c:pt>
                <c:pt idx="70">
                  <c:v>1645.345</c:v>
                </c:pt>
                <c:pt idx="71">
                  <c:v>1656.559</c:v>
                </c:pt>
                <c:pt idx="72">
                  <c:v>1667.7439999999999</c:v>
                </c:pt>
                <c:pt idx="73">
                  <c:v>1678.7629999999999</c:v>
                </c:pt>
                <c:pt idx="74">
                  <c:v>1689.7449999999999</c:v>
                </c:pt>
                <c:pt idx="75">
                  <c:v>1700.5160000000001</c:v>
                </c:pt>
                <c:pt idx="76">
                  <c:v>1711.2239999999999</c:v>
                </c:pt>
                <c:pt idx="77">
                  <c:v>1721.9760000000001</c:v>
                </c:pt>
                <c:pt idx="78">
                  <c:v>1732.4570000000001</c:v>
                </c:pt>
                <c:pt idx="79">
                  <c:v>1742.9110000000001</c:v>
                </c:pt>
                <c:pt idx="80">
                  <c:v>1753.06</c:v>
                </c:pt>
                <c:pt idx="81">
                  <c:v>1763.0709999999999</c:v>
                </c:pt>
                <c:pt idx="82">
                  <c:v>1772.9480000000001</c:v>
                </c:pt>
                <c:pt idx="83">
                  <c:v>1782.777</c:v>
                </c:pt>
                <c:pt idx="84">
                  <c:v>1792.52</c:v>
                </c:pt>
                <c:pt idx="85">
                  <c:v>1802.212</c:v>
                </c:pt>
                <c:pt idx="86">
                  <c:v>1811.9280000000001</c:v>
                </c:pt>
                <c:pt idx="87">
                  <c:v>1821.3420000000001</c:v>
                </c:pt>
                <c:pt idx="88">
                  <c:v>1830.643</c:v>
                </c:pt>
                <c:pt idx="89">
                  <c:v>1839.979</c:v>
                </c:pt>
                <c:pt idx="90">
                  <c:v>1849.2139999999999</c:v>
                </c:pt>
                <c:pt idx="91">
                  <c:v>1858.3430000000001</c:v>
                </c:pt>
                <c:pt idx="92">
                  <c:v>1867.3019999999999</c:v>
                </c:pt>
                <c:pt idx="93">
                  <c:v>1876.316</c:v>
                </c:pt>
                <c:pt idx="94">
                  <c:v>1885.124</c:v>
                </c:pt>
                <c:pt idx="95">
                  <c:v>1893.8050000000001</c:v>
                </c:pt>
                <c:pt idx="96">
                  <c:v>1902.4110000000001</c:v>
                </c:pt>
                <c:pt idx="97">
                  <c:v>1910.963</c:v>
                </c:pt>
                <c:pt idx="98">
                  <c:v>1919.4739999999999</c:v>
                </c:pt>
                <c:pt idx="99">
                  <c:v>1927.953</c:v>
                </c:pt>
                <c:pt idx="100">
                  <c:v>1936.287</c:v>
                </c:pt>
                <c:pt idx="101">
                  <c:v>1944.479</c:v>
                </c:pt>
                <c:pt idx="102">
                  <c:v>1952.5129999999999</c:v>
                </c:pt>
                <c:pt idx="103">
                  <c:v>1960.617</c:v>
                </c:pt>
                <c:pt idx="104">
                  <c:v>1968.576</c:v>
                </c:pt>
                <c:pt idx="105">
                  <c:v>1976.549</c:v>
                </c:pt>
                <c:pt idx="106">
                  <c:v>1984.508</c:v>
                </c:pt>
                <c:pt idx="107">
                  <c:v>1992.3810000000001</c:v>
                </c:pt>
                <c:pt idx="108">
                  <c:v>2000.133</c:v>
                </c:pt>
                <c:pt idx="109">
                  <c:v>2007.89</c:v>
                </c:pt>
                <c:pt idx="110">
                  <c:v>2015.453</c:v>
                </c:pt>
                <c:pt idx="111">
                  <c:v>2022.8230000000001</c:v>
                </c:pt>
                <c:pt idx="112">
                  <c:v>2030.2840000000001</c:v>
                </c:pt>
                <c:pt idx="113">
                  <c:v>2037.6179999999999</c:v>
                </c:pt>
                <c:pt idx="114">
                  <c:v>2045.001</c:v>
                </c:pt>
                <c:pt idx="115">
                  <c:v>2052.0700000000002</c:v>
                </c:pt>
                <c:pt idx="116">
                  <c:v>2059.2109999999998</c:v>
                </c:pt>
                <c:pt idx="117">
                  <c:v>2066.3040000000001</c:v>
                </c:pt>
                <c:pt idx="118">
                  <c:v>2073.37</c:v>
                </c:pt>
                <c:pt idx="119">
                  <c:v>2080.2750000000001</c:v>
                </c:pt>
                <c:pt idx="120">
                  <c:v>2087.1750000000002</c:v>
                </c:pt>
                <c:pt idx="121">
                  <c:v>2093.9540000000002</c:v>
                </c:pt>
                <c:pt idx="122">
                  <c:v>2100.933</c:v>
                </c:pt>
                <c:pt idx="123">
                  <c:v>2107.7660000000001</c:v>
                </c:pt>
                <c:pt idx="124">
                  <c:v>2112.3649999999998</c:v>
                </c:pt>
                <c:pt idx="125">
                  <c:v>2114.5369999999998</c:v>
                </c:pt>
                <c:pt idx="126">
                  <c:v>2121.1260000000002</c:v>
                </c:pt>
                <c:pt idx="127">
                  <c:v>2127.837</c:v>
                </c:pt>
                <c:pt idx="128">
                  <c:v>2134.4760000000001</c:v>
                </c:pt>
                <c:pt idx="129">
                  <c:v>2140.7339999999999</c:v>
                </c:pt>
                <c:pt idx="130">
                  <c:v>2147.1529999999998</c:v>
                </c:pt>
                <c:pt idx="131">
                  <c:v>2153.357</c:v>
                </c:pt>
                <c:pt idx="132">
                  <c:v>2159.7829999999999</c:v>
                </c:pt>
                <c:pt idx="133">
                  <c:v>2164.66</c:v>
                </c:pt>
                <c:pt idx="134">
                  <c:v>2165.9279999999999</c:v>
                </c:pt>
                <c:pt idx="135">
                  <c:v>2170.4470000000001</c:v>
                </c:pt>
                <c:pt idx="136">
                  <c:v>2172.2570000000001</c:v>
                </c:pt>
                <c:pt idx="137">
                  <c:v>2178.4209999999998</c:v>
                </c:pt>
                <c:pt idx="138">
                  <c:v>2184.625</c:v>
                </c:pt>
                <c:pt idx="139">
                  <c:v>2190.7159999999999</c:v>
                </c:pt>
                <c:pt idx="140">
                  <c:v>2194.047</c:v>
                </c:pt>
                <c:pt idx="141">
                  <c:v>2196.7139999999999</c:v>
                </c:pt>
                <c:pt idx="142">
                  <c:v>2201.5120000000002</c:v>
                </c:pt>
                <c:pt idx="143">
                  <c:v>2202.7649999999999</c:v>
                </c:pt>
                <c:pt idx="144">
                  <c:v>2208.614</c:v>
                </c:pt>
                <c:pt idx="145">
                  <c:v>2214.5749999999998</c:v>
                </c:pt>
                <c:pt idx="146">
                  <c:v>2220.5309999999999</c:v>
                </c:pt>
                <c:pt idx="147">
                  <c:v>2226.2649999999999</c:v>
                </c:pt>
                <c:pt idx="148">
                  <c:v>2232.11</c:v>
                </c:pt>
                <c:pt idx="149">
                  <c:v>2237.8670000000002</c:v>
                </c:pt>
                <c:pt idx="150">
                  <c:v>2243.386</c:v>
                </c:pt>
                <c:pt idx="151">
                  <c:v>2248.9639999999999</c:v>
                </c:pt>
                <c:pt idx="152">
                  <c:v>2254.451</c:v>
                </c:pt>
                <c:pt idx="153">
                  <c:v>2260.0949999999998</c:v>
                </c:pt>
                <c:pt idx="154">
                  <c:v>2265.6129999999998</c:v>
                </c:pt>
                <c:pt idx="155">
                  <c:v>2271.056</c:v>
                </c:pt>
                <c:pt idx="156">
                  <c:v>2276.3890000000001</c:v>
                </c:pt>
                <c:pt idx="157">
                  <c:v>2281.701</c:v>
                </c:pt>
                <c:pt idx="158">
                  <c:v>2287.0610000000001</c:v>
                </c:pt>
                <c:pt idx="159">
                  <c:v>2292.4279999999999</c:v>
                </c:pt>
                <c:pt idx="160">
                  <c:v>2297.6869999999999</c:v>
                </c:pt>
                <c:pt idx="161">
                  <c:v>2302.8470000000002</c:v>
                </c:pt>
                <c:pt idx="162">
                  <c:v>2307.9340000000002</c:v>
                </c:pt>
                <c:pt idx="163">
                  <c:v>2313.0459999999998</c:v>
                </c:pt>
                <c:pt idx="164">
                  <c:v>2318.2930000000001</c:v>
                </c:pt>
                <c:pt idx="165">
                  <c:v>2323.3789999999999</c:v>
                </c:pt>
                <c:pt idx="166">
                  <c:v>2328.4369999999999</c:v>
                </c:pt>
                <c:pt idx="167">
                  <c:v>2333.444</c:v>
                </c:pt>
                <c:pt idx="168">
                  <c:v>2338.3470000000002</c:v>
                </c:pt>
                <c:pt idx="169">
                  <c:v>2343.2460000000001</c:v>
                </c:pt>
                <c:pt idx="170">
                  <c:v>2345.3240000000001</c:v>
                </c:pt>
                <c:pt idx="171">
                  <c:v>2348.0680000000002</c:v>
                </c:pt>
                <c:pt idx="172">
                  <c:v>2352.8789999999999</c:v>
                </c:pt>
                <c:pt idx="173">
                  <c:v>2357.7429999999999</c:v>
                </c:pt>
                <c:pt idx="174">
                  <c:v>2362.54</c:v>
                </c:pt>
                <c:pt idx="175">
                  <c:v>2367.2800000000002</c:v>
                </c:pt>
                <c:pt idx="176">
                  <c:v>2371.9760000000001</c:v>
                </c:pt>
                <c:pt idx="177">
                  <c:v>2374.0819999999999</c:v>
                </c:pt>
                <c:pt idx="178">
                  <c:v>2376.6460000000002</c:v>
                </c:pt>
                <c:pt idx="179">
                  <c:v>2381.2179999999998</c:v>
                </c:pt>
                <c:pt idx="180">
                  <c:v>2385.875</c:v>
                </c:pt>
                <c:pt idx="181">
                  <c:v>2390.4349999999999</c:v>
                </c:pt>
                <c:pt idx="182">
                  <c:v>2395.0100000000002</c:v>
                </c:pt>
                <c:pt idx="183">
                  <c:v>2399.4409999999998</c:v>
                </c:pt>
                <c:pt idx="184">
                  <c:v>2403.8539999999998</c:v>
                </c:pt>
                <c:pt idx="185">
                  <c:v>2408.2350000000001</c:v>
                </c:pt>
                <c:pt idx="186">
                  <c:v>2408.326</c:v>
                </c:pt>
                <c:pt idx="187">
                  <c:v>2412.6819999999998</c:v>
                </c:pt>
                <c:pt idx="188">
                  <c:v>2417.0709999999999</c:v>
                </c:pt>
                <c:pt idx="189">
                  <c:v>2421.4810000000002</c:v>
                </c:pt>
                <c:pt idx="190">
                  <c:v>2425.7919999999999</c:v>
                </c:pt>
                <c:pt idx="191">
                  <c:v>2430.114</c:v>
                </c:pt>
                <c:pt idx="192">
                  <c:v>2434.4</c:v>
                </c:pt>
                <c:pt idx="193">
                  <c:v>2438.556</c:v>
                </c:pt>
                <c:pt idx="194">
                  <c:v>2442.8539999999998</c:v>
                </c:pt>
                <c:pt idx="195">
                  <c:v>2446.9760000000001</c:v>
                </c:pt>
                <c:pt idx="196">
                  <c:v>2450.1610000000001</c:v>
                </c:pt>
                <c:pt idx="197">
                  <c:v>2451.0549999999998</c:v>
                </c:pt>
                <c:pt idx="198">
                  <c:v>2455.1480000000001</c:v>
                </c:pt>
                <c:pt idx="199">
                  <c:v>2459.1509999999998</c:v>
                </c:pt>
                <c:pt idx="200">
                  <c:v>2463.1840000000002</c:v>
                </c:pt>
                <c:pt idx="201">
                  <c:v>2467.252</c:v>
                </c:pt>
                <c:pt idx="202">
                  <c:v>2471.1930000000002</c:v>
                </c:pt>
                <c:pt idx="203">
                  <c:v>2475.201</c:v>
                </c:pt>
                <c:pt idx="204">
                  <c:v>2476.9899999999998</c:v>
                </c:pt>
                <c:pt idx="205">
                  <c:v>2479.0639999999999</c:v>
                </c:pt>
                <c:pt idx="206">
                  <c:v>2482.7640000000001</c:v>
                </c:pt>
                <c:pt idx="207">
                  <c:v>2482.991</c:v>
                </c:pt>
                <c:pt idx="208">
                  <c:v>2486.9140000000002</c:v>
                </c:pt>
                <c:pt idx="209">
                  <c:v>2490.739</c:v>
                </c:pt>
                <c:pt idx="210">
                  <c:v>2494.547</c:v>
                </c:pt>
                <c:pt idx="211">
                  <c:v>2498.4050000000002</c:v>
                </c:pt>
                <c:pt idx="212">
                  <c:v>2502.1010000000001</c:v>
                </c:pt>
                <c:pt idx="213">
                  <c:v>2505.9560000000001</c:v>
                </c:pt>
                <c:pt idx="214">
                  <c:v>2509.7849999999999</c:v>
                </c:pt>
                <c:pt idx="215">
                  <c:v>2513.4690000000001</c:v>
                </c:pt>
                <c:pt idx="216">
                  <c:v>2517.194</c:v>
                </c:pt>
                <c:pt idx="217">
                  <c:v>2520.944</c:v>
                </c:pt>
                <c:pt idx="218">
                  <c:v>2524.692</c:v>
                </c:pt>
                <c:pt idx="219">
                  <c:v>2528.2440000000001</c:v>
                </c:pt>
                <c:pt idx="220">
                  <c:v>2531.8409999999999</c:v>
                </c:pt>
                <c:pt idx="221">
                  <c:v>2535.3290000000002</c:v>
                </c:pt>
                <c:pt idx="222">
                  <c:v>2538.89</c:v>
                </c:pt>
                <c:pt idx="223">
                  <c:v>2542.415</c:v>
                </c:pt>
                <c:pt idx="224">
                  <c:v>2545.9319999999998</c:v>
                </c:pt>
                <c:pt idx="225">
                  <c:v>2549.4690000000001</c:v>
                </c:pt>
                <c:pt idx="226">
                  <c:v>2552.8939999999998</c:v>
                </c:pt>
                <c:pt idx="227">
                  <c:v>2556.2489999999998</c:v>
                </c:pt>
                <c:pt idx="228">
                  <c:v>2559.6379999999999</c:v>
                </c:pt>
                <c:pt idx="229">
                  <c:v>2563.0990000000002</c:v>
                </c:pt>
                <c:pt idx="230">
                  <c:v>2566.5329999999999</c:v>
                </c:pt>
                <c:pt idx="231">
                  <c:v>2569.94</c:v>
                </c:pt>
                <c:pt idx="232">
                  <c:v>2573.2240000000002</c:v>
                </c:pt>
                <c:pt idx="233">
                  <c:v>2576.5630000000001</c:v>
                </c:pt>
                <c:pt idx="234">
                  <c:v>2579.9380000000001</c:v>
                </c:pt>
                <c:pt idx="235">
                  <c:v>2583.2959999999998</c:v>
                </c:pt>
                <c:pt idx="236">
                  <c:v>2586.5230000000001</c:v>
                </c:pt>
                <c:pt idx="237">
                  <c:v>2589.7199999999998</c:v>
                </c:pt>
                <c:pt idx="238">
                  <c:v>2592.9659999999999</c:v>
                </c:pt>
                <c:pt idx="239">
                  <c:v>2596.0920000000001</c:v>
                </c:pt>
                <c:pt idx="240">
                  <c:v>2599.2829999999999</c:v>
                </c:pt>
                <c:pt idx="241">
                  <c:v>2602.3879999999999</c:v>
                </c:pt>
                <c:pt idx="242">
                  <c:v>2605.4690000000001</c:v>
                </c:pt>
                <c:pt idx="243">
                  <c:v>2608.5970000000002</c:v>
                </c:pt>
                <c:pt idx="244">
                  <c:v>2611.7249999999999</c:v>
                </c:pt>
                <c:pt idx="245">
                  <c:v>2614.8420000000001</c:v>
                </c:pt>
                <c:pt idx="246">
                  <c:v>2617.951</c:v>
                </c:pt>
                <c:pt idx="247">
                  <c:v>2620.9969999999998</c:v>
                </c:pt>
                <c:pt idx="248">
                  <c:v>2623.9870000000001</c:v>
                </c:pt>
                <c:pt idx="249">
                  <c:v>2627.0430000000001</c:v>
                </c:pt>
                <c:pt idx="250">
                  <c:v>2629.9810000000002</c:v>
                </c:pt>
                <c:pt idx="251">
                  <c:v>2633.0140000000001</c:v>
                </c:pt>
                <c:pt idx="252">
                  <c:v>2636.114</c:v>
                </c:pt>
                <c:pt idx="253">
                  <c:v>2639.1460000000002</c:v>
                </c:pt>
                <c:pt idx="254">
                  <c:v>2642.1439999999998</c:v>
                </c:pt>
                <c:pt idx="255">
                  <c:v>2645.0740000000001</c:v>
                </c:pt>
                <c:pt idx="256">
                  <c:v>2647.9490000000001</c:v>
                </c:pt>
                <c:pt idx="257">
                  <c:v>2650.7040000000002</c:v>
                </c:pt>
                <c:pt idx="258">
                  <c:v>2653.5540000000001</c:v>
                </c:pt>
                <c:pt idx="259">
                  <c:v>2656.386</c:v>
                </c:pt>
                <c:pt idx="260">
                  <c:v>2659.1970000000001</c:v>
                </c:pt>
                <c:pt idx="261">
                  <c:v>2661.9749999999999</c:v>
                </c:pt>
                <c:pt idx="262">
                  <c:v>2664.6660000000002</c:v>
                </c:pt>
                <c:pt idx="263">
                  <c:v>2667.348</c:v>
                </c:pt>
                <c:pt idx="264">
                  <c:v>2670.1289999999999</c:v>
                </c:pt>
                <c:pt idx="265">
                  <c:v>2672.8580000000002</c:v>
                </c:pt>
                <c:pt idx="266">
                  <c:v>2675.556</c:v>
                </c:pt>
                <c:pt idx="267">
                  <c:v>2678.2840000000001</c:v>
                </c:pt>
                <c:pt idx="268">
                  <c:v>2681.0189999999998</c:v>
                </c:pt>
                <c:pt idx="269">
                  <c:v>2683.6480000000001</c:v>
                </c:pt>
                <c:pt idx="270">
                  <c:v>2686.424</c:v>
                </c:pt>
                <c:pt idx="271">
                  <c:v>2688.96</c:v>
                </c:pt>
                <c:pt idx="272">
                  <c:v>2691.6</c:v>
                </c:pt>
                <c:pt idx="273">
                  <c:v>2694.172</c:v>
                </c:pt>
                <c:pt idx="274">
                  <c:v>2696.7730000000001</c:v>
                </c:pt>
                <c:pt idx="275">
                  <c:v>2699.3620000000001</c:v>
                </c:pt>
                <c:pt idx="276">
                  <c:v>2701.9920000000002</c:v>
                </c:pt>
                <c:pt idx="277">
                  <c:v>2704.607</c:v>
                </c:pt>
                <c:pt idx="278">
                  <c:v>2707.0970000000002</c:v>
                </c:pt>
                <c:pt idx="279">
                  <c:v>2709.5520000000001</c:v>
                </c:pt>
                <c:pt idx="280">
                  <c:v>2712.08</c:v>
                </c:pt>
                <c:pt idx="281">
                  <c:v>2714.623</c:v>
                </c:pt>
                <c:pt idx="282">
                  <c:v>2717.0140000000001</c:v>
                </c:pt>
                <c:pt idx="283">
                  <c:v>2719.4009999999998</c:v>
                </c:pt>
                <c:pt idx="284">
                  <c:v>2721.8760000000002</c:v>
                </c:pt>
                <c:pt idx="285">
                  <c:v>2724.3760000000002</c:v>
                </c:pt>
                <c:pt idx="286">
                  <c:v>2726.799</c:v>
                </c:pt>
                <c:pt idx="287">
                  <c:v>2729.232</c:v>
                </c:pt>
                <c:pt idx="288">
                  <c:v>2731.652</c:v>
                </c:pt>
                <c:pt idx="289">
                  <c:v>2734.069</c:v>
                </c:pt>
                <c:pt idx="290">
                  <c:v>2736.47</c:v>
                </c:pt>
                <c:pt idx="291">
                  <c:v>2738.8530000000001</c:v>
                </c:pt>
                <c:pt idx="292">
                  <c:v>2741.1390000000001</c:v>
                </c:pt>
                <c:pt idx="293">
                  <c:v>2743.4789999999998</c:v>
                </c:pt>
                <c:pt idx="294">
                  <c:v>2745.8049999999998</c:v>
                </c:pt>
                <c:pt idx="295">
                  <c:v>2748.069</c:v>
                </c:pt>
                <c:pt idx="296">
                  <c:v>2750.337</c:v>
                </c:pt>
                <c:pt idx="297">
                  <c:v>2752.5810000000001</c:v>
                </c:pt>
                <c:pt idx="298">
                  <c:v>2754.8339999999998</c:v>
                </c:pt>
                <c:pt idx="299">
                  <c:v>2757.1190000000001</c:v>
                </c:pt>
                <c:pt idx="300">
                  <c:v>2758.0369999999998</c:v>
                </c:pt>
                <c:pt idx="301">
                  <c:v>2759.4050000000002</c:v>
                </c:pt>
                <c:pt idx="302">
                  <c:v>2761.6120000000001</c:v>
                </c:pt>
                <c:pt idx="303">
                  <c:v>2763.8270000000002</c:v>
                </c:pt>
                <c:pt idx="304">
                  <c:v>2766.114</c:v>
                </c:pt>
                <c:pt idx="305">
                  <c:v>2768.3339999999998</c:v>
                </c:pt>
                <c:pt idx="306">
                  <c:v>2770.5160000000001</c:v>
                </c:pt>
                <c:pt idx="307">
                  <c:v>2772.7020000000002</c:v>
                </c:pt>
                <c:pt idx="308">
                  <c:v>2774.8449999999998</c:v>
                </c:pt>
                <c:pt idx="309">
                  <c:v>2777.018</c:v>
                </c:pt>
                <c:pt idx="310">
                  <c:v>2779.1819999999998</c:v>
                </c:pt>
                <c:pt idx="311">
                  <c:v>2781.3090000000002</c:v>
                </c:pt>
                <c:pt idx="312">
                  <c:v>2783.3960000000002</c:v>
                </c:pt>
                <c:pt idx="313">
                  <c:v>2785.4690000000001</c:v>
                </c:pt>
                <c:pt idx="314">
                  <c:v>2787.4690000000001</c:v>
                </c:pt>
                <c:pt idx="315">
                  <c:v>2789.5740000000001</c:v>
                </c:pt>
                <c:pt idx="316">
                  <c:v>2791.6219999999998</c:v>
                </c:pt>
                <c:pt idx="317">
                  <c:v>2793.7069999999999</c:v>
                </c:pt>
                <c:pt idx="318">
                  <c:v>2795.8139999999999</c:v>
                </c:pt>
                <c:pt idx="319">
                  <c:v>2797.8829999999998</c:v>
                </c:pt>
                <c:pt idx="320">
                  <c:v>2799.8910000000001</c:v>
                </c:pt>
                <c:pt idx="321">
                  <c:v>2801.9560000000001</c:v>
                </c:pt>
                <c:pt idx="322">
                  <c:v>2803.9960000000001</c:v>
                </c:pt>
                <c:pt idx="323">
                  <c:v>2805.9450000000002</c:v>
                </c:pt>
                <c:pt idx="324">
                  <c:v>2807.9589999999998</c:v>
                </c:pt>
                <c:pt idx="325">
                  <c:v>2809.9380000000001</c:v>
                </c:pt>
                <c:pt idx="326">
                  <c:v>2811.817</c:v>
                </c:pt>
                <c:pt idx="327">
                  <c:v>2813.7910000000002</c:v>
                </c:pt>
                <c:pt idx="328">
                  <c:v>2815.71</c:v>
                </c:pt>
                <c:pt idx="329">
                  <c:v>2817.6379999999999</c:v>
                </c:pt>
                <c:pt idx="330">
                  <c:v>2819.59</c:v>
                </c:pt>
                <c:pt idx="331">
                  <c:v>2821.47</c:v>
                </c:pt>
                <c:pt idx="332">
                  <c:v>2823.3820000000001</c:v>
                </c:pt>
                <c:pt idx="333">
                  <c:v>2825.3620000000001</c:v>
                </c:pt>
                <c:pt idx="334">
                  <c:v>2827.2289999999998</c:v>
                </c:pt>
                <c:pt idx="335">
                  <c:v>2829.0430000000001</c:v>
                </c:pt>
                <c:pt idx="336">
                  <c:v>2830.8910000000001</c:v>
                </c:pt>
                <c:pt idx="337">
                  <c:v>2832.7469999999998</c:v>
                </c:pt>
                <c:pt idx="338">
                  <c:v>2834.6750000000002</c:v>
                </c:pt>
                <c:pt idx="339">
                  <c:v>2836.4639999999999</c:v>
                </c:pt>
                <c:pt idx="340">
                  <c:v>2838.3020000000001</c:v>
                </c:pt>
                <c:pt idx="341">
                  <c:v>2840.1320000000001</c:v>
                </c:pt>
                <c:pt idx="342">
                  <c:v>2841.9769999999999</c:v>
                </c:pt>
                <c:pt idx="343">
                  <c:v>2843.8180000000002</c:v>
                </c:pt>
                <c:pt idx="344">
                  <c:v>2845.6329999999998</c:v>
                </c:pt>
                <c:pt idx="345">
                  <c:v>2847.4050000000002</c:v>
                </c:pt>
                <c:pt idx="346">
                  <c:v>2849.1979999999999</c:v>
                </c:pt>
                <c:pt idx="347">
                  <c:v>2851.0219999999999</c:v>
                </c:pt>
                <c:pt idx="348">
                  <c:v>2852.7860000000001</c:v>
                </c:pt>
                <c:pt idx="349">
                  <c:v>2854.5639999999999</c:v>
                </c:pt>
                <c:pt idx="350">
                  <c:v>2856.3409999999999</c:v>
                </c:pt>
                <c:pt idx="351">
                  <c:v>2858.0680000000002</c:v>
                </c:pt>
                <c:pt idx="352">
                  <c:v>2859.7640000000001</c:v>
                </c:pt>
                <c:pt idx="353">
                  <c:v>2861.5329999999999</c:v>
                </c:pt>
                <c:pt idx="354">
                  <c:v>2863.2359999999999</c:v>
                </c:pt>
                <c:pt idx="355">
                  <c:v>2864.9349999999999</c:v>
                </c:pt>
                <c:pt idx="356">
                  <c:v>2866.6080000000002</c:v>
                </c:pt>
                <c:pt idx="357">
                  <c:v>2868.3270000000002</c:v>
                </c:pt>
                <c:pt idx="358">
                  <c:v>2869.9679999999998</c:v>
                </c:pt>
                <c:pt idx="359">
                  <c:v>2871.585</c:v>
                </c:pt>
                <c:pt idx="360">
                  <c:v>2873.172</c:v>
                </c:pt>
                <c:pt idx="361">
                  <c:v>2874.8719999999998</c:v>
                </c:pt>
                <c:pt idx="362">
                  <c:v>2876.4029999999998</c:v>
                </c:pt>
                <c:pt idx="363">
                  <c:v>2878.0920000000001</c:v>
                </c:pt>
                <c:pt idx="364">
                  <c:v>2878.6109999999999</c:v>
                </c:pt>
                <c:pt idx="365">
                  <c:v>2879.6590000000001</c:v>
                </c:pt>
                <c:pt idx="366">
                  <c:v>2881.2629999999999</c:v>
                </c:pt>
                <c:pt idx="367">
                  <c:v>2882.9059999999999</c:v>
                </c:pt>
                <c:pt idx="368">
                  <c:v>2884.4870000000001</c:v>
                </c:pt>
                <c:pt idx="369">
                  <c:v>2886.0520000000001</c:v>
                </c:pt>
                <c:pt idx="370">
                  <c:v>2887.6469999999999</c:v>
                </c:pt>
                <c:pt idx="371">
                  <c:v>2889.2579999999998</c:v>
                </c:pt>
                <c:pt idx="372">
                  <c:v>2890.7840000000001</c:v>
                </c:pt>
                <c:pt idx="373">
                  <c:v>2892.386</c:v>
                </c:pt>
                <c:pt idx="374">
                  <c:v>2893.953</c:v>
                </c:pt>
                <c:pt idx="375">
                  <c:v>2895.415</c:v>
                </c:pt>
                <c:pt idx="376">
                  <c:v>2896.893</c:v>
                </c:pt>
                <c:pt idx="377">
                  <c:v>2898.3939999999998</c:v>
                </c:pt>
                <c:pt idx="378">
                  <c:v>2899.89</c:v>
                </c:pt>
                <c:pt idx="379">
                  <c:v>2901.3429999999998</c:v>
                </c:pt>
                <c:pt idx="380">
                  <c:v>2902.87</c:v>
                </c:pt>
                <c:pt idx="381">
                  <c:v>2904.3530000000001</c:v>
                </c:pt>
                <c:pt idx="382">
                  <c:v>2905.9110000000001</c:v>
                </c:pt>
                <c:pt idx="383">
                  <c:v>2907.39</c:v>
                </c:pt>
                <c:pt idx="384">
                  <c:v>2908.8539999999998</c:v>
                </c:pt>
                <c:pt idx="385">
                  <c:v>2910.2730000000001</c:v>
                </c:pt>
                <c:pt idx="386">
                  <c:v>2911.75</c:v>
                </c:pt>
                <c:pt idx="387">
                  <c:v>2913.125</c:v>
                </c:pt>
                <c:pt idx="388">
                  <c:v>2914.5569999999998</c:v>
                </c:pt>
                <c:pt idx="389">
                  <c:v>2915.97</c:v>
                </c:pt>
                <c:pt idx="390">
                  <c:v>2917.4140000000002</c:v>
                </c:pt>
                <c:pt idx="391">
                  <c:v>2918.8029999999999</c:v>
                </c:pt>
                <c:pt idx="392">
                  <c:v>2920.2040000000002</c:v>
                </c:pt>
                <c:pt idx="393">
                  <c:v>2921.63</c:v>
                </c:pt>
                <c:pt idx="394">
                  <c:v>2923.018</c:v>
                </c:pt>
                <c:pt idx="395">
                  <c:v>2924.4079999999999</c:v>
                </c:pt>
                <c:pt idx="396">
                  <c:v>2925.712</c:v>
                </c:pt>
                <c:pt idx="397">
                  <c:v>2927.06</c:v>
                </c:pt>
                <c:pt idx="398">
                  <c:v>2928.4520000000002</c:v>
                </c:pt>
                <c:pt idx="399">
                  <c:v>2929.7860000000001</c:v>
                </c:pt>
                <c:pt idx="400">
                  <c:v>2931.181</c:v>
                </c:pt>
                <c:pt idx="401">
                  <c:v>2932.6039999999998</c:v>
                </c:pt>
                <c:pt idx="402">
                  <c:v>2933.9850000000001</c:v>
                </c:pt>
                <c:pt idx="403">
                  <c:v>2935.3620000000001</c:v>
                </c:pt>
                <c:pt idx="404">
                  <c:v>2936.681</c:v>
                </c:pt>
                <c:pt idx="405">
                  <c:v>2938.009</c:v>
                </c:pt>
                <c:pt idx="406">
                  <c:v>2939.2620000000002</c:v>
                </c:pt>
                <c:pt idx="407">
                  <c:v>2940.489</c:v>
                </c:pt>
                <c:pt idx="408">
                  <c:v>2941.7719999999999</c:v>
                </c:pt>
                <c:pt idx="409">
                  <c:v>2943.049</c:v>
                </c:pt>
                <c:pt idx="410">
                  <c:v>2944.3330000000001</c:v>
                </c:pt>
                <c:pt idx="411">
                  <c:v>2945.5419999999999</c:v>
                </c:pt>
                <c:pt idx="412">
                  <c:v>2946.84</c:v>
                </c:pt>
                <c:pt idx="413">
                  <c:v>2948.0909999999999</c:v>
                </c:pt>
                <c:pt idx="414">
                  <c:v>2949.41</c:v>
                </c:pt>
                <c:pt idx="415">
                  <c:v>2950.6489999999999</c:v>
                </c:pt>
                <c:pt idx="416">
                  <c:v>2951.9259999999999</c:v>
                </c:pt>
                <c:pt idx="417">
                  <c:v>2953.107</c:v>
                </c:pt>
                <c:pt idx="418">
                  <c:v>2954.3229999999999</c:v>
                </c:pt>
                <c:pt idx="419">
                  <c:v>2955.5940000000001</c:v>
                </c:pt>
                <c:pt idx="420">
                  <c:v>2956.752</c:v>
                </c:pt>
                <c:pt idx="421">
                  <c:v>2957.9459999999999</c:v>
                </c:pt>
                <c:pt idx="422">
                  <c:v>2959.1480000000001</c:v>
                </c:pt>
                <c:pt idx="423">
                  <c:v>2960.3530000000001</c:v>
                </c:pt>
                <c:pt idx="424">
                  <c:v>2961.6</c:v>
                </c:pt>
                <c:pt idx="425">
                  <c:v>2962.7950000000001</c:v>
                </c:pt>
                <c:pt idx="426">
                  <c:v>2963.973</c:v>
                </c:pt>
                <c:pt idx="427">
                  <c:v>2965.201</c:v>
                </c:pt>
                <c:pt idx="428">
                  <c:v>2966.3690000000001</c:v>
                </c:pt>
                <c:pt idx="429">
                  <c:v>2967.4920000000002</c:v>
                </c:pt>
                <c:pt idx="430">
                  <c:v>2968.6469999999999</c:v>
                </c:pt>
                <c:pt idx="431">
                  <c:v>2969.8530000000001</c:v>
                </c:pt>
                <c:pt idx="432">
                  <c:v>2971.0230000000001</c:v>
                </c:pt>
                <c:pt idx="433">
                  <c:v>2972.201</c:v>
                </c:pt>
                <c:pt idx="434">
                  <c:v>2973.328</c:v>
                </c:pt>
                <c:pt idx="435">
                  <c:v>2974.4940000000001</c:v>
                </c:pt>
                <c:pt idx="436">
                  <c:v>2975.7089999999998</c:v>
                </c:pt>
                <c:pt idx="437">
                  <c:v>2976.8049999999998</c:v>
                </c:pt>
                <c:pt idx="438">
                  <c:v>2977.9929999999999</c:v>
                </c:pt>
                <c:pt idx="439">
                  <c:v>2979.114</c:v>
                </c:pt>
                <c:pt idx="440">
                  <c:v>2980.2089999999998</c:v>
                </c:pt>
                <c:pt idx="441">
                  <c:v>2981.3470000000002</c:v>
                </c:pt>
                <c:pt idx="442">
                  <c:v>2982.4360000000001</c:v>
                </c:pt>
                <c:pt idx="443">
                  <c:v>2983.5650000000001</c:v>
                </c:pt>
                <c:pt idx="444">
                  <c:v>2984.6770000000001</c:v>
                </c:pt>
                <c:pt idx="445">
                  <c:v>2985.7559999999999</c:v>
                </c:pt>
                <c:pt idx="446">
                  <c:v>2986.8009999999999</c:v>
                </c:pt>
                <c:pt idx="447">
                  <c:v>2987.8870000000002</c:v>
                </c:pt>
                <c:pt idx="448">
                  <c:v>2988.913</c:v>
                </c:pt>
                <c:pt idx="449">
                  <c:v>2989.973</c:v>
                </c:pt>
                <c:pt idx="450">
                  <c:v>2991.0770000000002</c:v>
                </c:pt>
                <c:pt idx="451">
                  <c:v>2992.1080000000002</c:v>
                </c:pt>
                <c:pt idx="452">
                  <c:v>2993.194</c:v>
                </c:pt>
                <c:pt idx="453">
                  <c:v>2994.2139999999999</c:v>
                </c:pt>
                <c:pt idx="454">
                  <c:v>2995.2779999999998</c:v>
                </c:pt>
                <c:pt idx="455">
                  <c:v>2996.3290000000002</c:v>
                </c:pt>
                <c:pt idx="456">
                  <c:v>2997.3670000000002</c:v>
                </c:pt>
                <c:pt idx="457">
                  <c:v>2998.34</c:v>
                </c:pt>
                <c:pt idx="458">
                  <c:v>2999.373</c:v>
                </c:pt>
                <c:pt idx="459">
                  <c:v>3000.373</c:v>
                </c:pt>
                <c:pt idx="460">
                  <c:v>3001.3919999999998</c:v>
                </c:pt>
                <c:pt idx="461">
                  <c:v>3002.4380000000001</c:v>
                </c:pt>
                <c:pt idx="462">
                  <c:v>3003.4780000000001</c:v>
                </c:pt>
                <c:pt idx="463">
                  <c:v>3004.4760000000001</c:v>
                </c:pt>
                <c:pt idx="464">
                  <c:v>3005.4609999999998</c:v>
                </c:pt>
                <c:pt idx="465">
                  <c:v>3006.433</c:v>
                </c:pt>
                <c:pt idx="466">
                  <c:v>3007.4789999999998</c:v>
                </c:pt>
                <c:pt idx="467">
                  <c:v>3008.4389999999999</c:v>
                </c:pt>
                <c:pt idx="468">
                  <c:v>3009.39</c:v>
                </c:pt>
                <c:pt idx="469">
                  <c:v>3010.4090000000001</c:v>
                </c:pt>
                <c:pt idx="470">
                  <c:v>3011.3870000000002</c:v>
                </c:pt>
                <c:pt idx="471">
                  <c:v>3012.3760000000002</c:v>
                </c:pt>
                <c:pt idx="472">
                  <c:v>3013.2910000000002</c:v>
                </c:pt>
                <c:pt idx="473">
                  <c:v>3014.2460000000001</c:v>
                </c:pt>
                <c:pt idx="474">
                  <c:v>3015.1990000000001</c:v>
                </c:pt>
                <c:pt idx="475">
                  <c:v>3016.1660000000002</c:v>
                </c:pt>
                <c:pt idx="476">
                  <c:v>3017.1529999999998</c:v>
                </c:pt>
                <c:pt idx="477">
                  <c:v>3018.0949999999998</c:v>
                </c:pt>
                <c:pt idx="478">
                  <c:v>3019.0239999999999</c:v>
                </c:pt>
                <c:pt idx="479">
                  <c:v>3019.9659999999999</c:v>
                </c:pt>
                <c:pt idx="480">
                  <c:v>3020.91</c:v>
                </c:pt>
                <c:pt idx="481">
                  <c:v>3021.8339999999998</c:v>
                </c:pt>
                <c:pt idx="482">
                  <c:v>3022.828</c:v>
                </c:pt>
                <c:pt idx="483">
                  <c:v>3023.7689999999998</c:v>
                </c:pt>
                <c:pt idx="484">
                  <c:v>3024.6959999999999</c:v>
                </c:pt>
                <c:pt idx="485">
                  <c:v>3025.6309999999999</c:v>
                </c:pt>
                <c:pt idx="486">
                  <c:v>3026.6060000000002</c:v>
                </c:pt>
                <c:pt idx="487">
                  <c:v>3027.5239999999999</c:v>
                </c:pt>
                <c:pt idx="488">
                  <c:v>3028.4290000000001</c:v>
                </c:pt>
                <c:pt idx="489">
                  <c:v>3029.3389999999999</c:v>
                </c:pt>
                <c:pt idx="490">
                  <c:v>3030.1909999999998</c:v>
                </c:pt>
                <c:pt idx="491">
                  <c:v>3031.0430000000001</c:v>
                </c:pt>
                <c:pt idx="492">
                  <c:v>3031.9659999999999</c:v>
                </c:pt>
                <c:pt idx="493">
                  <c:v>3032.826</c:v>
                </c:pt>
                <c:pt idx="494">
                  <c:v>3033.752</c:v>
                </c:pt>
                <c:pt idx="495">
                  <c:v>3034.605</c:v>
                </c:pt>
                <c:pt idx="496">
                  <c:v>3035.4259999999999</c:v>
                </c:pt>
                <c:pt idx="497">
                  <c:v>3036.2249999999999</c:v>
                </c:pt>
                <c:pt idx="498">
                  <c:v>3037.0920000000001</c:v>
                </c:pt>
                <c:pt idx="499">
                  <c:v>3037.9679999999998</c:v>
                </c:pt>
                <c:pt idx="500">
                  <c:v>3038.7919999999999</c:v>
                </c:pt>
                <c:pt idx="501">
                  <c:v>3039.5749999999998</c:v>
                </c:pt>
                <c:pt idx="502">
                  <c:v>3040.45</c:v>
                </c:pt>
                <c:pt idx="503">
                  <c:v>3041.2849999999999</c:v>
                </c:pt>
                <c:pt idx="504">
                  <c:v>3042.181</c:v>
                </c:pt>
                <c:pt idx="505">
                  <c:v>3043.0140000000001</c:v>
                </c:pt>
                <c:pt idx="506">
                  <c:v>3043.817</c:v>
                </c:pt>
                <c:pt idx="507">
                  <c:v>3044.6529999999998</c:v>
                </c:pt>
                <c:pt idx="508">
                  <c:v>3045.5030000000002</c:v>
                </c:pt>
                <c:pt idx="509">
                  <c:v>3046.3690000000001</c:v>
                </c:pt>
                <c:pt idx="510">
                  <c:v>3047.2429999999999</c:v>
                </c:pt>
                <c:pt idx="511">
                  <c:v>3048.1489999999999</c:v>
                </c:pt>
                <c:pt idx="512">
                  <c:v>3048.933</c:v>
                </c:pt>
                <c:pt idx="513">
                  <c:v>3049.7890000000002</c:v>
                </c:pt>
                <c:pt idx="514">
                  <c:v>3050.5369999999998</c:v>
                </c:pt>
                <c:pt idx="515">
                  <c:v>3051.3530000000001</c:v>
                </c:pt>
                <c:pt idx="516">
                  <c:v>3052.1039999999998</c:v>
                </c:pt>
                <c:pt idx="517">
                  <c:v>3052.875</c:v>
                </c:pt>
                <c:pt idx="518">
                  <c:v>3053.6390000000001</c:v>
                </c:pt>
                <c:pt idx="519">
                  <c:v>3054.402</c:v>
                </c:pt>
                <c:pt idx="520">
                  <c:v>3055.1309999999999</c:v>
                </c:pt>
                <c:pt idx="521">
                  <c:v>3055.9169999999999</c:v>
                </c:pt>
                <c:pt idx="522">
                  <c:v>3056.761</c:v>
                </c:pt>
                <c:pt idx="523">
                  <c:v>3057.5189999999998</c:v>
                </c:pt>
                <c:pt idx="524">
                  <c:v>3058.2570000000001</c:v>
                </c:pt>
                <c:pt idx="525">
                  <c:v>3059.0129999999999</c:v>
                </c:pt>
                <c:pt idx="526">
                  <c:v>3059.7620000000002</c:v>
                </c:pt>
                <c:pt idx="527">
                  <c:v>3060.54</c:v>
                </c:pt>
                <c:pt idx="528">
                  <c:v>3061.2530000000002</c:v>
                </c:pt>
                <c:pt idx="529">
                  <c:v>3062.02</c:v>
                </c:pt>
                <c:pt idx="530">
                  <c:v>3062.7959999999998</c:v>
                </c:pt>
                <c:pt idx="531">
                  <c:v>3063.58</c:v>
                </c:pt>
                <c:pt idx="532">
                  <c:v>3064.3339999999998</c:v>
                </c:pt>
                <c:pt idx="533">
                  <c:v>3065.0569999999998</c:v>
                </c:pt>
                <c:pt idx="534">
                  <c:v>3065.8119999999999</c:v>
                </c:pt>
                <c:pt idx="535">
                  <c:v>3066.5749999999998</c:v>
                </c:pt>
                <c:pt idx="536">
                  <c:v>3067.3220000000001</c:v>
                </c:pt>
                <c:pt idx="537">
                  <c:v>3068</c:v>
                </c:pt>
                <c:pt idx="538">
                  <c:v>3068.7910000000002</c:v>
                </c:pt>
                <c:pt idx="539">
                  <c:v>3069.5039999999999</c:v>
                </c:pt>
                <c:pt idx="540">
                  <c:v>3070.2310000000002</c:v>
                </c:pt>
                <c:pt idx="541">
                  <c:v>3070.9450000000002</c:v>
                </c:pt>
                <c:pt idx="542">
                  <c:v>3071.672</c:v>
                </c:pt>
                <c:pt idx="543">
                  <c:v>3072.404</c:v>
                </c:pt>
                <c:pt idx="544">
                  <c:v>3073.1640000000002</c:v>
                </c:pt>
                <c:pt idx="545">
                  <c:v>3073.8960000000002</c:v>
                </c:pt>
                <c:pt idx="546">
                  <c:v>3074.5830000000001</c:v>
                </c:pt>
                <c:pt idx="547">
                  <c:v>3074.598</c:v>
                </c:pt>
                <c:pt idx="548">
                  <c:v>3075.26</c:v>
                </c:pt>
                <c:pt idx="549">
                  <c:v>3075.95</c:v>
                </c:pt>
                <c:pt idx="550">
                  <c:v>3076.67</c:v>
                </c:pt>
                <c:pt idx="551">
                  <c:v>3076.9609999999998</c:v>
                </c:pt>
                <c:pt idx="552">
                  <c:v>3077.3820000000001</c:v>
                </c:pt>
                <c:pt idx="553">
                  <c:v>3078.0650000000001</c:v>
                </c:pt>
                <c:pt idx="554">
                  <c:v>3078.7559999999999</c:v>
                </c:pt>
                <c:pt idx="555">
                  <c:v>3079.4679999999998</c:v>
                </c:pt>
                <c:pt idx="556">
                  <c:v>3080.1849999999999</c:v>
                </c:pt>
                <c:pt idx="557">
                  <c:v>3080.9070000000002</c:v>
                </c:pt>
                <c:pt idx="558">
                  <c:v>3081.5259999999998</c:v>
                </c:pt>
                <c:pt idx="559">
                  <c:v>3082.1779999999999</c:v>
                </c:pt>
                <c:pt idx="560">
                  <c:v>3082.8440000000001</c:v>
                </c:pt>
                <c:pt idx="561">
                  <c:v>3083.5610000000001</c:v>
                </c:pt>
                <c:pt idx="562">
                  <c:v>3084.2249999999999</c:v>
                </c:pt>
                <c:pt idx="563">
                  <c:v>3084.9070000000002</c:v>
                </c:pt>
                <c:pt idx="564">
                  <c:v>3085.5819999999999</c:v>
                </c:pt>
                <c:pt idx="565">
                  <c:v>3086.2649999999999</c:v>
                </c:pt>
                <c:pt idx="566">
                  <c:v>3086.915</c:v>
                </c:pt>
                <c:pt idx="567">
                  <c:v>3087.547</c:v>
                </c:pt>
                <c:pt idx="568">
                  <c:v>3088.2379999999998</c:v>
                </c:pt>
                <c:pt idx="569">
                  <c:v>3088.8690000000001</c:v>
                </c:pt>
                <c:pt idx="570">
                  <c:v>3089.4810000000002</c:v>
                </c:pt>
                <c:pt idx="571">
                  <c:v>3090.1320000000001</c:v>
                </c:pt>
                <c:pt idx="572">
                  <c:v>3090.7829999999999</c:v>
                </c:pt>
                <c:pt idx="573">
                  <c:v>3091.4540000000002</c:v>
                </c:pt>
                <c:pt idx="574">
                  <c:v>3092.1089999999999</c:v>
                </c:pt>
                <c:pt idx="575">
                  <c:v>3092.7040000000002</c:v>
                </c:pt>
                <c:pt idx="576">
                  <c:v>3093.3679999999999</c:v>
                </c:pt>
                <c:pt idx="577">
                  <c:v>3094.0120000000002</c:v>
                </c:pt>
                <c:pt idx="578">
                  <c:v>3094.6019999999999</c:v>
                </c:pt>
                <c:pt idx="579">
                  <c:v>3095.2159999999999</c:v>
                </c:pt>
                <c:pt idx="580">
                  <c:v>3095.837</c:v>
                </c:pt>
                <c:pt idx="581">
                  <c:v>3096.4479999999999</c:v>
                </c:pt>
                <c:pt idx="582">
                  <c:v>3097.0590000000002</c:v>
                </c:pt>
                <c:pt idx="583">
                  <c:v>3097.6860000000001</c:v>
                </c:pt>
                <c:pt idx="584">
                  <c:v>3098.2930000000001</c:v>
                </c:pt>
                <c:pt idx="585">
                  <c:v>3098.9160000000002</c:v>
                </c:pt>
                <c:pt idx="586">
                  <c:v>3099.5410000000002</c:v>
                </c:pt>
                <c:pt idx="587">
                  <c:v>3100.1610000000001</c:v>
                </c:pt>
                <c:pt idx="588">
                  <c:v>3100.73</c:v>
                </c:pt>
                <c:pt idx="589">
                  <c:v>3101.364</c:v>
                </c:pt>
                <c:pt idx="590">
                  <c:v>3101.94</c:v>
                </c:pt>
                <c:pt idx="591">
                  <c:v>3102.5659999999998</c:v>
                </c:pt>
                <c:pt idx="592">
                  <c:v>3103.174</c:v>
                </c:pt>
                <c:pt idx="593">
                  <c:v>3103.7860000000001</c:v>
                </c:pt>
                <c:pt idx="594">
                  <c:v>3104.33</c:v>
                </c:pt>
                <c:pt idx="595">
                  <c:v>3104.9630000000002</c:v>
                </c:pt>
                <c:pt idx="596">
                  <c:v>3105.56</c:v>
                </c:pt>
                <c:pt idx="597">
                  <c:v>3106.15</c:v>
                </c:pt>
                <c:pt idx="598">
                  <c:v>3106.7249999999999</c:v>
                </c:pt>
                <c:pt idx="599">
                  <c:v>3107.3220000000001</c:v>
                </c:pt>
                <c:pt idx="600">
                  <c:v>3107.8910000000001</c:v>
                </c:pt>
                <c:pt idx="601">
                  <c:v>3108.4470000000001</c:v>
                </c:pt>
                <c:pt idx="602">
                  <c:v>3109.0210000000002</c:v>
                </c:pt>
                <c:pt idx="603">
                  <c:v>3109.6239999999998</c:v>
                </c:pt>
                <c:pt idx="604">
                  <c:v>3110.194</c:v>
                </c:pt>
                <c:pt idx="605">
                  <c:v>3110.768</c:v>
                </c:pt>
                <c:pt idx="606">
                  <c:v>3111.3919999999998</c:v>
                </c:pt>
                <c:pt idx="607">
                  <c:v>3111.9850000000001</c:v>
                </c:pt>
                <c:pt idx="608">
                  <c:v>3112.59</c:v>
                </c:pt>
                <c:pt idx="609">
                  <c:v>3113.1640000000002</c:v>
                </c:pt>
                <c:pt idx="610">
                  <c:v>3113.7339999999999</c:v>
                </c:pt>
                <c:pt idx="611">
                  <c:v>3114.3180000000002</c:v>
                </c:pt>
                <c:pt idx="612">
                  <c:v>3114.864</c:v>
                </c:pt>
                <c:pt idx="613">
                  <c:v>3115.4180000000001</c:v>
                </c:pt>
                <c:pt idx="614">
                  <c:v>3115.97</c:v>
                </c:pt>
                <c:pt idx="615">
                  <c:v>3116.5450000000001</c:v>
                </c:pt>
                <c:pt idx="616">
                  <c:v>3117.1390000000001</c:v>
                </c:pt>
                <c:pt idx="617">
                  <c:v>3117.6729999999998</c:v>
                </c:pt>
                <c:pt idx="618">
                  <c:v>3118.21</c:v>
                </c:pt>
                <c:pt idx="619">
                  <c:v>3118.76</c:v>
                </c:pt>
                <c:pt idx="620">
                  <c:v>3119.317</c:v>
                </c:pt>
                <c:pt idx="621">
                  <c:v>3119.8649999999998</c:v>
                </c:pt>
                <c:pt idx="622">
                  <c:v>3120.431</c:v>
                </c:pt>
                <c:pt idx="623">
                  <c:v>3120.942</c:v>
                </c:pt>
                <c:pt idx="624">
                  <c:v>3121.5129999999999</c:v>
                </c:pt>
                <c:pt idx="625">
                  <c:v>3122.0479999999998</c:v>
                </c:pt>
                <c:pt idx="626">
                  <c:v>3122.5659999999998</c:v>
                </c:pt>
                <c:pt idx="627">
                  <c:v>3123.0819999999999</c:v>
                </c:pt>
                <c:pt idx="628">
                  <c:v>3123.6120000000001</c:v>
                </c:pt>
                <c:pt idx="629">
                  <c:v>3124.1260000000002</c:v>
                </c:pt>
                <c:pt idx="630">
                  <c:v>3124.61</c:v>
                </c:pt>
                <c:pt idx="631">
                  <c:v>3125.145</c:v>
                </c:pt>
                <c:pt idx="632">
                  <c:v>3125.5720000000001</c:v>
                </c:pt>
                <c:pt idx="633">
                  <c:v>3125.6619999999998</c:v>
                </c:pt>
                <c:pt idx="634">
                  <c:v>3126.1559999999999</c:v>
                </c:pt>
                <c:pt idx="635">
                  <c:v>3126.681</c:v>
                </c:pt>
                <c:pt idx="636">
                  <c:v>3127.1979999999999</c:v>
                </c:pt>
                <c:pt idx="637">
                  <c:v>3127.7559999999999</c:v>
                </c:pt>
                <c:pt idx="638">
                  <c:v>3128.2809999999999</c:v>
                </c:pt>
                <c:pt idx="639">
                  <c:v>3128.7739999999999</c:v>
                </c:pt>
                <c:pt idx="640">
                  <c:v>3129.3119999999999</c:v>
                </c:pt>
                <c:pt idx="641">
                  <c:v>3129.846</c:v>
                </c:pt>
                <c:pt idx="642">
                  <c:v>3129.8919999999998</c:v>
                </c:pt>
                <c:pt idx="643">
                  <c:v>3130.3910000000001</c:v>
                </c:pt>
                <c:pt idx="644">
                  <c:v>3130.9079999999999</c:v>
                </c:pt>
                <c:pt idx="645">
                  <c:v>3131.3589999999999</c:v>
                </c:pt>
                <c:pt idx="646">
                  <c:v>3131.3760000000002</c:v>
                </c:pt>
                <c:pt idx="647">
                  <c:v>3131.8919999999998</c:v>
                </c:pt>
                <c:pt idx="648">
                  <c:v>3132.386</c:v>
                </c:pt>
                <c:pt idx="649">
                  <c:v>3132.873</c:v>
                </c:pt>
                <c:pt idx="650">
                  <c:v>3133.3710000000001</c:v>
                </c:pt>
                <c:pt idx="651">
                  <c:v>3133.846</c:v>
                </c:pt>
                <c:pt idx="652">
                  <c:v>3134.35</c:v>
                </c:pt>
                <c:pt idx="653">
                  <c:v>3134.8609999999999</c:v>
                </c:pt>
                <c:pt idx="654">
                  <c:v>3135.3490000000002</c:v>
                </c:pt>
                <c:pt idx="655">
                  <c:v>3135.8420000000001</c:v>
                </c:pt>
                <c:pt idx="656">
                  <c:v>3136.38</c:v>
                </c:pt>
                <c:pt idx="657">
                  <c:v>3136.9070000000002</c:v>
                </c:pt>
                <c:pt idx="658">
                  <c:v>3137.4349999999999</c:v>
                </c:pt>
                <c:pt idx="659">
                  <c:v>3137.93</c:v>
                </c:pt>
                <c:pt idx="660">
                  <c:v>3138.4569999999999</c:v>
                </c:pt>
                <c:pt idx="661">
                  <c:v>3138.9290000000001</c:v>
                </c:pt>
                <c:pt idx="662">
                  <c:v>3139.433</c:v>
                </c:pt>
                <c:pt idx="663">
                  <c:v>3139.89</c:v>
                </c:pt>
                <c:pt idx="664">
                  <c:v>3140.3760000000002</c:v>
                </c:pt>
                <c:pt idx="665">
                  <c:v>3140.8319999999999</c:v>
                </c:pt>
                <c:pt idx="666">
                  <c:v>3141.32</c:v>
                </c:pt>
                <c:pt idx="667">
                  <c:v>3141.8</c:v>
                </c:pt>
                <c:pt idx="668">
                  <c:v>3142.2669999999998</c:v>
                </c:pt>
                <c:pt idx="669">
                  <c:v>3142.7730000000001</c:v>
                </c:pt>
                <c:pt idx="670">
                  <c:v>3143.25</c:v>
                </c:pt>
                <c:pt idx="671">
                  <c:v>3143.7139999999999</c:v>
                </c:pt>
                <c:pt idx="672">
                  <c:v>3144.1889999999999</c:v>
                </c:pt>
                <c:pt idx="673">
                  <c:v>3144.6419999999998</c:v>
                </c:pt>
                <c:pt idx="674">
                  <c:v>3145.1010000000001</c:v>
                </c:pt>
                <c:pt idx="675">
                  <c:v>3145.5540000000001</c:v>
                </c:pt>
                <c:pt idx="676">
                  <c:v>3145.9989999999998</c:v>
                </c:pt>
                <c:pt idx="677">
                  <c:v>3146.471</c:v>
                </c:pt>
                <c:pt idx="678">
                  <c:v>3146.9780000000001</c:v>
                </c:pt>
                <c:pt idx="679">
                  <c:v>3147.4369999999999</c:v>
                </c:pt>
                <c:pt idx="680">
                  <c:v>3147.9079999999999</c:v>
                </c:pt>
                <c:pt idx="681">
                  <c:v>3148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4-4C5F-497A-8E1E-651D3FEC913B}"/>
            </c:ext>
          </c:extLst>
        </c:ser>
        <c:ser>
          <c:idx val="21"/>
          <c:order val="21"/>
          <c:tx>
            <c:strRef>
              <c:f>'Rarefaction_22 SAMPLES'!$W$2</c:f>
              <c:strCache>
                <c:ptCount val="1"/>
                <c:pt idx="0">
                  <c:v>PdBT6</c:v>
                </c:pt>
              </c:strCache>
            </c:strRef>
          </c:tx>
          <c:spPr>
            <a:ln w="2222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'Rarefaction_22 SAMPLES'!$A$3:$A$912</c:f>
              <c:numCache>
                <c:formatCode>General</c:formatCode>
                <c:ptCount val="910"/>
                <c:pt idx="0">
                  <c:v>1</c:v>
                </c:pt>
                <c:pt idx="1">
                  <c:v>100</c:v>
                </c:pt>
                <c:pt idx="2">
                  <c:v>125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1100</c:v>
                </c:pt>
                <c:pt idx="13">
                  <c:v>1200</c:v>
                </c:pt>
                <c:pt idx="14">
                  <c:v>1300</c:v>
                </c:pt>
                <c:pt idx="15">
                  <c:v>1400</c:v>
                </c:pt>
                <c:pt idx="16">
                  <c:v>1500</c:v>
                </c:pt>
                <c:pt idx="17">
                  <c:v>1531</c:v>
                </c:pt>
                <c:pt idx="18">
                  <c:v>1600</c:v>
                </c:pt>
                <c:pt idx="19">
                  <c:v>1700</c:v>
                </c:pt>
                <c:pt idx="20">
                  <c:v>1800</c:v>
                </c:pt>
                <c:pt idx="21">
                  <c:v>1900</c:v>
                </c:pt>
                <c:pt idx="22">
                  <c:v>2000</c:v>
                </c:pt>
                <c:pt idx="23">
                  <c:v>2100</c:v>
                </c:pt>
                <c:pt idx="24">
                  <c:v>2200</c:v>
                </c:pt>
                <c:pt idx="25">
                  <c:v>2300</c:v>
                </c:pt>
                <c:pt idx="26">
                  <c:v>2400</c:v>
                </c:pt>
                <c:pt idx="27">
                  <c:v>2500</c:v>
                </c:pt>
                <c:pt idx="28">
                  <c:v>2600</c:v>
                </c:pt>
                <c:pt idx="29">
                  <c:v>2700</c:v>
                </c:pt>
                <c:pt idx="30">
                  <c:v>2800</c:v>
                </c:pt>
                <c:pt idx="31">
                  <c:v>2900</c:v>
                </c:pt>
                <c:pt idx="32">
                  <c:v>3000</c:v>
                </c:pt>
                <c:pt idx="33">
                  <c:v>3100</c:v>
                </c:pt>
                <c:pt idx="34">
                  <c:v>3200</c:v>
                </c:pt>
                <c:pt idx="35">
                  <c:v>3300</c:v>
                </c:pt>
                <c:pt idx="36">
                  <c:v>3400</c:v>
                </c:pt>
                <c:pt idx="37">
                  <c:v>3500</c:v>
                </c:pt>
                <c:pt idx="38">
                  <c:v>3600</c:v>
                </c:pt>
                <c:pt idx="39">
                  <c:v>3700</c:v>
                </c:pt>
                <c:pt idx="40">
                  <c:v>3800</c:v>
                </c:pt>
                <c:pt idx="41">
                  <c:v>3900</c:v>
                </c:pt>
                <c:pt idx="42">
                  <c:v>4000</c:v>
                </c:pt>
                <c:pt idx="43">
                  <c:v>4100</c:v>
                </c:pt>
                <c:pt idx="44">
                  <c:v>4200</c:v>
                </c:pt>
                <c:pt idx="45">
                  <c:v>4300</c:v>
                </c:pt>
                <c:pt idx="46">
                  <c:v>4400</c:v>
                </c:pt>
                <c:pt idx="47">
                  <c:v>4500</c:v>
                </c:pt>
                <c:pt idx="48">
                  <c:v>4600</c:v>
                </c:pt>
                <c:pt idx="49">
                  <c:v>4700</c:v>
                </c:pt>
                <c:pt idx="50">
                  <c:v>4800</c:v>
                </c:pt>
                <c:pt idx="51">
                  <c:v>4900</c:v>
                </c:pt>
                <c:pt idx="52">
                  <c:v>5000</c:v>
                </c:pt>
                <c:pt idx="53">
                  <c:v>5100</c:v>
                </c:pt>
                <c:pt idx="54">
                  <c:v>5107</c:v>
                </c:pt>
                <c:pt idx="55">
                  <c:v>5200</c:v>
                </c:pt>
                <c:pt idx="56">
                  <c:v>5300</c:v>
                </c:pt>
                <c:pt idx="57">
                  <c:v>5400</c:v>
                </c:pt>
                <c:pt idx="58">
                  <c:v>5500</c:v>
                </c:pt>
                <c:pt idx="59">
                  <c:v>5600</c:v>
                </c:pt>
                <c:pt idx="60">
                  <c:v>5700</c:v>
                </c:pt>
                <c:pt idx="61">
                  <c:v>5800</c:v>
                </c:pt>
                <c:pt idx="62">
                  <c:v>5900</c:v>
                </c:pt>
                <c:pt idx="63">
                  <c:v>6000</c:v>
                </c:pt>
                <c:pt idx="64">
                  <c:v>6100</c:v>
                </c:pt>
                <c:pt idx="65">
                  <c:v>6200</c:v>
                </c:pt>
                <c:pt idx="66">
                  <c:v>6300</c:v>
                </c:pt>
                <c:pt idx="67">
                  <c:v>6400</c:v>
                </c:pt>
                <c:pt idx="68">
                  <c:v>6500</c:v>
                </c:pt>
                <c:pt idx="69">
                  <c:v>6600</c:v>
                </c:pt>
                <c:pt idx="70">
                  <c:v>6700</c:v>
                </c:pt>
                <c:pt idx="71">
                  <c:v>6800</c:v>
                </c:pt>
                <c:pt idx="72">
                  <c:v>6900</c:v>
                </c:pt>
                <c:pt idx="73">
                  <c:v>7000</c:v>
                </c:pt>
                <c:pt idx="74">
                  <c:v>7100</c:v>
                </c:pt>
                <c:pt idx="75">
                  <c:v>7200</c:v>
                </c:pt>
                <c:pt idx="76">
                  <c:v>7300</c:v>
                </c:pt>
                <c:pt idx="77">
                  <c:v>7400</c:v>
                </c:pt>
                <c:pt idx="78">
                  <c:v>7500</c:v>
                </c:pt>
                <c:pt idx="79">
                  <c:v>7600</c:v>
                </c:pt>
                <c:pt idx="80">
                  <c:v>7700</c:v>
                </c:pt>
                <c:pt idx="81">
                  <c:v>7800</c:v>
                </c:pt>
                <c:pt idx="82">
                  <c:v>7900</c:v>
                </c:pt>
                <c:pt idx="83">
                  <c:v>8000</c:v>
                </c:pt>
                <c:pt idx="84">
                  <c:v>8100</c:v>
                </c:pt>
                <c:pt idx="85">
                  <c:v>8200</c:v>
                </c:pt>
                <c:pt idx="86">
                  <c:v>8300</c:v>
                </c:pt>
                <c:pt idx="87">
                  <c:v>8400</c:v>
                </c:pt>
                <c:pt idx="88">
                  <c:v>8500</c:v>
                </c:pt>
                <c:pt idx="89">
                  <c:v>8600</c:v>
                </c:pt>
                <c:pt idx="90">
                  <c:v>8700</c:v>
                </c:pt>
                <c:pt idx="91">
                  <c:v>8800</c:v>
                </c:pt>
                <c:pt idx="92">
                  <c:v>8900</c:v>
                </c:pt>
                <c:pt idx="93">
                  <c:v>9000</c:v>
                </c:pt>
                <c:pt idx="94">
                  <c:v>9100</c:v>
                </c:pt>
                <c:pt idx="95">
                  <c:v>9200</c:v>
                </c:pt>
                <c:pt idx="96">
                  <c:v>9300</c:v>
                </c:pt>
                <c:pt idx="97">
                  <c:v>9400</c:v>
                </c:pt>
                <c:pt idx="98">
                  <c:v>9500</c:v>
                </c:pt>
                <c:pt idx="99">
                  <c:v>9600</c:v>
                </c:pt>
                <c:pt idx="100">
                  <c:v>9700</c:v>
                </c:pt>
                <c:pt idx="101">
                  <c:v>9800</c:v>
                </c:pt>
                <c:pt idx="102">
                  <c:v>9900</c:v>
                </c:pt>
                <c:pt idx="103">
                  <c:v>10000</c:v>
                </c:pt>
                <c:pt idx="104">
                  <c:v>10100</c:v>
                </c:pt>
                <c:pt idx="105">
                  <c:v>10200</c:v>
                </c:pt>
                <c:pt idx="106">
                  <c:v>10300</c:v>
                </c:pt>
                <c:pt idx="107">
                  <c:v>10400</c:v>
                </c:pt>
                <c:pt idx="108">
                  <c:v>10500</c:v>
                </c:pt>
                <c:pt idx="109">
                  <c:v>10600</c:v>
                </c:pt>
                <c:pt idx="110">
                  <c:v>10700</c:v>
                </c:pt>
                <c:pt idx="111">
                  <c:v>10800</c:v>
                </c:pt>
                <c:pt idx="112">
                  <c:v>10900</c:v>
                </c:pt>
                <c:pt idx="113">
                  <c:v>11000</c:v>
                </c:pt>
                <c:pt idx="114">
                  <c:v>11100</c:v>
                </c:pt>
                <c:pt idx="115">
                  <c:v>11200</c:v>
                </c:pt>
                <c:pt idx="116">
                  <c:v>11300</c:v>
                </c:pt>
                <c:pt idx="117">
                  <c:v>11400</c:v>
                </c:pt>
                <c:pt idx="118">
                  <c:v>11500</c:v>
                </c:pt>
                <c:pt idx="119">
                  <c:v>11600</c:v>
                </c:pt>
                <c:pt idx="120">
                  <c:v>11700</c:v>
                </c:pt>
                <c:pt idx="121">
                  <c:v>11800</c:v>
                </c:pt>
                <c:pt idx="122">
                  <c:v>11900</c:v>
                </c:pt>
                <c:pt idx="123">
                  <c:v>12000</c:v>
                </c:pt>
                <c:pt idx="124">
                  <c:v>12068</c:v>
                </c:pt>
                <c:pt idx="125">
                  <c:v>12100</c:v>
                </c:pt>
                <c:pt idx="126">
                  <c:v>12200</c:v>
                </c:pt>
                <c:pt idx="127">
                  <c:v>12300</c:v>
                </c:pt>
                <c:pt idx="128">
                  <c:v>12400</c:v>
                </c:pt>
                <c:pt idx="129">
                  <c:v>12500</c:v>
                </c:pt>
                <c:pt idx="130">
                  <c:v>12600</c:v>
                </c:pt>
                <c:pt idx="131">
                  <c:v>12700</c:v>
                </c:pt>
                <c:pt idx="132">
                  <c:v>12800</c:v>
                </c:pt>
                <c:pt idx="133">
                  <c:v>12879</c:v>
                </c:pt>
                <c:pt idx="134">
                  <c:v>12900</c:v>
                </c:pt>
                <c:pt idx="135">
                  <c:v>12971</c:v>
                </c:pt>
                <c:pt idx="136">
                  <c:v>13000</c:v>
                </c:pt>
                <c:pt idx="137">
                  <c:v>13100</c:v>
                </c:pt>
                <c:pt idx="138">
                  <c:v>13200</c:v>
                </c:pt>
                <c:pt idx="139">
                  <c:v>13300</c:v>
                </c:pt>
                <c:pt idx="140">
                  <c:v>13355</c:v>
                </c:pt>
                <c:pt idx="141">
                  <c:v>13400</c:v>
                </c:pt>
                <c:pt idx="142">
                  <c:v>13479</c:v>
                </c:pt>
                <c:pt idx="143">
                  <c:v>13500</c:v>
                </c:pt>
                <c:pt idx="144">
                  <c:v>13600</c:v>
                </c:pt>
                <c:pt idx="145">
                  <c:v>13700</c:v>
                </c:pt>
                <c:pt idx="146">
                  <c:v>13800</c:v>
                </c:pt>
                <c:pt idx="147">
                  <c:v>13900</c:v>
                </c:pt>
                <c:pt idx="148">
                  <c:v>14000</c:v>
                </c:pt>
                <c:pt idx="149">
                  <c:v>14100</c:v>
                </c:pt>
                <c:pt idx="150">
                  <c:v>14200</c:v>
                </c:pt>
                <c:pt idx="151">
                  <c:v>14300</c:v>
                </c:pt>
                <c:pt idx="152">
                  <c:v>14400</c:v>
                </c:pt>
                <c:pt idx="153">
                  <c:v>14500</c:v>
                </c:pt>
                <c:pt idx="154">
                  <c:v>14600</c:v>
                </c:pt>
                <c:pt idx="155">
                  <c:v>14700</c:v>
                </c:pt>
                <c:pt idx="156">
                  <c:v>14800</c:v>
                </c:pt>
                <c:pt idx="157">
                  <c:v>14900</c:v>
                </c:pt>
                <c:pt idx="158">
                  <c:v>15000</c:v>
                </c:pt>
                <c:pt idx="159">
                  <c:v>15100</c:v>
                </c:pt>
                <c:pt idx="160">
                  <c:v>15200</c:v>
                </c:pt>
                <c:pt idx="161">
                  <c:v>15300</c:v>
                </c:pt>
                <c:pt idx="162">
                  <c:v>15400</c:v>
                </c:pt>
                <c:pt idx="163">
                  <c:v>15500</c:v>
                </c:pt>
                <c:pt idx="164">
                  <c:v>15600</c:v>
                </c:pt>
                <c:pt idx="165">
                  <c:v>15700</c:v>
                </c:pt>
                <c:pt idx="166">
                  <c:v>15800</c:v>
                </c:pt>
                <c:pt idx="167">
                  <c:v>15900</c:v>
                </c:pt>
                <c:pt idx="168">
                  <c:v>16000</c:v>
                </c:pt>
                <c:pt idx="169">
                  <c:v>16100</c:v>
                </c:pt>
                <c:pt idx="170">
                  <c:v>16144</c:v>
                </c:pt>
                <c:pt idx="171">
                  <c:v>16200</c:v>
                </c:pt>
                <c:pt idx="172">
                  <c:v>16300</c:v>
                </c:pt>
                <c:pt idx="173">
                  <c:v>16400</c:v>
                </c:pt>
                <c:pt idx="174">
                  <c:v>16500</c:v>
                </c:pt>
                <c:pt idx="175">
                  <c:v>16600</c:v>
                </c:pt>
                <c:pt idx="176">
                  <c:v>16700</c:v>
                </c:pt>
                <c:pt idx="177">
                  <c:v>16746</c:v>
                </c:pt>
                <c:pt idx="178">
                  <c:v>16800</c:v>
                </c:pt>
                <c:pt idx="179">
                  <c:v>16900</c:v>
                </c:pt>
                <c:pt idx="180">
                  <c:v>17000</c:v>
                </c:pt>
                <c:pt idx="181">
                  <c:v>17100</c:v>
                </c:pt>
                <c:pt idx="182">
                  <c:v>17200</c:v>
                </c:pt>
                <c:pt idx="183">
                  <c:v>17300</c:v>
                </c:pt>
                <c:pt idx="184">
                  <c:v>17400</c:v>
                </c:pt>
                <c:pt idx="185">
                  <c:v>17498</c:v>
                </c:pt>
                <c:pt idx="186">
                  <c:v>17500</c:v>
                </c:pt>
                <c:pt idx="187">
                  <c:v>17600</c:v>
                </c:pt>
                <c:pt idx="188">
                  <c:v>17700</c:v>
                </c:pt>
                <c:pt idx="189">
                  <c:v>17800</c:v>
                </c:pt>
                <c:pt idx="190">
                  <c:v>17900</c:v>
                </c:pt>
                <c:pt idx="191">
                  <c:v>18000</c:v>
                </c:pt>
                <c:pt idx="192">
                  <c:v>18100</c:v>
                </c:pt>
                <c:pt idx="193">
                  <c:v>18200</c:v>
                </c:pt>
                <c:pt idx="194">
                  <c:v>18300</c:v>
                </c:pt>
                <c:pt idx="195">
                  <c:v>18400</c:v>
                </c:pt>
                <c:pt idx="196">
                  <c:v>18477</c:v>
                </c:pt>
                <c:pt idx="197">
                  <c:v>18500</c:v>
                </c:pt>
                <c:pt idx="198">
                  <c:v>18600</c:v>
                </c:pt>
                <c:pt idx="199">
                  <c:v>18700</c:v>
                </c:pt>
                <c:pt idx="200">
                  <c:v>18800</c:v>
                </c:pt>
                <c:pt idx="201">
                  <c:v>18900</c:v>
                </c:pt>
                <c:pt idx="202">
                  <c:v>19000</c:v>
                </c:pt>
                <c:pt idx="203">
                  <c:v>19100</c:v>
                </c:pt>
                <c:pt idx="204">
                  <c:v>19147</c:v>
                </c:pt>
                <c:pt idx="205">
                  <c:v>19200</c:v>
                </c:pt>
                <c:pt idx="206">
                  <c:v>19294</c:v>
                </c:pt>
                <c:pt idx="207">
                  <c:v>19300</c:v>
                </c:pt>
                <c:pt idx="208">
                  <c:v>19400</c:v>
                </c:pt>
                <c:pt idx="209">
                  <c:v>19500</c:v>
                </c:pt>
                <c:pt idx="210">
                  <c:v>19600</c:v>
                </c:pt>
                <c:pt idx="211">
                  <c:v>19700</c:v>
                </c:pt>
                <c:pt idx="212">
                  <c:v>19800</c:v>
                </c:pt>
                <c:pt idx="213">
                  <c:v>19900</c:v>
                </c:pt>
                <c:pt idx="214">
                  <c:v>20000</c:v>
                </c:pt>
                <c:pt idx="215">
                  <c:v>20100</c:v>
                </c:pt>
                <c:pt idx="216">
                  <c:v>20200</c:v>
                </c:pt>
                <c:pt idx="217">
                  <c:v>20300</c:v>
                </c:pt>
                <c:pt idx="218">
                  <c:v>20400</c:v>
                </c:pt>
                <c:pt idx="219">
                  <c:v>20500</c:v>
                </c:pt>
                <c:pt idx="220">
                  <c:v>20600</c:v>
                </c:pt>
                <c:pt idx="221">
                  <c:v>20700</c:v>
                </c:pt>
                <c:pt idx="222">
                  <c:v>20800</c:v>
                </c:pt>
                <c:pt idx="223">
                  <c:v>20900</c:v>
                </c:pt>
                <c:pt idx="224">
                  <c:v>21000</c:v>
                </c:pt>
                <c:pt idx="225">
                  <c:v>21100</c:v>
                </c:pt>
                <c:pt idx="226">
                  <c:v>21200</c:v>
                </c:pt>
                <c:pt idx="227">
                  <c:v>21300</c:v>
                </c:pt>
                <c:pt idx="228">
                  <c:v>21400</c:v>
                </c:pt>
                <c:pt idx="229">
                  <c:v>21500</c:v>
                </c:pt>
                <c:pt idx="230">
                  <c:v>21600</c:v>
                </c:pt>
                <c:pt idx="231">
                  <c:v>21700</c:v>
                </c:pt>
                <c:pt idx="232">
                  <c:v>21800</c:v>
                </c:pt>
                <c:pt idx="233">
                  <c:v>21900</c:v>
                </c:pt>
                <c:pt idx="234">
                  <c:v>22000</c:v>
                </c:pt>
                <c:pt idx="235">
                  <c:v>22100</c:v>
                </c:pt>
                <c:pt idx="236">
                  <c:v>22200</c:v>
                </c:pt>
                <c:pt idx="237">
                  <c:v>22300</c:v>
                </c:pt>
                <c:pt idx="238">
                  <c:v>22400</c:v>
                </c:pt>
                <c:pt idx="239">
                  <c:v>22500</c:v>
                </c:pt>
                <c:pt idx="240">
                  <c:v>22600</c:v>
                </c:pt>
                <c:pt idx="241">
                  <c:v>22700</c:v>
                </c:pt>
                <c:pt idx="242">
                  <c:v>22800</c:v>
                </c:pt>
                <c:pt idx="243">
                  <c:v>22900</c:v>
                </c:pt>
                <c:pt idx="244">
                  <c:v>23000</c:v>
                </c:pt>
                <c:pt idx="245">
                  <c:v>23100</c:v>
                </c:pt>
                <c:pt idx="246">
                  <c:v>23200</c:v>
                </c:pt>
                <c:pt idx="247">
                  <c:v>23300</c:v>
                </c:pt>
                <c:pt idx="248">
                  <c:v>23400</c:v>
                </c:pt>
                <c:pt idx="249">
                  <c:v>23500</c:v>
                </c:pt>
                <c:pt idx="250">
                  <c:v>23600</c:v>
                </c:pt>
                <c:pt idx="251">
                  <c:v>23700</c:v>
                </c:pt>
                <c:pt idx="252">
                  <c:v>23800</c:v>
                </c:pt>
                <c:pt idx="253">
                  <c:v>23900</c:v>
                </c:pt>
                <c:pt idx="254">
                  <c:v>24000</c:v>
                </c:pt>
                <c:pt idx="255">
                  <c:v>24100</c:v>
                </c:pt>
                <c:pt idx="256">
                  <c:v>24200</c:v>
                </c:pt>
                <c:pt idx="257">
                  <c:v>24300</c:v>
                </c:pt>
                <c:pt idx="258">
                  <c:v>24400</c:v>
                </c:pt>
                <c:pt idx="259">
                  <c:v>24500</c:v>
                </c:pt>
                <c:pt idx="260">
                  <c:v>24600</c:v>
                </c:pt>
                <c:pt idx="261">
                  <c:v>24700</c:v>
                </c:pt>
                <c:pt idx="262">
                  <c:v>24800</c:v>
                </c:pt>
                <c:pt idx="263">
                  <c:v>24900</c:v>
                </c:pt>
                <c:pt idx="264">
                  <c:v>25000</c:v>
                </c:pt>
                <c:pt idx="265">
                  <c:v>25100</c:v>
                </c:pt>
                <c:pt idx="266">
                  <c:v>25200</c:v>
                </c:pt>
                <c:pt idx="267">
                  <c:v>25300</c:v>
                </c:pt>
                <c:pt idx="268">
                  <c:v>25400</c:v>
                </c:pt>
                <c:pt idx="269">
                  <c:v>25500</c:v>
                </c:pt>
                <c:pt idx="270">
                  <c:v>25600</c:v>
                </c:pt>
                <c:pt idx="271">
                  <c:v>25700</c:v>
                </c:pt>
                <c:pt idx="272">
                  <c:v>25800</c:v>
                </c:pt>
                <c:pt idx="273">
                  <c:v>25900</c:v>
                </c:pt>
                <c:pt idx="274">
                  <c:v>26000</c:v>
                </c:pt>
                <c:pt idx="275">
                  <c:v>26100</c:v>
                </c:pt>
                <c:pt idx="276">
                  <c:v>26200</c:v>
                </c:pt>
                <c:pt idx="277">
                  <c:v>26300</c:v>
                </c:pt>
                <c:pt idx="278">
                  <c:v>26400</c:v>
                </c:pt>
                <c:pt idx="279">
                  <c:v>26500</c:v>
                </c:pt>
                <c:pt idx="280">
                  <c:v>26600</c:v>
                </c:pt>
                <c:pt idx="281">
                  <c:v>26700</c:v>
                </c:pt>
                <c:pt idx="282">
                  <c:v>26800</c:v>
                </c:pt>
                <c:pt idx="283">
                  <c:v>26900</c:v>
                </c:pt>
                <c:pt idx="284">
                  <c:v>27000</c:v>
                </c:pt>
                <c:pt idx="285">
                  <c:v>27100</c:v>
                </c:pt>
                <c:pt idx="286">
                  <c:v>27200</c:v>
                </c:pt>
                <c:pt idx="287">
                  <c:v>27300</c:v>
                </c:pt>
                <c:pt idx="288">
                  <c:v>27400</c:v>
                </c:pt>
                <c:pt idx="289">
                  <c:v>27500</c:v>
                </c:pt>
                <c:pt idx="290">
                  <c:v>27600</c:v>
                </c:pt>
                <c:pt idx="291">
                  <c:v>27700</c:v>
                </c:pt>
                <c:pt idx="292">
                  <c:v>27800</c:v>
                </c:pt>
                <c:pt idx="293">
                  <c:v>27900</c:v>
                </c:pt>
                <c:pt idx="294">
                  <c:v>28000</c:v>
                </c:pt>
                <c:pt idx="295">
                  <c:v>28100</c:v>
                </c:pt>
                <c:pt idx="296">
                  <c:v>28200</c:v>
                </c:pt>
                <c:pt idx="297">
                  <c:v>28300</c:v>
                </c:pt>
                <c:pt idx="298">
                  <c:v>28400</c:v>
                </c:pt>
                <c:pt idx="299">
                  <c:v>28500</c:v>
                </c:pt>
                <c:pt idx="300">
                  <c:v>28539</c:v>
                </c:pt>
                <c:pt idx="301">
                  <c:v>28600</c:v>
                </c:pt>
                <c:pt idx="302">
                  <c:v>28700</c:v>
                </c:pt>
                <c:pt idx="303">
                  <c:v>28800</c:v>
                </c:pt>
                <c:pt idx="304">
                  <c:v>28900</c:v>
                </c:pt>
                <c:pt idx="305">
                  <c:v>29000</c:v>
                </c:pt>
                <c:pt idx="306">
                  <c:v>29100</c:v>
                </c:pt>
                <c:pt idx="307">
                  <c:v>29200</c:v>
                </c:pt>
                <c:pt idx="308">
                  <c:v>29300</c:v>
                </c:pt>
                <c:pt idx="309">
                  <c:v>29400</c:v>
                </c:pt>
                <c:pt idx="310">
                  <c:v>29500</c:v>
                </c:pt>
                <c:pt idx="311">
                  <c:v>29600</c:v>
                </c:pt>
                <c:pt idx="312">
                  <c:v>29700</c:v>
                </c:pt>
                <c:pt idx="313">
                  <c:v>29800</c:v>
                </c:pt>
                <c:pt idx="314">
                  <c:v>29900</c:v>
                </c:pt>
                <c:pt idx="315">
                  <c:v>30000</c:v>
                </c:pt>
                <c:pt idx="316">
                  <c:v>30100</c:v>
                </c:pt>
                <c:pt idx="317">
                  <c:v>30200</c:v>
                </c:pt>
                <c:pt idx="318">
                  <c:v>30300</c:v>
                </c:pt>
                <c:pt idx="319">
                  <c:v>30400</c:v>
                </c:pt>
                <c:pt idx="320">
                  <c:v>30500</c:v>
                </c:pt>
                <c:pt idx="321">
                  <c:v>30600</c:v>
                </c:pt>
                <c:pt idx="322">
                  <c:v>30700</c:v>
                </c:pt>
                <c:pt idx="323">
                  <c:v>30800</c:v>
                </c:pt>
                <c:pt idx="324">
                  <c:v>30900</c:v>
                </c:pt>
                <c:pt idx="325">
                  <c:v>31000</c:v>
                </c:pt>
                <c:pt idx="326">
                  <c:v>31100</c:v>
                </c:pt>
                <c:pt idx="327">
                  <c:v>31200</c:v>
                </c:pt>
                <c:pt idx="328">
                  <c:v>31300</c:v>
                </c:pt>
                <c:pt idx="329">
                  <c:v>31400</c:v>
                </c:pt>
                <c:pt idx="330">
                  <c:v>31500</c:v>
                </c:pt>
                <c:pt idx="331">
                  <c:v>31600</c:v>
                </c:pt>
                <c:pt idx="332">
                  <c:v>31700</c:v>
                </c:pt>
                <c:pt idx="333">
                  <c:v>31800</c:v>
                </c:pt>
                <c:pt idx="334">
                  <c:v>31900</c:v>
                </c:pt>
                <c:pt idx="335">
                  <c:v>32000</c:v>
                </c:pt>
                <c:pt idx="336">
                  <c:v>32100</c:v>
                </c:pt>
                <c:pt idx="337">
                  <c:v>32200</c:v>
                </c:pt>
                <c:pt idx="338">
                  <c:v>32300</c:v>
                </c:pt>
                <c:pt idx="339">
                  <c:v>32400</c:v>
                </c:pt>
                <c:pt idx="340">
                  <c:v>32500</c:v>
                </c:pt>
                <c:pt idx="341">
                  <c:v>32600</c:v>
                </c:pt>
                <c:pt idx="342">
                  <c:v>32700</c:v>
                </c:pt>
                <c:pt idx="343">
                  <c:v>32800</c:v>
                </c:pt>
                <c:pt idx="344">
                  <c:v>32900</c:v>
                </c:pt>
                <c:pt idx="345">
                  <c:v>33000</c:v>
                </c:pt>
                <c:pt idx="346">
                  <c:v>33100</c:v>
                </c:pt>
                <c:pt idx="347">
                  <c:v>33200</c:v>
                </c:pt>
                <c:pt idx="348">
                  <c:v>33300</c:v>
                </c:pt>
                <c:pt idx="349">
                  <c:v>33400</c:v>
                </c:pt>
                <c:pt idx="350">
                  <c:v>33500</c:v>
                </c:pt>
                <c:pt idx="351">
                  <c:v>33600</c:v>
                </c:pt>
                <c:pt idx="352">
                  <c:v>33700</c:v>
                </c:pt>
                <c:pt idx="353">
                  <c:v>33800</c:v>
                </c:pt>
                <c:pt idx="354">
                  <c:v>33900</c:v>
                </c:pt>
                <c:pt idx="355">
                  <c:v>34000</c:v>
                </c:pt>
                <c:pt idx="356">
                  <c:v>34100</c:v>
                </c:pt>
                <c:pt idx="357">
                  <c:v>34200</c:v>
                </c:pt>
                <c:pt idx="358">
                  <c:v>34300</c:v>
                </c:pt>
                <c:pt idx="359">
                  <c:v>34400</c:v>
                </c:pt>
                <c:pt idx="360">
                  <c:v>34500</c:v>
                </c:pt>
                <c:pt idx="361">
                  <c:v>34600</c:v>
                </c:pt>
                <c:pt idx="362">
                  <c:v>34700</c:v>
                </c:pt>
                <c:pt idx="363">
                  <c:v>34800</c:v>
                </c:pt>
                <c:pt idx="364">
                  <c:v>34836</c:v>
                </c:pt>
                <c:pt idx="365">
                  <c:v>34900</c:v>
                </c:pt>
                <c:pt idx="366">
                  <c:v>35000</c:v>
                </c:pt>
                <c:pt idx="367">
                  <c:v>35100</c:v>
                </c:pt>
                <c:pt idx="368">
                  <c:v>35200</c:v>
                </c:pt>
                <c:pt idx="369">
                  <c:v>35300</c:v>
                </c:pt>
                <c:pt idx="370">
                  <c:v>35400</c:v>
                </c:pt>
                <c:pt idx="371">
                  <c:v>35500</c:v>
                </c:pt>
                <c:pt idx="372">
                  <c:v>35600</c:v>
                </c:pt>
                <c:pt idx="373">
                  <c:v>35700</c:v>
                </c:pt>
                <c:pt idx="374">
                  <c:v>35800</c:v>
                </c:pt>
                <c:pt idx="375">
                  <c:v>35900</c:v>
                </c:pt>
                <c:pt idx="376">
                  <c:v>36000</c:v>
                </c:pt>
                <c:pt idx="377">
                  <c:v>36100</c:v>
                </c:pt>
                <c:pt idx="378">
                  <c:v>36200</c:v>
                </c:pt>
                <c:pt idx="379">
                  <c:v>36300</c:v>
                </c:pt>
                <c:pt idx="380">
                  <c:v>36400</c:v>
                </c:pt>
                <c:pt idx="381">
                  <c:v>36500</c:v>
                </c:pt>
                <c:pt idx="382">
                  <c:v>36600</c:v>
                </c:pt>
                <c:pt idx="383">
                  <c:v>36700</c:v>
                </c:pt>
                <c:pt idx="384">
                  <c:v>36800</c:v>
                </c:pt>
                <c:pt idx="385">
                  <c:v>36900</c:v>
                </c:pt>
                <c:pt idx="386">
                  <c:v>37000</c:v>
                </c:pt>
                <c:pt idx="387">
                  <c:v>37100</c:v>
                </c:pt>
                <c:pt idx="388">
                  <c:v>37200</c:v>
                </c:pt>
                <c:pt idx="389">
                  <c:v>37300</c:v>
                </c:pt>
                <c:pt idx="390">
                  <c:v>37400</c:v>
                </c:pt>
                <c:pt idx="391">
                  <c:v>37500</c:v>
                </c:pt>
                <c:pt idx="392">
                  <c:v>37600</c:v>
                </c:pt>
                <c:pt idx="393">
                  <c:v>37700</c:v>
                </c:pt>
                <c:pt idx="394">
                  <c:v>37800</c:v>
                </c:pt>
                <c:pt idx="395">
                  <c:v>37900</c:v>
                </c:pt>
                <c:pt idx="396">
                  <c:v>38000</c:v>
                </c:pt>
                <c:pt idx="397">
                  <c:v>38100</c:v>
                </c:pt>
                <c:pt idx="398">
                  <c:v>38200</c:v>
                </c:pt>
                <c:pt idx="399">
                  <c:v>38300</c:v>
                </c:pt>
                <c:pt idx="400">
                  <c:v>38400</c:v>
                </c:pt>
                <c:pt idx="401">
                  <c:v>38500</c:v>
                </c:pt>
                <c:pt idx="402">
                  <c:v>38600</c:v>
                </c:pt>
                <c:pt idx="403">
                  <c:v>38700</c:v>
                </c:pt>
                <c:pt idx="404">
                  <c:v>38800</c:v>
                </c:pt>
                <c:pt idx="405">
                  <c:v>38900</c:v>
                </c:pt>
                <c:pt idx="406">
                  <c:v>39000</c:v>
                </c:pt>
                <c:pt idx="407">
                  <c:v>39100</c:v>
                </c:pt>
                <c:pt idx="408">
                  <c:v>39200</c:v>
                </c:pt>
                <c:pt idx="409">
                  <c:v>39300</c:v>
                </c:pt>
                <c:pt idx="410">
                  <c:v>39400</c:v>
                </c:pt>
                <c:pt idx="411">
                  <c:v>39500</c:v>
                </c:pt>
                <c:pt idx="412">
                  <c:v>39600</c:v>
                </c:pt>
                <c:pt idx="413">
                  <c:v>39700</c:v>
                </c:pt>
                <c:pt idx="414">
                  <c:v>39800</c:v>
                </c:pt>
                <c:pt idx="415">
                  <c:v>39900</c:v>
                </c:pt>
                <c:pt idx="416">
                  <c:v>40000</c:v>
                </c:pt>
                <c:pt idx="417">
                  <c:v>40100</c:v>
                </c:pt>
                <c:pt idx="418">
                  <c:v>40200</c:v>
                </c:pt>
                <c:pt idx="419">
                  <c:v>40300</c:v>
                </c:pt>
                <c:pt idx="420">
                  <c:v>40400</c:v>
                </c:pt>
                <c:pt idx="421">
                  <c:v>40500</c:v>
                </c:pt>
                <c:pt idx="422">
                  <c:v>40600</c:v>
                </c:pt>
                <c:pt idx="423">
                  <c:v>40700</c:v>
                </c:pt>
                <c:pt idx="424">
                  <c:v>40800</c:v>
                </c:pt>
                <c:pt idx="425">
                  <c:v>40900</c:v>
                </c:pt>
                <c:pt idx="426">
                  <c:v>41000</c:v>
                </c:pt>
                <c:pt idx="427">
                  <c:v>41100</c:v>
                </c:pt>
                <c:pt idx="428">
                  <c:v>41200</c:v>
                </c:pt>
                <c:pt idx="429">
                  <c:v>41300</c:v>
                </c:pt>
                <c:pt idx="430">
                  <c:v>41400</c:v>
                </c:pt>
                <c:pt idx="431">
                  <c:v>41500</c:v>
                </c:pt>
                <c:pt idx="432">
                  <c:v>41600</c:v>
                </c:pt>
                <c:pt idx="433">
                  <c:v>41700</c:v>
                </c:pt>
                <c:pt idx="434">
                  <c:v>41800</c:v>
                </c:pt>
                <c:pt idx="435">
                  <c:v>41900</c:v>
                </c:pt>
                <c:pt idx="436">
                  <c:v>42000</c:v>
                </c:pt>
                <c:pt idx="437">
                  <c:v>42100</c:v>
                </c:pt>
                <c:pt idx="438">
                  <c:v>42200</c:v>
                </c:pt>
                <c:pt idx="439">
                  <c:v>42300</c:v>
                </c:pt>
                <c:pt idx="440">
                  <c:v>42400</c:v>
                </c:pt>
                <c:pt idx="441">
                  <c:v>42500</c:v>
                </c:pt>
                <c:pt idx="442">
                  <c:v>42600</c:v>
                </c:pt>
                <c:pt idx="443">
                  <c:v>42700</c:v>
                </c:pt>
                <c:pt idx="444">
                  <c:v>42800</c:v>
                </c:pt>
                <c:pt idx="445">
                  <c:v>42900</c:v>
                </c:pt>
                <c:pt idx="446">
                  <c:v>43000</c:v>
                </c:pt>
                <c:pt idx="447">
                  <c:v>43100</c:v>
                </c:pt>
                <c:pt idx="448">
                  <c:v>43200</c:v>
                </c:pt>
                <c:pt idx="449">
                  <c:v>43300</c:v>
                </c:pt>
                <c:pt idx="450">
                  <c:v>43400</c:v>
                </c:pt>
                <c:pt idx="451">
                  <c:v>43500</c:v>
                </c:pt>
                <c:pt idx="452">
                  <c:v>43600</c:v>
                </c:pt>
                <c:pt idx="453">
                  <c:v>43700</c:v>
                </c:pt>
                <c:pt idx="454">
                  <c:v>43800</c:v>
                </c:pt>
                <c:pt idx="455">
                  <c:v>43900</c:v>
                </c:pt>
                <c:pt idx="456">
                  <c:v>44000</c:v>
                </c:pt>
                <c:pt idx="457">
                  <c:v>44100</c:v>
                </c:pt>
                <c:pt idx="458">
                  <c:v>44200</c:v>
                </c:pt>
                <c:pt idx="459">
                  <c:v>44300</c:v>
                </c:pt>
                <c:pt idx="460">
                  <c:v>44400</c:v>
                </c:pt>
                <c:pt idx="461">
                  <c:v>44500</c:v>
                </c:pt>
                <c:pt idx="462">
                  <c:v>44600</c:v>
                </c:pt>
                <c:pt idx="463">
                  <c:v>44700</c:v>
                </c:pt>
                <c:pt idx="464">
                  <c:v>44800</c:v>
                </c:pt>
                <c:pt idx="465">
                  <c:v>44900</c:v>
                </c:pt>
                <c:pt idx="466">
                  <c:v>45000</c:v>
                </c:pt>
                <c:pt idx="467">
                  <c:v>45100</c:v>
                </c:pt>
                <c:pt idx="468">
                  <c:v>45200</c:v>
                </c:pt>
                <c:pt idx="469">
                  <c:v>45300</c:v>
                </c:pt>
                <c:pt idx="470">
                  <c:v>45400</c:v>
                </c:pt>
                <c:pt idx="471">
                  <c:v>45500</c:v>
                </c:pt>
                <c:pt idx="472">
                  <c:v>45600</c:v>
                </c:pt>
                <c:pt idx="473">
                  <c:v>45700</c:v>
                </c:pt>
                <c:pt idx="474">
                  <c:v>45800</c:v>
                </c:pt>
                <c:pt idx="475">
                  <c:v>45900</c:v>
                </c:pt>
                <c:pt idx="476">
                  <c:v>46000</c:v>
                </c:pt>
                <c:pt idx="477">
                  <c:v>46100</c:v>
                </c:pt>
                <c:pt idx="478">
                  <c:v>46200</c:v>
                </c:pt>
                <c:pt idx="479">
                  <c:v>46300</c:v>
                </c:pt>
                <c:pt idx="480">
                  <c:v>46400</c:v>
                </c:pt>
                <c:pt idx="481">
                  <c:v>46500</c:v>
                </c:pt>
                <c:pt idx="482">
                  <c:v>46600</c:v>
                </c:pt>
                <c:pt idx="483">
                  <c:v>46700</c:v>
                </c:pt>
                <c:pt idx="484">
                  <c:v>46800</c:v>
                </c:pt>
                <c:pt idx="485">
                  <c:v>46900</c:v>
                </c:pt>
                <c:pt idx="486">
                  <c:v>47000</c:v>
                </c:pt>
                <c:pt idx="487">
                  <c:v>47100</c:v>
                </c:pt>
                <c:pt idx="488">
                  <c:v>47200</c:v>
                </c:pt>
                <c:pt idx="489">
                  <c:v>47300</c:v>
                </c:pt>
                <c:pt idx="490">
                  <c:v>47400</c:v>
                </c:pt>
                <c:pt idx="491">
                  <c:v>47500</c:v>
                </c:pt>
                <c:pt idx="492">
                  <c:v>47600</c:v>
                </c:pt>
                <c:pt idx="493">
                  <c:v>47700</c:v>
                </c:pt>
                <c:pt idx="494">
                  <c:v>47800</c:v>
                </c:pt>
                <c:pt idx="495">
                  <c:v>47900</c:v>
                </c:pt>
                <c:pt idx="496">
                  <c:v>48000</c:v>
                </c:pt>
                <c:pt idx="497">
                  <c:v>48100</c:v>
                </c:pt>
                <c:pt idx="498">
                  <c:v>48200</c:v>
                </c:pt>
                <c:pt idx="499">
                  <c:v>48300</c:v>
                </c:pt>
                <c:pt idx="500">
                  <c:v>48400</c:v>
                </c:pt>
                <c:pt idx="501">
                  <c:v>48500</c:v>
                </c:pt>
                <c:pt idx="502">
                  <c:v>48600</c:v>
                </c:pt>
                <c:pt idx="503">
                  <c:v>48700</c:v>
                </c:pt>
                <c:pt idx="504">
                  <c:v>48800</c:v>
                </c:pt>
                <c:pt idx="505">
                  <c:v>48900</c:v>
                </c:pt>
                <c:pt idx="506">
                  <c:v>49000</c:v>
                </c:pt>
                <c:pt idx="507">
                  <c:v>49100</c:v>
                </c:pt>
                <c:pt idx="508">
                  <c:v>49200</c:v>
                </c:pt>
                <c:pt idx="509">
                  <c:v>49300</c:v>
                </c:pt>
                <c:pt idx="510">
                  <c:v>49400</c:v>
                </c:pt>
                <c:pt idx="511">
                  <c:v>49500</c:v>
                </c:pt>
                <c:pt idx="512">
                  <c:v>49600</c:v>
                </c:pt>
                <c:pt idx="513">
                  <c:v>49700</c:v>
                </c:pt>
                <c:pt idx="514">
                  <c:v>49800</c:v>
                </c:pt>
                <c:pt idx="515">
                  <c:v>49900</c:v>
                </c:pt>
                <c:pt idx="516">
                  <c:v>50000</c:v>
                </c:pt>
                <c:pt idx="517">
                  <c:v>50100</c:v>
                </c:pt>
                <c:pt idx="518">
                  <c:v>50200</c:v>
                </c:pt>
                <c:pt idx="519">
                  <c:v>50300</c:v>
                </c:pt>
                <c:pt idx="520">
                  <c:v>50400</c:v>
                </c:pt>
                <c:pt idx="521">
                  <c:v>50500</c:v>
                </c:pt>
                <c:pt idx="522">
                  <c:v>50600</c:v>
                </c:pt>
                <c:pt idx="523">
                  <c:v>50700</c:v>
                </c:pt>
                <c:pt idx="524">
                  <c:v>50800</c:v>
                </c:pt>
                <c:pt idx="525">
                  <c:v>50900</c:v>
                </c:pt>
                <c:pt idx="526">
                  <c:v>51000</c:v>
                </c:pt>
                <c:pt idx="527">
                  <c:v>51100</c:v>
                </c:pt>
                <c:pt idx="528">
                  <c:v>51200</c:v>
                </c:pt>
                <c:pt idx="529">
                  <c:v>51300</c:v>
                </c:pt>
                <c:pt idx="530">
                  <c:v>51400</c:v>
                </c:pt>
                <c:pt idx="531">
                  <c:v>51500</c:v>
                </c:pt>
                <c:pt idx="532">
                  <c:v>51600</c:v>
                </c:pt>
                <c:pt idx="533">
                  <c:v>51700</c:v>
                </c:pt>
                <c:pt idx="534">
                  <c:v>51800</c:v>
                </c:pt>
                <c:pt idx="535">
                  <c:v>51900</c:v>
                </c:pt>
                <c:pt idx="536">
                  <c:v>52000</c:v>
                </c:pt>
                <c:pt idx="537">
                  <c:v>52100</c:v>
                </c:pt>
                <c:pt idx="538">
                  <c:v>52200</c:v>
                </c:pt>
                <c:pt idx="539">
                  <c:v>52300</c:v>
                </c:pt>
                <c:pt idx="540">
                  <c:v>52400</c:v>
                </c:pt>
                <c:pt idx="541">
                  <c:v>52500</c:v>
                </c:pt>
                <c:pt idx="542">
                  <c:v>52600</c:v>
                </c:pt>
                <c:pt idx="543">
                  <c:v>52700</c:v>
                </c:pt>
                <c:pt idx="544">
                  <c:v>52800</c:v>
                </c:pt>
                <c:pt idx="545">
                  <c:v>52900</c:v>
                </c:pt>
                <c:pt idx="546">
                  <c:v>52998</c:v>
                </c:pt>
                <c:pt idx="547">
                  <c:v>53000</c:v>
                </c:pt>
                <c:pt idx="548">
                  <c:v>53100</c:v>
                </c:pt>
                <c:pt idx="549">
                  <c:v>53200</c:v>
                </c:pt>
                <c:pt idx="550">
                  <c:v>53300</c:v>
                </c:pt>
                <c:pt idx="551">
                  <c:v>53339</c:v>
                </c:pt>
                <c:pt idx="552">
                  <c:v>53400</c:v>
                </c:pt>
                <c:pt idx="553">
                  <c:v>53500</c:v>
                </c:pt>
                <c:pt idx="554">
                  <c:v>53600</c:v>
                </c:pt>
                <c:pt idx="555">
                  <c:v>53700</c:v>
                </c:pt>
                <c:pt idx="556">
                  <c:v>53800</c:v>
                </c:pt>
                <c:pt idx="557">
                  <c:v>53900</c:v>
                </c:pt>
                <c:pt idx="558">
                  <c:v>54000</c:v>
                </c:pt>
                <c:pt idx="559">
                  <c:v>54100</c:v>
                </c:pt>
                <c:pt idx="560">
                  <c:v>54200</c:v>
                </c:pt>
                <c:pt idx="561">
                  <c:v>54300</c:v>
                </c:pt>
                <c:pt idx="562">
                  <c:v>54400</c:v>
                </c:pt>
                <c:pt idx="563">
                  <c:v>54500</c:v>
                </c:pt>
                <c:pt idx="564">
                  <c:v>54600</c:v>
                </c:pt>
                <c:pt idx="565">
                  <c:v>54700</c:v>
                </c:pt>
                <c:pt idx="566">
                  <c:v>54800</c:v>
                </c:pt>
                <c:pt idx="567">
                  <c:v>54900</c:v>
                </c:pt>
                <c:pt idx="568">
                  <c:v>55000</c:v>
                </c:pt>
                <c:pt idx="569">
                  <c:v>55100</c:v>
                </c:pt>
                <c:pt idx="570">
                  <c:v>55200</c:v>
                </c:pt>
                <c:pt idx="571">
                  <c:v>55300</c:v>
                </c:pt>
                <c:pt idx="572">
                  <c:v>55400</c:v>
                </c:pt>
                <c:pt idx="573">
                  <c:v>55500</c:v>
                </c:pt>
                <c:pt idx="574">
                  <c:v>55600</c:v>
                </c:pt>
                <c:pt idx="575">
                  <c:v>55700</c:v>
                </c:pt>
                <c:pt idx="576">
                  <c:v>55800</c:v>
                </c:pt>
                <c:pt idx="577">
                  <c:v>55900</c:v>
                </c:pt>
                <c:pt idx="578">
                  <c:v>56000</c:v>
                </c:pt>
                <c:pt idx="579">
                  <c:v>56100</c:v>
                </c:pt>
                <c:pt idx="580">
                  <c:v>56200</c:v>
                </c:pt>
                <c:pt idx="581">
                  <c:v>56300</c:v>
                </c:pt>
                <c:pt idx="582">
                  <c:v>56400</c:v>
                </c:pt>
                <c:pt idx="583">
                  <c:v>56500</c:v>
                </c:pt>
                <c:pt idx="584">
                  <c:v>56600</c:v>
                </c:pt>
                <c:pt idx="585">
                  <c:v>56700</c:v>
                </c:pt>
                <c:pt idx="586">
                  <c:v>56800</c:v>
                </c:pt>
                <c:pt idx="587">
                  <c:v>56900</c:v>
                </c:pt>
                <c:pt idx="588">
                  <c:v>57000</c:v>
                </c:pt>
                <c:pt idx="589">
                  <c:v>57100</c:v>
                </c:pt>
                <c:pt idx="590">
                  <c:v>57200</c:v>
                </c:pt>
                <c:pt idx="591">
                  <c:v>57300</c:v>
                </c:pt>
                <c:pt idx="592">
                  <c:v>57400</c:v>
                </c:pt>
                <c:pt idx="593">
                  <c:v>57500</c:v>
                </c:pt>
                <c:pt idx="594">
                  <c:v>57600</c:v>
                </c:pt>
                <c:pt idx="595">
                  <c:v>57700</c:v>
                </c:pt>
                <c:pt idx="596">
                  <c:v>57800</c:v>
                </c:pt>
                <c:pt idx="597">
                  <c:v>57900</c:v>
                </c:pt>
                <c:pt idx="598">
                  <c:v>58000</c:v>
                </c:pt>
                <c:pt idx="599">
                  <c:v>58100</c:v>
                </c:pt>
                <c:pt idx="600">
                  <c:v>58200</c:v>
                </c:pt>
                <c:pt idx="601">
                  <c:v>58300</c:v>
                </c:pt>
                <c:pt idx="602">
                  <c:v>58400</c:v>
                </c:pt>
                <c:pt idx="603">
                  <c:v>58500</c:v>
                </c:pt>
                <c:pt idx="604">
                  <c:v>58600</c:v>
                </c:pt>
                <c:pt idx="605">
                  <c:v>58700</c:v>
                </c:pt>
                <c:pt idx="606">
                  <c:v>58800</c:v>
                </c:pt>
                <c:pt idx="607">
                  <c:v>58900</c:v>
                </c:pt>
                <c:pt idx="608">
                  <c:v>59000</c:v>
                </c:pt>
                <c:pt idx="609">
                  <c:v>59100</c:v>
                </c:pt>
                <c:pt idx="610">
                  <c:v>59200</c:v>
                </c:pt>
                <c:pt idx="611">
                  <c:v>59300</c:v>
                </c:pt>
                <c:pt idx="612">
                  <c:v>59400</c:v>
                </c:pt>
                <c:pt idx="613">
                  <c:v>59500</c:v>
                </c:pt>
                <c:pt idx="614">
                  <c:v>59600</c:v>
                </c:pt>
                <c:pt idx="615">
                  <c:v>59700</c:v>
                </c:pt>
                <c:pt idx="616">
                  <c:v>59800</c:v>
                </c:pt>
                <c:pt idx="617">
                  <c:v>59900</c:v>
                </c:pt>
                <c:pt idx="618">
                  <c:v>60000</c:v>
                </c:pt>
                <c:pt idx="619">
                  <c:v>60100</c:v>
                </c:pt>
                <c:pt idx="620">
                  <c:v>60200</c:v>
                </c:pt>
                <c:pt idx="621">
                  <c:v>60300</c:v>
                </c:pt>
                <c:pt idx="622">
                  <c:v>60400</c:v>
                </c:pt>
                <c:pt idx="623">
                  <c:v>60500</c:v>
                </c:pt>
                <c:pt idx="624">
                  <c:v>60600</c:v>
                </c:pt>
                <c:pt idx="625">
                  <c:v>60700</c:v>
                </c:pt>
                <c:pt idx="626">
                  <c:v>60800</c:v>
                </c:pt>
                <c:pt idx="627">
                  <c:v>60900</c:v>
                </c:pt>
                <c:pt idx="628">
                  <c:v>61000</c:v>
                </c:pt>
                <c:pt idx="629">
                  <c:v>61100</c:v>
                </c:pt>
                <c:pt idx="630">
                  <c:v>61200</c:v>
                </c:pt>
                <c:pt idx="631">
                  <c:v>61300</c:v>
                </c:pt>
                <c:pt idx="632">
                  <c:v>61382</c:v>
                </c:pt>
                <c:pt idx="633">
                  <c:v>61400</c:v>
                </c:pt>
                <c:pt idx="634">
                  <c:v>61500</c:v>
                </c:pt>
                <c:pt idx="635">
                  <c:v>61600</c:v>
                </c:pt>
                <c:pt idx="636">
                  <c:v>61700</c:v>
                </c:pt>
                <c:pt idx="637">
                  <c:v>61800</c:v>
                </c:pt>
                <c:pt idx="638">
                  <c:v>61900</c:v>
                </c:pt>
                <c:pt idx="639">
                  <c:v>62000</c:v>
                </c:pt>
                <c:pt idx="640">
                  <c:v>62100</c:v>
                </c:pt>
                <c:pt idx="641">
                  <c:v>62200</c:v>
                </c:pt>
                <c:pt idx="642">
                  <c:v>62209</c:v>
                </c:pt>
                <c:pt idx="643">
                  <c:v>62300</c:v>
                </c:pt>
                <c:pt idx="644">
                  <c:v>62400</c:v>
                </c:pt>
                <c:pt idx="645">
                  <c:v>62496</c:v>
                </c:pt>
                <c:pt idx="646">
                  <c:v>62500</c:v>
                </c:pt>
                <c:pt idx="647">
                  <c:v>62600</c:v>
                </c:pt>
                <c:pt idx="648">
                  <c:v>62700</c:v>
                </c:pt>
                <c:pt idx="649">
                  <c:v>62800</c:v>
                </c:pt>
                <c:pt idx="650">
                  <c:v>62900</c:v>
                </c:pt>
                <c:pt idx="651">
                  <c:v>63000</c:v>
                </c:pt>
                <c:pt idx="652">
                  <c:v>63100</c:v>
                </c:pt>
                <c:pt idx="653">
                  <c:v>63200</c:v>
                </c:pt>
                <c:pt idx="654">
                  <c:v>63300</c:v>
                </c:pt>
                <c:pt idx="655">
                  <c:v>63400</c:v>
                </c:pt>
                <c:pt idx="656">
                  <c:v>63500</c:v>
                </c:pt>
                <c:pt idx="657">
                  <c:v>63600</c:v>
                </c:pt>
                <c:pt idx="658">
                  <c:v>63700</c:v>
                </c:pt>
                <c:pt idx="659">
                  <c:v>63800</c:v>
                </c:pt>
                <c:pt idx="660">
                  <c:v>63900</c:v>
                </c:pt>
                <c:pt idx="661">
                  <c:v>64000</c:v>
                </c:pt>
                <c:pt idx="662">
                  <c:v>64100</c:v>
                </c:pt>
                <c:pt idx="663">
                  <c:v>64200</c:v>
                </c:pt>
                <c:pt idx="664">
                  <c:v>64300</c:v>
                </c:pt>
                <c:pt idx="665">
                  <c:v>64400</c:v>
                </c:pt>
                <c:pt idx="666">
                  <c:v>64500</c:v>
                </c:pt>
                <c:pt idx="667">
                  <c:v>64600</c:v>
                </c:pt>
                <c:pt idx="668">
                  <c:v>64700</c:v>
                </c:pt>
                <c:pt idx="669">
                  <c:v>64800</c:v>
                </c:pt>
                <c:pt idx="670">
                  <c:v>64900</c:v>
                </c:pt>
                <c:pt idx="671">
                  <c:v>65000</c:v>
                </c:pt>
                <c:pt idx="672">
                  <c:v>65100</c:v>
                </c:pt>
                <c:pt idx="673">
                  <c:v>65200</c:v>
                </c:pt>
                <c:pt idx="674">
                  <c:v>65300</c:v>
                </c:pt>
                <c:pt idx="675">
                  <c:v>65400</c:v>
                </c:pt>
                <c:pt idx="676">
                  <c:v>65500</c:v>
                </c:pt>
                <c:pt idx="677">
                  <c:v>65600</c:v>
                </c:pt>
                <c:pt idx="678">
                  <c:v>65700</c:v>
                </c:pt>
                <c:pt idx="679">
                  <c:v>65800</c:v>
                </c:pt>
                <c:pt idx="680">
                  <c:v>65900</c:v>
                </c:pt>
                <c:pt idx="681">
                  <c:v>65918</c:v>
                </c:pt>
                <c:pt idx="682">
                  <c:v>66000</c:v>
                </c:pt>
                <c:pt idx="683">
                  <c:v>66100</c:v>
                </c:pt>
                <c:pt idx="684">
                  <c:v>66200</c:v>
                </c:pt>
                <c:pt idx="685">
                  <c:v>66300</c:v>
                </c:pt>
                <c:pt idx="686">
                  <c:v>66400</c:v>
                </c:pt>
                <c:pt idx="687">
                  <c:v>66500</c:v>
                </c:pt>
                <c:pt idx="688">
                  <c:v>66600</c:v>
                </c:pt>
                <c:pt idx="689">
                  <c:v>66700</c:v>
                </c:pt>
                <c:pt idx="690">
                  <c:v>66800</c:v>
                </c:pt>
                <c:pt idx="691">
                  <c:v>66900</c:v>
                </c:pt>
                <c:pt idx="692">
                  <c:v>67000</c:v>
                </c:pt>
                <c:pt idx="693">
                  <c:v>67100</c:v>
                </c:pt>
                <c:pt idx="694">
                  <c:v>67200</c:v>
                </c:pt>
                <c:pt idx="695">
                  <c:v>67300</c:v>
                </c:pt>
                <c:pt idx="696">
                  <c:v>67400</c:v>
                </c:pt>
                <c:pt idx="697">
                  <c:v>67500</c:v>
                </c:pt>
                <c:pt idx="698">
                  <c:v>67600</c:v>
                </c:pt>
                <c:pt idx="699">
                  <c:v>67700</c:v>
                </c:pt>
                <c:pt idx="700">
                  <c:v>67800</c:v>
                </c:pt>
                <c:pt idx="701">
                  <c:v>67900</c:v>
                </c:pt>
                <c:pt idx="702">
                  <c:v>68000</c:v>
                </c:pt>
                <c:pt idx="703">
                  <c:v>68100</c:v>
                </c:pt>
                <c:pt idx="704">
                  <c:v>68200</c:v>
                </c:pt>
                <c:pt idx="705">
                  <c:v>68300</c:v>
                </c:pt>
                <c:pt idx="706">
                  <c:v>68400</c:v>
                </c:pt>
                <c:pt idx="707">
                  <c:v>68500</c:v>
                </c:pt>
                <c:pt idx="708">
                  <c:v>68600</c:v>
                </c:pt>
                <c:pt idx="709">
                  <c:v>68700</c:v>
                </c:pt>
                <c:pt idx="710">
                  <c:v>68800</c:v>
                </c:pt>
                <c:pt idx="711">
                  <c:v>68900</c:v>
                </c:pt>
                <c:pt idx="712">
                  <c:v>69000</c:v>
                </c:pt>
                <c:pt idx="713">
                  <c:v>69100</c:v>
                </c:pt>
                <c:pt idx="714">
                  <c:v>69200</c:v>
                </c:pt>
                <c:pt idx="715">
                  <c:v>69300</c:v>
                </c:pt>
                <c:pt idx="716">
                  <c:v>69400</c:v>
                </c:pt>
                <c:pt idx="717">
                  <c:v>69500</c:v>
                </c:pt>
                <c:pt idx="718">
                  <c:v>69600</c:v>
                </c:pt>
                <c:pt idx="719">
                  <c:v>69700</c:v>
                </c:pt>
                <c:pt idx="720">
                  <c:v>69800</c:v>
                </c:pt>
                <c:pt idx="721">
                  <c:v>69900</c:v>
                </c:pt>
                <c:pt idx="722">
                  <c:v>70000</c:v>
                </c:pt>
                <c:pt idx="723">
                  <c:v>70100</c:v>
                </c:pt>
                <c:pt idx="724">
                  <c:v>70200</c:v>
                </c:pt>
                <c:pt idx="725">
                  <c:v>70300</c:v>
                </c:pt>
                <c:pt idx="726">
                  <c:v>70400</c:v>
                </c:pt>
                <c:pt idx="727">
                  <c:v>70500</c:v>
                </c:pt>
                <c:pt idx="728">
                  <c:v>70600</c:v>
                </c:pt>
                <c:pt idx="729">
                  <c:v>70700</c:v>
                </c:pt>
                <c:pt idx="730">
                  <c:v>70800</c:v>
                </c:pt>
                <c:pt idx="731">
                  <c:v>70900</c:v>
                </c:pt>
                <c:pt idx="732">
                  <c:v>71000</c:v>
                </c:pt>
                <c:pt idx="733">
                  <c:v>71100</c:v>
                </c:pt>
                <c:pt idx="734">
                  <c:v>71200</c:v>
                </c:pt>
                <c:pt idx="735">
                  <c:v>71300</c:v>
                </c:pt>
                <c:pt idx="736">
                  <c:v>71400</c:v>
                </c:pt>
                <c:pt idx="737">
                  <c:v>71500</c:v>
                </c:pt>
                <c:pt idx="738">
                  <c:v>71600</c:v>
                </c:pt>
                <c:pt idx="739">
                  <c:v>71700</c:v>
                </c:pt>
                <c:pt idx="740">
                  <c:v>71800</c:v>
                </c:pt>
                <c:pt idx="741">
                  <c:v>71900</c:v>
                </c:pt>
                <c:pt idx="742">
                  <c:v>72000</c:v>
                </c:pt>
                <c:pt idx="743">
                  <c:v>72100</c:v>
                </c:pt>
                <c:pt idx="744">
                  <c:v>72200</c:v>
                </c:pt>
                <c:pt idx="745">
                  <c:v>72300</c:v>
                </c:pt>
                <c:pt idx="746">
                  <c:v>72400</c:v>
                </c:pt>
                <c:pt idx="747">
                  <c:v>72436</c:v>
                </c:pt>
                <c:pt idx="748">
                  <c:v>72500</c:v>
                </c:pt>
                <c:pt idx="749">
                  <c:v>72600</c:v>
                </c:pt>
                <c:pt idx="750">
                  <c:v>72700</c:v>
                </c:pt>
                <c:pt idx="751">
                  <c:v>72800</c:v>
                </c:pt>
                <c:pt idx="752">
                  <c:v>72900</c:v>
                </c:pt>
                <c:pt idx="753">
                  <c:v>73000</c:v>
                </c:pt>
                <c:pt idx="754">
                  <c:v>73100</c:v>
                </c:pt>
                <c:pt idx="755">
                  <c:v>73200</c:v>
                </c:pt>
                <c:pt idx="756">
                  <c:v>73256</c:v>
                </c:pt>
                <c:pt idx="757">
                  <c:v>73300</c:v>
                </c:pt>
                <c:pt idx="758">
                  <c:v>73400</c:v>
                </c:pt>
                <c:pt idx="759">
                  <c:v>73500</c:v>
                </c:pt>
                <c:pt idx="760">
                  <c:v>73600</c:v>
                </c:pt>
                <c:pt idx="761">
                  <c:v>73700</c:v>
                </c:pt>
                <c:pt idx="762">
                  <c:v>73800</c:v>
                </c:pt>
                <c:pt idx="763">
                  <c:v>73900</c:v>
                </c:pt>
                <c:pt idx="764">
                  <c:v>74000</c:v>
                </c:pt>
                <c:pt idx="765">
                  <c:v>74100</c:v>
                </c:pt>
                <c:pt idx="766">
                  <c:v>74200</c:v>
                </c:pt>
                <c:pt idx="767">
                  <c:v>74300</c:v>
                </c:pt>
                <c:pt idx="768">
                  <c:v>74400</c:v>
                </c:pt>
                <c:pt idx="769">
                  <c:v>74500</c:v>
                </c:pt>
                <c:pt idx="770">
                  <c:v>74600</c:v>
                </c:pt>
                <c:pt idx="771">
                  <c:v>74700</c:v>
                </c:pt>
                <c:pt idx="772">
                  <c:v>74800</c:v>
                </c:pt>
                <c:pt idx="773">
                  <c:v>74900</c:v>
                </c:pt>
                <c:pt idx="774">
                  <c:v>75000</c:v>
                </c:pt>
                <c:pt idx="775">
                  <c:v>75100</c:v>
                </c:pt>
                <c:pt idx="776">
                  <c:v>75200</c:v>
                </c:pt>
                <c:pt idx="777">
                  <c:v>75300</c:v>
                </c:pt>
                <c:pt idx="778">
                  <c:v>75400</c:v>
                </c:pt>
                <c:pt idx="779">
                  <c:v>75500</c:v>
                </c:pt>
                <c:pt idx="780">
                  <c:v>75600</c:v>
                </c:pt>
                <c:pt idx="781">
                  <c:v>75700</c:v>
                </c:pt>
                <c:pt idx="782">
                  <c:v>75800</c:v>
                </c:pt>
                <c:pt idx="783">
                  <c:v>75900</c:v>
                </c:pt>
                <c:pt idx="784">
                  <c:v>76000</c:v>
                </c:pt>
                <c:pt idx="785">
                  <c:v>76100</c:v>
                </c:pt>
                <c:pt idx="786">
                  <c:v>76200</c:v>
                </c:pt>
                <c:pt idx="787">
                  <c:v>76300</c:v>
                </c:pt>
                <c:pt idx="788">
                  <c:v>76400</c:v>
                </c:pt>
                <c:pt idx="789">
                  <c:v>76500</c:v>
                </c:pt>
                <c:pt idx="790">
                  <c:v>76600</c:v>
                </c:pt>
                <c:pt idx="791">
                  <c:v>76700</c:v>
                </c:pt>
                <c:pt idx="792">
                  <c:v>76800</c:v>
                </c:pt>
                <c:pt idx="793">
                  <c:v>76900</c:v>
                </c:pt>
                <c:pt idx="794">
                  <c:v>77000</c:v>
                </c:pt>
                <c:pt idx="795">
                  <c:v>77100</c:v>
                </c:pt>
                <c:pt idx="796">
                  <c:v>77200</c:v>
                </c:pt>
                <c:pt idx="797">
                  <c:v>77300</c:v>
                </c:pt>
                <c:pt idx="798">
                  <c:v>77400</c:v>
                </c:pt>
                <c:pt idx="799">
                  <c:v>77500</c:v>
                </c:pt>
                <c:pt idx="800">
                  <c:v>77600</c:v>
                </c:pt>
                <c:pt idx="801">
                  <c:v>77700</c:v>
                </c:pt>
                <c:pt idx="802">
                  <c:v>77800</c:v>
                </c:pt>
                <c:pt idx="803">
                  <c:v>77900</c:v>
                </c:pt>
                <c:pt idx="804">
                  <c:v>78000</c:v>
                </c:pt>
                <c:pt idx="805">
                  <c:v>78100</c:v>
                </c:pt>
                <c:pt idx="806">
                  <c:v>78200</c:v>
                </c:pt>
                <c:pt idx="807">
                  <c:v>78300</c:v>
                </c:pt>
                <c:pt idx="808">
                  <c:v>78400</c:v>
                </c:pt>
                <c:pt idx="809">
                  <c:v>78500</c:v>
                </c:pt>
                <c:pt idx="810">
                  <c:v>78600</c:v>
                </c:pt>
                <c:pt idx="811">
                  <c:v>78700</c:v>
                </c:pt>
                <c:pt idx="812">
                  <c:v>78800</c:v>
                </c:pt>
                <c:pt idx="813">
                  <c:v>78900</c:v>
                </c:pt>
                <c:pt idx="814">
                  <c:v>79000</c:v>
                </c:pt>
                <c:pt idx="815">
                  <c:v>79100</c:v>
                </c:pt>
                <c:pt idx="816">
                  <c:v>79200</c:v>
                </c:pt>
                <c:pt idx="817">
                  <c:v>79300</c:v>
                </c:pt>
                <c:pt idx="818">
                  <c:v>79400</c:v>
                </c:pt>
                <c:pt idx="819">
                  <c:v>79500</c:v>
                </c:pt>
                <c:pt idx="820">
                  <c:v>79600</c:v>
                </c:pt>
                <c:pt idx="821">
                  <c:v>79700</c:v>
                </c:pt>
                <c:pt idx="822">
                  <c:v>79800</c:v>
                </c:pt>
                <c:pt idx="823">
                  <c:v>79900</c:v>
                </c:pt>
                <c:pt idx="824">
                  <c:v>80000</c:v>
                </c:pt>
                <c:pt idx="825">
                  <c:v>80100</c:v>
                </c:pt>
                <c:pt idx="826">
                  <c:v>80200</c:v>
                </c:pt>
                <c:pt idx="827">
                  <c:v>80300</c:v>
                </c:pt>
                <c:pt idx="828">
                  <c:v>80400</c:v>
                </c:pt>
                <c:pt idx="829">
                  <c:v>80500</c:v>
                </c:pt>
                <c:pt idx="830">
                  <c:v>80600</c:v>
                </c:pt>
                <c:pt idx="831">
                  <c:v>80700</c:v>
                </c:pt>
                <c:pt idx="832">
                  <c:v>80800</c:v>
                </c:pt>
                <c:pt idx="833">
                  <c:v>80900</c:v>
                </c:pt>
                <c:pt idx="834">
                  <c:v>81000</c:v>
                </c:pt>
                <c:pt idx="835">
                  <c:v>81100</c:v>
                </c:pt>
                <c:pt idx="836">
                  <c:v>81200</c:v>
                </c:pt>
                <c:pt idx="837">
                  <c:v>81300</c:v>
                </c:pt>
                <c:pt idx="838">
                  <c:v>81400</c:v>
                </c:pt>
                <c:pt idx="839">
                  <c:v>81500</c:v>
                </c:pt>
                <c:pt idx="840">
                  <c:v>81600</c:v>
                </c:pt>
                <c:pt idx="841">
                  <c:v>81700</c:v>
                </c:pt>
                <c:pt idx="842">
                  <c:v>81800</c:v>
                </c:pt>
                <c:pt idx="843">
                  <c:v>81900</c:v>
                </c:pt>
                <c:pt idx="844">
                  <c:v>82000</c:v>
                </c:pt>
                <c:pt idx="845">
                  <c:v>82100</c:v>
                </c:pt>
                <c:pt idx="846">
                  <c:v>82200</c:v>
                </c:pt>
                <c:pt idx="847">
                  <c:v>82300</c:v>
                </c:pt>
                <c:pt idx="848">
                  <c:v>82400</c:v>
                </c:pt>
                <c:pt idx="849">
                  <c:v>82500</c:v>
                </c:pt>
                <c:pt idx="850">
                  <c:v>82600</c:v>
                </c:pt>
                <c:pt idx="851">
                  <c:v>82700</c:v>
                </c:pt>
                <c:pt idx="852">
                  <c:v>82800</c:v>
                </c:pt>
                <c:pt idx="853">
                  <c:v>82900</c:v>
                </c:pt>
                <c:pt idx="854">
                  <c:v>83000</c:v>
                </c:pt>
                <c:pt idx="855">
                  <c:v>83100</c:v>
                </c:pt>
                <c:pt idx="856">
                  <c:v>83200</c:v>
                </c:pt>
                <c:pt idx="857">
                  <c:v>83300</c:v>
                </c:pt>
                <c:pt idx="858">
                  <c:v>83400</c:v>
                </c:pt>
                <c:pt idx="859">
                  <c:v>83500</c:v>
                </c:pt>
                <c:pt idx="860">
                  <c:v>83600</c:v>
                </c:pt>
                <c:pt idx="861">
                  <c:v>83700</c:v>
                </c:pt>
                <c:pt idx="862">
                  <c:v>83800</c:v>
                </c:pt>
                <c:pt idx="863">
                  <c:v>83900</c:v>
                </c:pt>
                <c:pt idx="864">
                  <c:v>84000</c:v>
                </c:pt>
                <c:pt idx="865">
                  <c:v>84100</c:v>
                </c:pt>
                <c:pt idx="866">
                  <c:v>84200</c:v>
                </c:pt>
                <c:pt idx="867">
                  <c:v>84300</c:v>
                </c:pt>
                <c:pt idx="868">
                  <c:v>84400</c:v>
                </c:pt>
                <c:pt idx="869">
                  <c:v>84500</c:v>
                </c:pt>
                <c:pt idx="870">
                  <c:v>84600</c:v>
                </c:pt>
                <c:pt idx="871">
                  <c:v>84700</c:v>
                </c:pt>
                <c:pt idx="872">
                  <c:v>84800</c:v>
                </c:pt>
                <c:pt idx="873">
                  <c:v>84900</c:v>
                </c:pt>
                <c:pt idx="874">
                  <c:v>85000</c:v>
                </c:pt>
                <c:pt idx="875">
                  <c:v>85100</c:v>
                </c:pt>
                <c:pt idx="876">
                  <c:v>85200</c:v>
                </c:pt>
                <c:pt idx="877">
                  <c:v>85300</c:v>
                </c:pt>
                <c:pt idx="878">
                  <c:v>85400</c:v>
                </c:pt>
                <c:pt idx="879">
                  <c:v>85500</c:v>
                </c:pt>
                <c:pt idx="880">
                  <c:v>85600</c:v>
                </c:pt>
                <c:pt idx="881">
                  <c:v>85700</c:v>
                </c:pt>
                <c:pt idx="882">
                  <c:v>85800</c:v>
                </c:pt>
                <c:pt idx="883">
                  <c:v>85900</c:v>
                </c:pt>
                <c:pt idx="884">
                  <c:v>86000</c:v>
                </c:pt>
                <c:pt idx="885">
                  <c:v>86100</c:v>
                </c:pt>
                <c:pt idx="886">
                  <c:v>86200</c:v>
                </c:pt>
                <c:pt idx="887">
                  <c:v>86300</c:v>
                </c:pt>
                <c:pt idx="888">
                  <c:v>86400</c:v>
                </c:pt>
                <c:pt idx="889">
                  <c:v>86500</c:v>
                </c:pt>
                <c:pt idx="890">
                  <c:v>86600</c:v>
                </c:pt>
                <c:pt idx="891">
                  <c:v>86700</c:v>
                </c:pt>
                <c:pt idx="892">
                  <c:v>86800</c:v>
                </c:pt>
                <c:pt idx="893">
                  <c:v>86900</c:v>
                </c:pt>
                <c:pt idx="894">
                  <c:v>87000</c:v>
                </c:pt>
                <c:pt idx="895">
                  <c:v>87100</c:v>
                </c:pt>
                <c:pt idx="896">
                  <c:v>87200</c:v>
                </c:pt>
                <c:pt idx="897">
                  <c:v>87300</c:v>
                </c:pt>
                <c:pt idx="898">
                  <c:v>87400</c:v>
                </c:pt>
                <c:pt idx="899">
                  <c:v>87500</c:v>
                </c:pt>
                <c:pt idx="900">
                  <c:v>87600</c:v>
                </c:pt>
                <c:pt idx="901">
                  <c:v>87700</c:v>
                </c:pt>
                <c:pt idx="902">
                  <c:v>87800</c:v>
                </c:pt>
                <c:pt idx="903">
                  <c:v>87900</c:v>
                </c:pt>
                <c:pt idx="904">
                  <c:v>88000</c:v>
                </c:pt>
                <c:pt idx="905">
                  <c:v>88100</c:v>
                </c:pt>
                <c:pt idx="906">
                  <c:v>88200</c:v>
                </c:pt>
                <c:pt idx="907">
                  <c:v>88300</c:v>
                </c:pt>
                <c:pt idx="908">
                  <c:v>88400</c:v>
                </c:pt>
                <c:pt idx="909">
                  <c:v>88484</c:v>
                </c:pt>
              </c:numCache>
            </c:numRef>
          </c:xVal>
          <c:yVal>
            <c:numRef>
              <c:f>'Rarefaction_22 SAMPLES'!$W$3:$W$912</c:f>
              <c:numCache>
                <c:formatCode>General</c:formatCode>
                <c:ptCount val="910"/>
                <c:pt idx="0">
                  <c:v>1</c:v>
                </c:pt>
                <c:pt idx="1">
                  <c:v>59.210999999999999</c:v>
                </c:pt>
                <c:pt idx="2">
                  <c:v>69.55</c:v>
                </c:pt>
                <c:pt idx="3">
                  <c:v>96.775999999999996</c:v>
                </c:pt>
                <c:pt idx="4">
                  <c:v>127.181</c:v>
                </c:pt>
                <c:pt idx="5">
                  <c:v>153.80099999999999</c:v>
                </c:pt>
                <c:pt idx="6">
                  <c:v>177.52699999999999</c:v>
                </c:pt>
                <c:pt idx="7">
                  <c:v>199.506</c:v>
                </c:pt>
                <c:pt idx="8">
                  <c:v>220.107</c:v>
                </c:pt>
                <c:pt idx="9">
                  <c:v>239.374</c:v>
                </c:pt>
                <c:pt idx="10">
                  <c:v>257.65899999999999</c:v>
                </c:pt>
                <c:pt idx="11">
                  <c:v>275.18299999999999</c:v>
                </c:pt>
                <c:pt idx="12">
                  <c:v>291.94400000000002</c:v>
                </c:pt>
                <c:pt idx="13">
                  <c:v>308.233</c:v>
                </c:pt>
                <c:pt idx="14">
                  <c:v>323.99900000000002</c:v>
                </c:pt>
                <c:pt idx="15">
                  <c:v>339.101</c:v>
                </c:pt>
                <c:pt idx="16">
                  <c:v>353.83100000000002</c:v>
                </c:pt>
                <c:pt idx="17">
                  <c:v>358.25099999999998</c:v>
                </c:pt>
                <c:pt idx="18">
                  <c:v>368.17500000000001</c:v>
                </c:pt>
                <c:pt idx="19">
                  <c:v>382.154</c:v>
                </c:pt>
                <c:pt idx="20">
                  <c:v>395.67500000000001</c:v>
                </c:pt>
                <c:pt idx="21">
                  <c:v>408.75400000000002</c:v>
                </c:pt>
                <c:pt idx="22">
                  <c:v>421.56900000000002</c:v>
                </c:pt>
                <c:pt idx="23">
                  <c:v>434.21800000000002</c:v>
                </c:pt>
                <c:pt idx="24">
                  <c:v>446.303</c:v>
                </c:pt>
                <c:pt idx="25">
                  <c:v>458.11</c:v>
                </c:pt>
                <c:pt idx="26">
                  <c:v>470.01100000000002</c:v>
                </c:pt>
                <c:pt idx="27">
                  <c:v>481.483</c:v>
                </c:pt>
                <c:pt idx="28">
                  <c:v>492.863</c:v>
                </c:pt>
                <c:pt idx="29">
                  <c:v>503.97899999999998</c:v>
                </c:pt>
                <c:pt idx="30">
                  <c:v>514.80100000000004</c:v>
                </c:pt>
                <c:pt idx="31">
                  <c:v>525.64499999999998</c:v>
                </c:pt>
                <c:pt idx="32">
                  <c:v>535.91099999999994</c:v>
                </c:pt>
                <c:pt idx="33">
                  <c:v>546.14599999999996</c:v>
                </c:pt>
                <c:pt idx="34">
                  <c:v>556.25800000000004</c:v>
                </c:pt>
                <c:pt idx="35">
                  <c:v>566.23800000000006</c:v>
                </c:pt>
                <c:pt idx="36">
                  <c:v>576.07600000000002</c:v>
                </c:pt>
                <c:pt idx="37">
                  <c:v>585.83600000000001</c:v>
                </c:pt>
                <c:pt idx="38">
                  <c:v>595.29600000000005</c:v>
                </c:pt>
                <c:pt idx="39">
                  <c:v>604.51400000000001</c:v>
                </c:pt>
                <c:pt idx="40">
                  <c:v>613.75699999999995</c:v>
                </c:pt>
                <c:pt idx="41">
                  <c:v>622.74900000000002</c:v>
                </c:pt>
                <c:pt idx="42">
                  <c:v>631.73900000000003</c:v>
                </c:pt>
                <c:pt idx="43">
                  <c:v>640.52200000000005</c:v>
                </c:pt>
                <c:pt idx="44">
                  <c:v>649.03</c:v>
                </c:pt>
                <c:pt idx="45">
                  <c:v>657.88800000000003</c:v>
                </c:pt>
                <c:pt idx="46">
                  <c:v>666.471</c:v>
                </c:pt>
                <c:pt idx="47">
                  <c:v>674.846</c:v>
                </c:pt>
                <c:pt idx="48">
                  <c:v>682.98800000000006</c:v>
                </c:pt>
                <c:pt idx="49">
                  <c:v>691.10400000000004</c:v>
                </c:pt>
                <c:pt idx="50">
                  <c:v>699.49900000000002</c:v>
                </c:pt>
                <c:pt idx="51">
                  <c:v>707.50199999999995</c:v>
                </c:pt>
                <c:pt idx="52">
                  <c:v>715.43499999999995</c:v>
                </c:pt>
                <c:pt idx="53">
                  <c:v>723.23099999999999</c:v>
                </c:pt>
                <c:pt idx="54">
                  <c:v>723.76400000000001</c:v>
                </c:pt>
                <c:pt idx="55">
                  <c:v>730.87900000000002</c:v>
                </c:pt>
                <c:pt idx="56">
                  <c:v>738.43399999999997</c:v>
                </c:pt>
                <c:pt idx="57">
                  <c:v>745.89200000000005</c:v>
                </c:pt>
                <c:pt idx="58">
                  <c:v>753.36900000000003</c:v>
                </c:pt>
                <c:pt idx="59">
                  <c:v>760.77700000000004</c:v>
                </c:pt>
                <c:pt idx="60">
                  <c:v>768.005</c:v>
                </c:pt>
                <c:pt idx="61">
                  <c:v>775.18499999999995</c:v>
                </c:pt>
                <c:pt idx="62">
                  <c:v>782.39300000000003</c:v>
                </c:pt>
                <c:pt idx="63">
                  <c:v>789.52700000000004</c:v>
                </c:pt>
                <c:pt idx="64">
                  <c:v>796.55</c:v>
                </c:pt>
                <c:pt idx="65">
                  <c:v>803.51</c:v>
                </c:pt>
                <c:pt idx="66">
                  <c:v>810.226</c:v>
                </c:pt>
                <c:pt idx="67">
                  <c:v>817.06500000000005</c:v>
                </c:pt>
                <c:pt idx="68">
                  <c:v>823.798</c:v>
                </c:pt>
                <c:pt idx="69">
                  <c:v>830.43899999999996</c:v>
                </c:pt>
                <c:pt idx="70">
                  <c:v>836.91499999999996</c:v>
                </c:pt>
                <c:pt idx="71">
                  <c:v>843.29899999999998</c:v>
                </c:pt>
                <c:pt idx="72">
                  <c:v>849.89499999999998</c:v>
                </c:pt>
                <c:pt idx="73">
                  <c:v>856.31200000000001</c:v>
                </c:pt>
                <c:pt idx="74">
                  <c:v>862.65499999999997</c:v>
                </c:pt>
                <c:pt idx="75">
                  <c:v>869.029</c:v>
                </c:pt>
                <c:pt idx="76">
                  <c:v>875.32</c:v>
                </c:pt>
                <c:pt idx="77">
                  <c:v>881.51300000000003</c:v>
                </c:pt>
                <c:pt idx="78">
                  <c:v>887.63499999999999</c:v>
                </c:pt>
                <c:pt idx="79">
                  <c:v>893.64200000000005</c:v>
                </c:pt>
                <c:pt idx="80">
                  <c:v>899.75</c:v>
                </c:pt>
                <c:pt idx="81">
                  <c:v>905.78800000000001</c:v>
                </c:pt>
                <c:pt idx="82">
                  <c:v>911.74199999999996</c:v>
                </c:pt>
                <c:pt idx="83">
                  <c:v>917.48299999999995</c:v>
                </c:pt>
                <c:pt idx="84">
                  <c:v>923.30700000000002</c:v>
                </c:pt>
                <c:pt idx="85">
                  <c:v>929.05600000000004</c:v>
                </c:pt>
                <c:pt idx="86">
                  <c:v>934.774</c:v>
                </c:pt>
                <c:pt idx="87">
                  <c:v>940.39800000000002</c:v>
                </c:pt>
                <c:pt idx="88">
                  <c:v>946.03099999999995</c:v>
                </c:pt>
                <c:pt idx="89">
                  <c:v>951.62199999999996</c:v>
                </c:pt>
                <c:pt idx="90">
                  <c:v>957.08</c:v>
                </c:pt>
                <c:pt idx="91">
                  <c:v>962.54499999999996</c:v>
                </c:pt>
                <c:pt idx="92">
                  <c:v>967.99599999999998</c:v>
                </c:pt>
                <c:pt idx="93">
                  <c:v>973.452</c:v>
                </c:pt>
                <c:pt idx="94">
                  <c:v>978.68200000000002</c:v>
                </c:pt>
                <c:pt idx="95">
                  <c:v>983.92600000000004</c:v>
                </c:pt>
                <c:pt idx="96">
                  <c:v>989.23699999999997</c:v>
                </c:pt>
                <c:pt idx="97">
                  <c:v>994.38099999999997</c:v>
                </c:pt>
                <c:pt idx="98">
                  <c:v>999.60500000000002</c:v>
                </c:pt>
                <c:pt idx="99">
                  <c:v>1004.793</c:v>
                </c:pt>
                <c:pt idx="100">
                  <c:v>1010.126</c:v>
                </c:pt>
                <c:pt idx="101">
                  <c:v>1015.332</c:v>
                </c:pt>
                <c:pt idx="102">
                  <c:v>1020.331</c:v>
                </c:pt>
                <c:pt idx="103">
                  <c:v>1025.44</c:v>
                </c:pt>
                <c:pt idx="104">
                  <c:v>1030.4770000000001</c:v>
                </c:pt>
                <c:pt idx="105">
                  <c:v>1035.3879999999999</c:v>
                </c:pt>
                <c:pt idx="106">
                  <c:v>1040.241</c:v>
                </c:pt>
                <c:pt idx="107">
                  <c:v>1045.127</c:v>
                </c:pt>
                <c:pt idx="108">
                  <c:v>1050.0909999999999</c:v>
                </c:pt>
                <c:pt idx="109">
                  <c:v>1054.8979999999999</c:v>
                </c:pt>
                <c:pt idx="110">
                  <c:v>1059.7550000000001</c:v>
                </c:pt>
                <c:pt idx="111">
                  <c:v>1064.473</c:v>
                </c:pt>
                <c:pt idx="112">
                  <c:v>1069.296</c:v>
                </c:pt>
                <c:pt idx="113">
                  <c:v>1074.079</c:v>
                </c:pt>
                <c:pt idx="114">
                  <c:v>1078.751</c:v>
                </c:pt>
                <c:pt idx="115">
                  <c:v>1083.3230000000001</c:v>
                </c:pt>
                <c:pt idx="116">
                  <c:v>1087.9780000000001</c:v>
                </c:pt>
                <c:pt idx="117">
                  <c:v>1092.625</c:v>
                </c:pt>
                <c:pt idx="118">
                  <c:v>1097.3399999999999</c:v>
                </c:pt>
                <c:pt idx="119">
                  <c:v>1101.806</c:v>
                </c:pt>
                <c:pt idx="120">
                  <c:v>1106.3119999999999</c:v>
                </c:pt>
                <c:pt idx="121">
                  <c:v>1110.7719999999999</c:v>
                </c:pt>
                <c:pt idx="122">
                  <c:v>1115.1130000000001</c:v>
                </c:pt>
                <c:pt idx="123">
                  <c:v>1119.5129999999999</c:v>
                </c:pt>
                <c:pt idx="124">
                  <c:v>1122.424</c:v>
                </c:pt>
                <c:pt idx="125">
                  <c:v>1123.7660000000001</c:v>
                </c:pt>
                <c:pt idx="126">
                  <c:v>1127.9860000000001</c:v>
                </c:pt>
                <c:pt idx="127">
                  <c:v>1132.191</c:v>
                </c:pt>
                <c:pt idx="128">
                  <c:v>1136.5170000000001</c:v>
                </c:pt>
                <c:pt idx="129">
                  <c:v>1140.778</c:v>
                </c:pt>
                <c:pt idx="130">
                  <c:v>1145.0940000000001</c:v>
                </c:pt>
                <c:pt idx="131">
                  <c:v>1149.318</c:v>
                </c:pt>
                <c:pt idx="132">
                  <c:v>1153.5139999999999</c:v>
                </c:pt>
                <c:pt idx="133">
                  <c:v>1156.816</c:v>
                </c:pt>
                <c:pt idx="134">
                  <c:v>1157.6780000000001</c:v>
                </c:pt>
                <c:pt idx="135">
                  <c:v>1160.5809999999999</c:v>
                </c:pt>
                <c:pt idx="136">
                  <c:v>1161.7940000000001</c:v>
                </c:pt>
                <c:pt idx="137">
                  <c:v>1165.9280000000001</c:v>
                </c:pt>
                <c:pt idx="138">
                  <c:v>1170.011</c:v>
                </c:pt>
                <c:pt idx="139">
                  <c:v>1174.1110000000001</c:v>
                </c:pt>
                <c:pt idx="140">
                  <c:v>1176.3869999999999</c:v>
                </c:pt>
                <c:pt idx="141">
                  <c:v>1178.231</c:v>
                </c:pt>
                <c:pt idx="142">
                  <c:v>1181.4000000000001</c:v>
                </c:pt>
                <c:pt idx="143">
                  <c:v>1182.181</c:v>
                </c:pt>
                <c:pt idx="144">
                  <c:v>1186.1500000000001</c:v>
                </c:pt>
                <c:pt idx="145">
                  <c:v>1190.2159999999999</c:v>
                </c:pt>
                <c:pt idx="146">
                  <c:v>1194.117</c:v>
                </c:pt>
                <c:pt idx="147">
                  <c:v>1198.027</c:v>
                </c:pt>
                <c:pt idx="148">
                  <c:v>1201.9960000000001</c:v>
                </c:pt>
                <c:pt idx="149">
                  <c:v>1205.8679999999999</c:v>
                </c:pt>
                <c:pt idx="150">
                  <c:v>1209.778</c:v>
                </c:pt>
                <c:pt idx="151">
                  <c:v>1213.7629999999999</c:v>
                </c:pt>
                <c:pt idx="152">
                  <c:v>1217.614</c:v>
                </c:pt>
                <c:pt idx="153">
                  <c:v>1221.3720000000001</c:v>
                </c:pt>
                <c:pt idx="154">
                  <c:v>1225.1469999999999</c:v>
                </c:pt>
                <c:pt idx="155">
                  <c:v>1228.951</c:v>
                </c:pt>
                <c:pt idx="156">
                  <c:v>1232.79</c:v>
                </c:pt>
                <c:pt idx="157">
                  <c:v>1236.5309999999999</c:v>
                </c:pt>
                <c:pt idx="158">
                  <c:v>1240.252</c:v>
                </c:pt>
                <c:pt idx="159">
                  <c:v>1243.9860000000001</c:v>
                </c:pt>
                <c:pt idx="160">
                  <c:v>1247.579</c:v>
                </c:pt>
                <c:pt idx="161">
                  <c:v>1251.269</c:v>
                </c:pt>
                <c:pt idx="162">
                  <c:v>1254.8309999999999</c:v>
                </c:pt>
                <c:pt idx="163">
                  <c:v>1258.316</c:v>
                </c:pt>
                <c:pt idx="164">
                  <c:v>1261.9269999999999</c:v>
                </c:pt>
                <c:pt idx="165">
                  <c:v>1265.451</c:v>
                </c:pt>
                <c:pt idx="166">
                  <c:v>1269.039</c:v>
                </c:pt>
                <c:pt idx="167">
                  <c:v>1272.5619999999999</c:v>
                </c:pt>
                <c:pt idx="168">
                  <c:v>1276.0150000000001</c:v>
                </c:pt>
                <c:pt idx="169">
                  <c:v>1279.4380000000001</c:v>
                </c:pt>
                <c:pt idx="170">
                  <c:v>1280.914</c:v>
                </c:pt>
                <c:pt idx="171">
                  <c:v>1282.8209999999999</c:v>
                </c:pt>
                <c:pt idx="172">
                  <c:v>1286.2739999999999</c:v>
                </c:pt>
                <c:pt idx="173">
                  <c:v>1289.684</c:v>
                </c:pt>
                <c:pt idx="174">
                  <c:v>1293.124</c:v>
                </c:pt>
                <c:pt idx="175">
                  <c:v>1296.537</c:v>
                </c:pt>
                <c:pt idx="176">
                  <c:v>1299.884</c:v>
                </c:pt>
                <c:pt idx="177">
                  <c:v>1301.4480000000001</c:v>
                </c:pt>
                <c:pt idx="178">
                  <c:v>1303.2329999999999</c:v>
                </c:pt>
                <c:pt idx="179">
                  <c:v>1306.586</c:v>
                </c:pt>
                <c:pt idx="180">
                  <c:v>1310.011</c:v>
                </c:pt>
                <c:pt idx="181">
                  <c:v>1313.33</c:v>
                </c:pt>
                <c:pt idx="182">
                  <c:v>1316.5540000000001</c:v>
                </c:pt>
                <c:pt idx="183">
                  <c:v>1319.7829999999999</c:v>
                </c:pt>
                <c:pt idx="184">
                  <c:v>1323.079</c:v>
                </c:pt>
                <c:pt idx="185">
                  <c:v>1326.146</c:v>
                </c:pt>
                <c:pt idx="186">
                  <c:v>1326.211</c:v>
                </c:pt>
                <c:pt idx="187">
                  <c:v>1329.5060000000001</c:v>
                </c:pt>
                <c:pt idx="188">
                  <c:v>1332.626</c:v>
                </c:pt>
                <c:pt idx="189">
                  <c:v>1335.9359999999999</c:v>
                </c:pt>
                <c:pt idx="190">
                  <c:v>1339.162</c:v>
                </c:pt>
                <c:pt idx="191">
                  <c:v>1342.3440000000001</c:v>
                </c:pt>
                <c:pt idx="192">
                  <c:v>1345.547</c:v>
                </c:pt>
                <c:pt idx="193">
                  <c:v>1348.5930000000001</c:v>
                </c:pt>
                <c:pt idx="194">
                  <c:v>1351.59</c:v>
                </c:pt>
                <c:pt idx="195">
                  <c:v>1354.6780000000001</c:v>
                </c:pt>
                <c:pt idx="196">
                  <c:v>1356.9780000000001</c:v>
                </c:pt>
                <c:pt idx="197">
                  <c:v>1357.663</c:v>
                </c:pt>
                <c:pt idx="198">
                  <c:v>1360.693</c:v>
                </c:pt>
                <c:pt idx="199">
                  <c:v>1363.7850000000001</c:v>
                </c:pt>
                <c:pt idx="200">
                  <c:v>1366.78</c:v>
                </c:pt>
                <c:pt idx="201">
                  <c:v>1369.876</c:v>
                </c:pt>
                <c:pt idx="202">
                  <c:v>1372.838</c:v>
                </c:pt>
                <c:pt idx="203">
                  <c:v>1375.8</c:v>
                </c:pt>
                <c:pt idx="204">
                  <c:v>1377.2860000000001</c:v>
                </c:pt>
                <c:pt idx="205">
                  <c:v>1378.8630000000001</c:v>
                </c:pt>
                <c:pt idx="206">
                  <c:v>1381.7070000000001</c:v>
                </c:pt>
                <c:pt idx="207">
                  <c:v>1381.8789999999999</c:v>
                </c:pt>
                <c:pt idx="208">
                  <c:v>1384.9349999999999</c:v>
                </c:pt>
                <c:pt idx="209">
                  <c:v>1387.8720000000001</c:v>
                </c:pt>
                <c:pt idx="210">
                  <c:v>1390.7660000000001</c:v>
                </c:pt>
                <c:pt idx="211">
                  <c:v>1393.682</c:v>
                </c:pt>
                <c:pt idx="212">
                  <c:v>1396.557</c:v>
                </c:pt>
                <c:pt idx="213">
                  <c:v>1399.453</c:v>
                </c:pt>
                <c:pt idx="214">
                  <c:v>1402.252</c:v>
                </c:pt>
                <c:pt idx="215">
                  <c:v>1405.13</c:v>
                </c:pt>
                <c:pt idx="216">
                  <c:v>1408.0150000000001</c:v>
                </c:pt>
                <c:pt idx="217">
                  <c:v>1410.8150000000001</c:v>
                </c:pt>
                <c:pt idx="218">
                  <c:v>1413.527</c:v>
                </c:pt>
                <c:pt idx="219">
                  <c:v>1416.328</c:v>
                </c:pt>
                <c:pt idx="220">
                  <c:v>1419.1869999999999</c:v>
                </c:pt>
                <c:pt idx="221">
                  <c:v>1421.9670000000001</c:v>
                </c:pt>
                <c:pt idx="222">
                  <c:v>1424.71</c:v>
                </c:pt>
                <c:pt idx="223">
                  <c:v>1427.46</c:v>
                </c:pt>
                <c:pt idx="224">
                  <c:v>1430.2080000000001</c:v>
                </c:pt>
                <c:pt idx="225">
                  <c:v>1432.9939999999999</c:v>
                </c:pt>
                <c:pt idx="226">
                  <c:v>1435.7270000000001</c:v>
                </c:pt>
                <c:pt idx="227">
                  <c:v>1438.442</c:v>
                </c:pt>
                <c:pt idx="228">
                  <c:v>1441.1379999999999</c:v>
                </c:pt>
                <c:pt idx="229">
                  <c:v>1443.8589999999999</c:v>
                </c:pt>
                <c:pt idx="230">
                  <c:v>1446.5530000000001</c:v>
                </c:pt>
                <c:pt idx="231">
                  <c:v>1449.317</c:v>
                </c:pt>
                <c:pt idx="232">
                  <c:v>1451.91</c:v>
                </c:pt>
                <c:pt idx="233">
                  <c:v>1454.47</c:v>
                </c:pt>
                <c:pt idx="234">
                  <c:v>1457.07</c:v>
                </c:pt>
                <c:pt idx="235">
                  <c:v>1459.633</c:v>
                </c:pt>
                <c:pt idx="236">
                  <c:v>1462.2090000000001</c:v>
                </c:pt>
                <c:pt idx="237">
                  <c:v>1464.7560000000001</c:v>
                </c:pt>
                <c:pt idx="238">
                  <c:v>1467.318</c:v>
                </c:pt>
                <c:pt idx="239">
                  <c:v>1469.7550000000001</c:v>
                </c:pt>
                <c:pt idx="240">
                  <c:v>1472.367</c:v>
                </c:pt>
                <c:pt idx="241">
                  <c:v>1474.893</c:v>
                </c:pt>
                <c:pt idx="242">
                  <c:v>1477.442</c:v>
                </c:pt>
                <c:pt idx="243">
                  <c:v>1479.915</c:v>
                </c:pt>
                <c:pt idx="244">
                  <c:v>1482.461</c:v>
                </c:pt>
                <c:pt idx="245">
                  <c:v>1484.93</c:v>
                </c:pt>
                <c:pt idx="246">
                  <c:v>1487.45</c:v>
                </c:pt>
                <c:pt idx="247">
                  <c:v>1489.942</c:v>
                </c:pt>
                <c:pt idx="248">
                  <c:v>1492.365</c:v>
                </c:pt>
                <c:pt idx="249">
                  <c:v>1494.894</c:v>
                </c:pt>
                <c:pt idx="250">
                  <c:v>1497.336</c:v>
                </c:pt>
                <c:pt idx="251">
                  <c:v>1499.7829999999999</c:v>
                </c:pt>
                <c:pt idx="252">
                  <c:v>1502.31</c:v>
                </c:pt>
                <c:pt idx="253">
                  <c:v>1504.751</c:v>
                </c:pt>
                <c:pt idx="254">
                  <c:v>1507.2280000000001</c:v>
                </c:pt>
                <c:pt idx="255">
                  <c:v>1509.6949999999999</c:v>
                </c:pt>
                <c:pt idx="256">
                  <c:v>1512.027</c:v>
                </c:pt>
                <c:pt idx="257">
                  <c:v>1514.4010000000001</c:v>
                </c:pt>
                <c:pt idx="258">
                  <c:v>1516.771</c:v>
                </c:pt>
                <c:pt idx="259">
                  <c:v>1519.133</c:v>
                </c:pt>
                <c:pt idx="260">
                  <c:v>1521.58</c:v>
                </c:pt>
                <c:pt idx="261">
                  <c:v>1523.9079999999999</c:v>
                </c:pt>
                <c:pt idx="262">
                  <c:v>1526.3230000000001</c:v>
                </c:pt>
                <c:pt idx="263">
                  <c:v>1528.646</c:v>
                </c:pt>
                <c:pt idx="264">
                  <c:v>1530.952</c:v>
                </c:pt>
                <c:pt idx="265">
                  <c:v>1533.242</c:v>
                </c:pt>
                <c:pt idx="266">
                  <c:v>1535.509</c:v>
                </c:pt>
                <c:pt idx="267">
                  <c:v>1537.806</c:v>
                </c:pt>
                <c:pt idx="268">
                  <c:v>1540.16</c:v>
                </c:pt>
                <c:pt idx="269">
                  <c:v>1542.394</c:v>
                </c:pt>
                <c:pt idx="270">
                  <c:v>1544.58</c:v>
                </c:pt>
                <c:pt idx="271">
                  <c:v>1546.8309999999999</c:v>
                </c:pt>
                <c:pt idx="272">
                  <c:v>1549.1179999999999</c:v>
                </c:pt>
                <c:pt idx="273">
                  <c:v>1551.3230000000001</c:v>
                </c:pt>
                <c:pt idx="274">
                  <c:v>1553.5340000000001</c:v>
                </c:pt>
                <c:pt idx="275">
                  <c:v>1555.778</c:v>
                </c:pt>
                <c:pt idx="276">
                  <c:v>1558.0440000000001</c:v>
                </c:pt>
                <c:pt idx="277">
                  <c:v>1560.21</c:v>
                </c:pt>
                <c:pt idx="278">
                  <c:v>1562.367</c:v>
                </c:pt>
                <c:pt idx="279">
                  <c:v>1564.5229999999999</c:v>
                </c:pt>
                <c:pt idx="280">
                  <c:v>1566.627</c:v>
                </c:pt>
                <c:pt idx="281">
                  <c:v>1568.759</c:v>
                </c:pt>
                <c:pt idx="282">
                  <c:v>1570.8810000000001</c:v>
                </c:pt>
                <c:pt idx="283">
                  <c:v>1572.9949999999999</c:v>
                </c:pt>
                <c:pt idx="284">
                  <c:v>1575.125</c:v>
                </c:pt>
                <c:pt idx="285">
                  <c:v>1577.252</c:v>
                </c:pt>
                <c:pt idx="286">
                  <c:v>1579.39</c:v>
                </c:pt>
                <c:pt idx="287">
                  <c:v>1581.4780000000001</c:v>
                </c:pt>
                <c:pt idx="288">
                  <c:v>1583.5630000000001</c:v>
                </c:pt>
                <c:pt idx="289">
                  <c:v>1585.7139999999999</c:v>
                </c:pt>
                <c:pt idx="290">
                  <c:v>1587.789</c:v>
                </c:pt>
                <c:pt idx="291">
                  <c:v>1589.8710000000001</c:v>
                </c:pt>
                <c:pt idx="292">
                  <c:v>1591.9349999999999</c:v>
                </c:pt>
                <c:pt idx="293">
                  <c:v>1594.0170000000001</c:v>
                </c:pt>
                <c:pt idx="294">
                  <c:v>1596.048</c:v>
                </c:pt>
                <c:pt idx="295">
                  <c:v>1598.0129999999999</c:v>
                </c:pt>
                <c:pt idx="296">
                  <c:v>1600.0519999999999</c:v>
                </c:pt>
                <c:pt idx="297">
                  <c:v>1602.1569999999999</c:v>
                </c:pt>
                <c:pt idx="298">
                  <c:v>1604.1389999999999</c:v>
                </c:pt>
                <c:pt idx="299">
                  <c:v>1606.1130000000001</c:v>
                </c:pt>
                <c:pt idx="300">
                  <c:v>1606.874</c:v>
                </c:pt>
                <c:pt idx="301">
                  <c:v>1608.088</c:v>
                </c:pt>
                <c:pt idx="302">
                  <c:v>1610.1420000000001</c:v>
                </c:pt>
                <c:pt idx="303">
                  <c:v>1612.058</c:v>
                </c:pt>
                <c:pt idx="304">
                  <c:v>1614.049</c:v>
                </c:pt>
                <c:pt idx="305">
                  <c:v>1616.046</c:v>
                </c:pt>
                <c:pt idx="306">
                  <c:v>1618.0350000000001</c:v>
                </c:pt>
                <c:pt idx="307">
                  <c:v>1619.9690000000001</c:v>
                </c:pt>
                <c:pt idx="308">
                  <c:v>1621.99</c:v>
                </c:pt>
                <c:pt idx="309">
                  <c:v>1623.846</c:v>
                </c:pt>
                <c:pt idx="310">
                  <c:v>1625.771</c:v>
                </c:pt>
                <c:pt idx="311">
                  <c:v>1627.7260000000001</c:v>
                </c:pt>
                <c:pt idx="312">
                  <c:v>1629.62</c:v>
                </c:pt>
                <c:pt idx="313">
                  <c:v>1631.4749999999999</c:v>
                </c:pt>
                <c:pt idx="314">
                  <c:v>1633.425</c:v>
                </c:pt>
                <c:pt idx="315">
                  <c:v>1635.299</c:v>
                </c:pt>
                <c:pt idx="316">
                  <c:v>1637.1949999999999</c:v>
                </c:pt>
                <c:pt idx="317">
                  <c:v>1639.079</c:v>
                </c:pt>
                <c:pt idx="318">
                  <c:v>1640.99</c:v>
                </c:pt>
                <c:pt idx="319">
                  <c:v>1642.838</c:v>
                </c:pt>
                <c:pt idx="320">
                  <c:v>1644.6690000000001</c:v>
                </c:pt>
                <c:pt idx="321">
                  <c:v>1646.47</c:v>
                </c:pt>
                <c:pt idx="322">
                  <c:v>1648.3150000000001</c:v>
                </c:pt>
                <c:pt idx="323">
                  <c:v>1650.213</c:v>
                </c:pt>
                <c:pt idx="324">
                  <c:v>1652.048</c:v>
                </c:pt>
                <c:pt idx="325">
                  <c:v>1653.8779999999999</c:v>
                </c:pt>
                <c:pt idx="326">
                  <c:v>1655.748</c:v>
                </c:pt>
                <c:pt idx="327">
                  <c:v>1657.5820000000001</c:v>
                </c:pt>
                <c:pt idx="328">
                  <c:v>1659.346</c:v>
                </c:pt>
                <c:pt idx="329">
                  <c:v>1661.162</c:v>
                </c:pt>
                <c:pt idx="330">
                  <c:v>1662.9970000000001</c:v>
                </c:pt>
                <c:pt idx="331">
                  <c:v>1664.7660000000001</c:v>
                </c:pt>
                <c:pt idx="332">
                  <c:v>1666.511</c:v>
                </c:pt>
                <c:pt idx="333">
                  <c:v>1668.2750000000001</c:v>
                </c:pt>
                <c:pt idx="334">
                  <c:v>1670.0709999999999</c:v>
                </c:pt>
                <c:pt idx="335">
                  <c:v>1671.883</c:v>
                </c:pt>
                <c:pt idx="336">
                  <c:v>1673.636</c:v>
                </c:pt>
                <c:pt idx="337">
                  <c:v>1675.421</c:v>
                </c:pt>
                <c:pt idx="338">
                  <c:v>1677.241</c:v>
                </c:pt>
                <c:pt idx="339">
                  <c:v>1678.9949999999999</c:v>
                </c:pt>
                <c:pt idx="340">
                  <c:v>1680.759</c:v>
                </c:pt>
                <c:pt idx="341">
                  <c:v>1682.46</c:v>
                </c:pt>
                <c:pt idx="342">
                  <c:v>1684.1849999999999</c:v>
                </c:pt>
                <c:pt idx="343">
                  <c:v>1685.9939999999999</c:v>
                </c:pt>
                <c:pt idx="344">
                  <c:v>1687.674</c:v>
                </c:pt>
                <c:pt idx="345">
                  <c:v>1689.318</c:v>
                </c:pt>
                <c:pt idx="346">
                  <c:v>1691.019</c:v>
                </c:pt>
                <c:pt idx="347">
                  <c:v>1692.7809999999999</c:v>
                </c:pt>
                <c:pt idx="348">
                  <c:v>1694.4659999999999</c:v>
                </c:pt>
                <c:pt idx="349">
                  <c:v>1696.1379999999999</c:v>
                </c:pt>
                <c:pt idx="350">
                  <c:v>1697.7529999999999</c:v>
                </c:pt>
                <c:pt idx="351">
                  <c:v>1699.366</c:v>
                </c:pt>
                <c:pt idx="352">
                  <c:v>1701.0309999999999</c:v>
                </c:pt>
                <c:pt idx="353">
                  <c:v>1702.673</c:v>
                </c:pt>
                <c:pt idx="354">
                  <c:v>1704.318</c:v>
                </c:pt>
                <c:pt idx="355">
                  <c:v>1705.979</c:v>
                </c:pt>
                <c:pt idx="356">
                  <c:v>1707.577</c:v>
                </c:pt>
                <c:pt idx="357">
                  <c:v>1709.251</c:v>
                </c:pt>
                <c:pt idx="358">
                  <c:v>1710.905</c:v>
                </c:pt>
                <c:pt idx="359">
                  <c:v>1712.4739999999999</c:v>
                </c:pt>
                <c:pt idx="360">
                  <c:v>1714.1590000000001</c:v>
                </c:pt>
                <c:pt idx="361">
                  <c:v>1715.7660000000001</c:v>
                </c:pt>
                <c:pt idx="362">
                  <c:v>1717.355</c:v>
                </c:pt>
                <c:pt idx="363">
                  <c:v>1718.9290000000001</c:v>
                </c:pt>
                <c:pt idx="364">
                  <c:v>1719.52</c:v>
                </c:pt>
                <c:pt idx="365">
                  <c:v>1720.4939999999999</c:v>
                </c:pt>
                <c:pt idx="366">
                  <c:v>1722.047</c:v>
                </c:pt>
                <c:pt idx="367">
                  <c:v>1723.6489999999999</c:v>
                </c:pt>
                <c:pt idx="368">
                  <c:v>1725.17</c:v>
                </c:pt>
                <c:pt idx="369">
                  <c:v>1726.721</c:v>
                </c:pt>
                <c:pt idx="370">
                  <c:v>1728.326</c:v>
                </c:pt>
                <c:pt idx="371">
                  <c:v>1729.8340000000001</c:v>
                </c:pt>
                <c:pt idx="372">
                  <c:v>1731.4590000000001</c:v>
                </c:pt>
                <c:pt idx="373">
                  <c:v>1733.027</c:v>
                </c:pt>
                <c:pt idx="374">
                  <c:v>1734.5530000000001</c:v>
                </c:pt>
                <c:pt idx="375">
                  <c:v>1736.1079999999999</c:v>
                </c:pt>
                <c:pt idx="376">
                  <c:v>1737.652</c:v>
                </c:pt>
                <c:pt idx="377">
                  <c:v>1739.181</c:v>
                </c:pt>
                <c:pt idx="378">
                  <c:v>1740.646</c:v>
                </c:pt>
                <c:pt idx="379">
                  <c:v>1742.143</c:v>
                </c:pt>
                <c:pt idx="380">
                  <c:v>1743.6420000000001</c:v>
                </c:pt>
                <c:pt idx="381">
                  <c:v>1745.211</c:v>
                </c:pt>
                <c:pt idx="382">
                  <c:v>1746.6690000000001</c:v>
                </c:pt>
                <c:pt idx="383">
                  <c:v>1748.1279999999999</c:v>
                </c:pt>
                <c:pt idx="384">
                  <c:v>1749.6030000000001</c:v>
                </c:pt>
                <c:pt idx="385">
                  <c:v>1751.107</c:v>
                </c:pt>
                <c:pt idx="386">
                  <c:v>1752.538</c:v>
                </c:pt>
                <c:pt idx="387">
                  <c:v>1753.9580000000001</c:v>
                </c:pt>
                <c:pt idx="388">
                  <c:v>1755.4970000000001</c:v>
                </c:pt>
                <c:pt idx="389">
                  <c:v>1756.9749999999999</c:v>
                </c:pt>
                <c:pt idx="390">
                  <c:v>1758.3510000000001</c:v>
                </c:pt>
                <c:pt idx="391">
                  <c:v>1759.7639999999999</c:v>
                </c:pt>
                <c:pt idx="392">
                  <c:v>1761.203</c:v>
                </c:pt>
                <c:pt idx="393">
                  <c:v>1762.627</c:v>
                </c:pt>
                <c:pt idx="394">
                  <c:v>1764.1389999999999</c:v>
                </c:pt>
                <c:pt idx="395">
                  <c:v>1765.537</c:v>
                </c:pt>
                <c:pt idx="396">
                  <c:v>1766.9469999999999</c:v>
                </c:pt>
                <c:pt idx="397">
                  <c:v>1768.394</c:v>
                </c:pt>
                <c:pt idx="398">
                  <c:v>1769.8309999999999</c:v>
                </c:pt>
                <c:pt idx="399">
                  <c:v>1771.354</c:v>
                </c:pt>
                <c:pt idx="400">
                  <c:v>1772.7850000000001</c:v>
                </c:pt>
                <c:pt idx="401">
                  <c:v>1774.223</c:v>
                </c:pt>
                <c:pt idx="402">
                  <c:v>1775.5909999999999</c:v>
                </c:pt>
                <c:pt idx="403">
                  <c:v>1776.999</c:v>
                </c:pt>
                <c:pt idx="404">
                  <c:v>1778.412</c:v>
                </c:pt>
                <c:pt idx="405">
                  <c:v>1779.6990000000001</c:v>
                </c:pt>
                <c:pt idx="406">
                  <c:v>1781.0920000000001</c:v>
                </c:pt>
                <c:pt idx="407">
                  <c:v>1782.45</c:v>
                </c:pt>
                <c:pt idx="408">
                  <c:v>1783.838</c:v>
                </c:pt>
                <c:pt idx="409">
                  <c:v>1785.174</c:v>
                </c:pt>
                <c:pt idx="410">
                  <c:v>1786.5440000000001</c:v>
                </c:pt>
                <c:pt idx="411">
                  <c:v>1787.8620000000001</c:v>
                </c:pt>
                <c:pt idx="412">
                  <c:v>1789.27</c:v>
                </c:pt>
                <c:pt idx="413">
                  <c:v>1790.6410000000001</c:v>
                </c:pt>
                <c:pt idx="414">
                  <c:v>1791.981</c:v>
                </c:pt>
                <c:pt idx="415">
                  <c:v>1793.4159999999999</c:v>
                </c:pt>
                <c:pt idx="416">
                  <c:v>1794.7560000000001</c:v>
                </c:pt>
                <c:pt idx="417">
                  <c:v>1796.08</c:v>
                </c:pt>
                <c:pt idx="418">
                  <c:v>1797.3789999999999</c:v>
                </c:pt>
                <c:pt idx="419">
                  <c:v>1798.6420000000001</c:v>
                </c:pt>
                <c:pt idx="420">
                  <c:v>1799.9359999999999</c:v>
                </c:pt>
                <c:pt idx="421">
                  <c:v>1801.2470000000001</c:v>
                </c:pt>
                <c:pt idx="422">
                  <c:v>1802.615</c:v>
                </c:pt>
                <c:pt idx="423">
                  <c:v>1803.8989999999999</c:v>
                </c:pt>
                <c:pt idx="424">
                  <c:v>1805.18</c:v>
                </c:pt>
                <c:pt idx="425">
                  <c:v>1806.5050000000001</c:v>
                </c:pt>
                <c:pt idx="426">
                  <c:v>1807.7429999999999</c:v>
                </c:pt>
                <c:pt idx="427">
                  <c:v>1809.0709999999999</c:v>
                </c:pt>
                <c:pt idx="428">
                  <c:v>1810.373</c:v>
                </c:pt>
                <c:pt idx="429">
                  <c:v>1811.6690000000001</c:v>
                </c:pt>
                <c:pt idx="430">
                  <c:v>1812.915</c:v>
                </c:pt>
                <c:pt idx="431">
                  <c:v>1814.1279999999999</c:v>
                </c:pt>
                <c:pt idx="432">
                  <c:v>1815.421</c:v>
                </c:pt>
                <c:pt idx="433">
                  <c:v>1816.7149999999999</c:v>
                </c:pt>
                <c:pt idx="434">
                  <c:v>1817.989</c:v>
                </c:pt>
                <c:pt idx="435">
                  <c:v>1819.23</c:v>
                </c:pt>
                <c:pt idx="436">
                  <c:v>1820.47</c:v>
                </c:pt>
                <c:pt idx="437">
                  <c:v>1821.739</c:v>
                </c:pt>
                <c:pt idx="438">
                  <c:v>1822.9739999999999</c:v>
                </c:pt>
                <c:pt idx="439">
                  <c:v>1824.1759999999999</c:v>
                </c:pt>
                <c:pt idx="440">
                  <c:v>1825.377</c:v>
                </c:pt>
                <c:pt idx="441">
                  <c:v>1826.625</c:v>
                </c:pt>
                <c:pt idx="442">
                  <c:v>1827.865</c:v>
                </c:pt>
                <c:pt idx="443">
                  <c:v>1829.0309999999999</c:v>
                </c:pt>
                <c:pt idx="444">
                  <c:v>1830.2570000000001</c:v>
                </c:pt>
                <c:pt idx="445">
                  <c:v>1831.492</c:v>
                </c:pt>
                <c:pt idx="446">
                  <c:v>1832.704</c:v>
                </c:pt>
                <c:pt idx="447">
                  <c:v>1833.9639999999999</c:v>
                </c:pt>
                <c:pt idx="448">
                  <c:v>1835.135</c:v>
                </c:pt>
                <c:pt idx="449">
                  <c:v>1836.328</c:v>
                </c:pt>
                <c:pt idx="450">
                  <c:v>1837.5050000000001</c:v>
                </c:pt>
                <c:pt idx="451">
                  <c:v>1838.6769999999999</c:v>
                </c:pt>
                <c:pt idx="452">
                  <c:v>1839.905</c:v>
                </c:pt>
                <c:pt idx="453">
                  <c:v>1841.0640000000001</c:v>
                </c:pt>
                <c:pt idx="454">
                  <c:v>1842.249</c:v>
                </c:pt>
                <c:pt idx="455">
                  <c:v>1843.471</c:v>
                </c:pt>
                <c:pt idx="456">
                  <c:v>1844.7329999999999</c:v>
                </c:pt>
                <c:pt idx="457">
                  <c:v>1845.9369999999999</c:v>
                </c:pt>
                <c:pt idx="458">
                  <c:v>1847.1110000000001</c:v>
                </c:pt>
                <c:pt idx="459">
                  <c:v>1848.2550000000001</c:v>
                </c:pt>
                <c:pt idx="460">
                  <c:v>1849.423</c:v>
                </c:pt>
                <c:pt idx="461">
                  <c:v>1850.674</c:v>
                </c:pt>
                <c:pt idx="462">
                  <c:v>1851.854</c:v>
                </c:pt>
                <c:pt idx="463">
                  <c:v>1852.9829999999999</c:v>
                </c:pt>
                <c:pt idx="464">
                  <c:v>1854.1179999999999</c:v>
                </c:pt>
                <c:pt idx="465">
                  <c:v>1855.2829999999999</c:v>
                </c:pt>
                <c:pt idx="466">
                  <c:v>1856.3520000000001</c:v>
                </c:pt>
                <c:pt idx="467">
                  <c:v>1857.548</c:v>
                </c:pt>
                <c:pt idx="468">
                  <c:v>1858.6759999999999</c:v>
                </c:pt>
                <c:pt idx="469">
                  <c:v>1859.864</c:v>
                </c:pt>
                <c:pt idx="470">
                  <c:v>1861.0350000000001</c:v>
                </c:pt>
                <c:pt idx="471">
                  <c:v>1862.146</c:v>
                </c:pt>
                <c:pt idx="472">
                  <c:v>1863.2940000000001</c:v>
                </c:pt>
                <c:pt idx="473">
                  <c:v>1864.5139999999999</c:v>
                </c:pt>
                <c:pt idx="474">
                  <c:v>1865.62</c:v>
                </c:pt>
                <c:pt idx="475">
                  <c:v>1866.7529999999999</c:v>
                </c:pt>
                <c:pt idx="476">
                  <c:v>1867.838</c:v>
                </c:pt>
                <c:pt idx="477">
                  <c:v>1869.0260000000001</c:v>
                </c:pt>
                <c:pt idx="478">
                  <c:v>1870.192</c:v>
                </c:pt>
                <c:pt idx="479">
                  <c:v>1871.2670000000001</c:v>
                </c:pt>
                <c:pt idx="480">
                  <c:v>1872.375</c:v>
                </c:pt>
                <c:pt idx="481">
                  <c:v>1873.51</c:v>
                </c:pt>
                <c:pt idx="482">
                  <c:v>1874.6110000000001</c:v>
                </c:pt>
                <c:pt idx="483">
                  <c:v>1875.69</c:v>
                </c:pt>
                <c:pt idx="484">
                  <c:v>1876.7329999999999</c:v>
                </c:pt>
                <c:pt idx="485">
                  <c:v>1877.8520000000001</c:v>
                </c:pt>
                <c:pt idx="486">
                  <c:v>1878.941</c:v>
                </c:pt>
                <c:pt idx="487">
                  <c:v>1880.068</c:v>
                </c:pt>
                <c:pt idx="488">
                  <c:v>1881.1669999999999</c:v>
                </c:pt>
                <c:pt idx="489">
                  <c:v>1882.2629999999999</c:v>
                </c:pt>
                <c:pt idx="490">
                  <c:v>1883.316</c:v>
                </c:pt>
                <c:pt idx="491">
                  <c:v>1884.3969999999999</c:v>
                </c:pt>
                <c:pt idx="492">
                  <c:v>1885.5039999999999</c:v>
                </c:pt>
                <c:pt idx="493">
                  <c:v>1886.598</c:v>
                </c:pt>
                <c:pt idx="494">
                  <c:v>1887.63</c:v>
                </c:pt>
                <c:pt idx="495">
                  <c:v>1888.6969999999999</c:v>
                </c:pt>
                <c:pt idx="496">
                  <c:v>1889.7249999999999</c:v>
                </c:pt>
                <c:pt idx="497">
                  <c:v>1890.7860000000001</c:v>
                </c:pt>
                <c:pt idx="498">
                  <c:v>1891.817</c:v>
                </c:pt>
                <c:pt idx="499">
                  <c:v>1892.8810000000001</c:v>
                </c:pt>
                <c:pt idx="500">
                  <c:v>1893.9390000000001</c:v>
                </c:pt>
                <c:pt idx="501">
                  <c:v>1894.9829999999999</c:v>
                </c:pt>
                <c:pt idx="502">
                  <c:v>1896.066</c:v>
                </c:pt>
                <c:pt idx="503">
                  <c:v>1897.1179999999999</c:v>
                </c:pt>
                <c:pt idx="504">
                  <c:v>1898.096</c:v>
                </c:pt>
                <c:pt idx="505">
                  <c:v>1899.162</c:v>
                </c:pt>
                <c:pt idx="506">
                  <c:v>1900.174</c:v>
                </c:pt>
                <c:pt idx="507">
                  <c:v>1901.229</c:v>
                </c:pt>
                <c:pt idx="508">
                  <c:v>1902.2080000000001</c:v>
                </c:pt>
                <c:pt idx="509">
                  <c:v>1903.211</c:v>
                </c:pt>
                <c:pt idx="510">
                  <c:v>1904.2460000000001</c:v>
                </c:pt>
                <c:pt idx="511">
                  <c:v>1905.269</c:v>
                </c:pt>
                <c:pt idx="512">
                  <c:v>1906.2629999999999</c:v>
                </c:pt>
                <c:pt idx="513">
                  <c:v>1907.289</c:v>
                </c:pt>
                <c:pt idx="514">
                  <c:v>1908.3109999999999</c:v>
                </c:pt>
                <c:pt idx="515">
                  <c:v>1909.28</c:v>
                </c:pt>
                <c:pt idx="516">
                  <c:v>1910.2929999999999</c:v>
                </c:pt>
                <c:pt idx="517">
                  <c:v>1911.26</c:v>
                </c:pt>
                <c:pt idx="518">
                  <c:v>1912.211</c:v>
                </c:pt>
                <c:pt idx="519">
                  <c:v>1913.2</c:v>
                </c:pt>
                <c:pt idx="520">
                  <c:v>1914.1659999999999</c:v>
                </c:pt>
                <c:pt idx="521">
                  <c:v>1915.1389999999999</c:v>
                </c:pt>
                <c:pt idx="522">
                  <c:v>1916.0920000000001</c:v>
                </c:pt>
                <c:pt idx="523">
                  <c:v>1917.105</c:v>
                </c:pt>
                <c:pt idx="524">
                  <c:v>1918.0119999999999</c:v>
                </c:pt>
                <c:pt idx="525">
                  <c:v>1918.9549999999999</c:v>
                </c:pt>
                <c:pt idx="526">
                  <c:v>1919.941</c:v>
                </c:pt>
                <c:pt idx="527">
                  <c:v>1920.89</c:v>
                </c:pt>
                <c:pt idx="528">
                  <c:v>1921.876</c:v>
                </c:pt>
                <c:pt idx="529">
                  <c:v>1922.8620000000001</c:v>
                </c:pt>
                <c:pt idx="530">
                  <c:v>1923.8019999999999</c:v>
                </c:pt>
                <c:pt idx="531">
                  <c:v>1924.7460000000001</c:v>
                </c:pt>
                <c:pt idx="532">
                  <c:v>1925.7149999999999</c:v>
                </c:pt>
                <c:pt idx="533">
                  <c:v>1926.691</c:v>
                </c:pt>
                <c:pt idx="534">
                  <c:v>1927.6279999999999</c:v>
                </c:pt>
                <c:pt idx="535">
                  <c:v>1928.606</c:v>
                </c:pt>
                <c:pt idx="536">
                  <c:v>1929.588</c:v>
                </c:pt>
                <c:pt idx="537">
                  <c:v>1930.5239999999999</c:v>
                </c:pt>
                <c:pt idx="538">
                  <c:v>1931.421</c:v>
                </c:pt>
                <c:pt idx="539">
                  <c:v>1932.28</c:v>
                </c:pt>
                <c:pt idx="540">
                  <c:v>1933.1980000000001</c:v>
                </c:pt>
                <c:pt idx="541">
                  <c:v>1934.201</c:v>
                </c:pt>
                <c:pt idx="542">
                  <c:v>1935.097</c:v>
                </c:pt>
                <c:pt idx="543">
                  <c:v>1935.998</c:v>
                </c:pt>
                <c:pt idx="544">
                  <c:v>1936.9079999999999</c:v>
                </c:pt>
                <c:pt idx="545">
                  <c:v>1937.7860000000001</c:v>
                </c:pt>
                <c:pt idx="546">
                  <c:v>1938.693</c:v>
                </c:pt>
                <c:pt idx="547">
                  <c:v>1938.7090000000001</c:v>
                </c:pt>
                <c:pt idx="548">
                  <c:v>1939.6030000000001</c:v>
                </c:pt>
                <c:pt idx="549">
                  <c:v>1940.5509999999999</c:v>
                </c:pt>
                <c:pt idx="550">
                  <c:v>1941.3979999999999</c:v>
                </c:pt>
                <c:pt idx="551">
                  <c:v>1941.771</c:v>
                </c:pt>
                <c:pt idx="552">
                  <c:v>1942.3130000000001</c:v>
                </c:pt>
                <c:pt idx="553">
                  <c:v>1943.194</c:v>
                </c:pt>
                <c:pt idx="554">
                  <c:v>1944.11</c:v>
                </c:pt>
                <c:pt idx="555">
                  <c:v>1945.048</c:v>
                </c:pt>
                <c:pt idx="556">
                  <c:v>1945.9829999999999</c:v>
                </c:pt>
                <c:pt idx="557">
                  <c:v>1946.856</c:v>
                </c:pt>
                <c:pt idx="558">
                  <c:v>1947.7159999999999</c:v>
                </c:pt>
                <c:pt idx="559">
                  <c:v>1948.6020000000001</c:v>
                </c:pt>
                <c:pt idx="560">
                  <c:v>1949.4860000000001</c:v>
                </c:pt>
                <c:pt idx="561">
                  <c:v>1950.365</c:v>
                </c:pt>
                <c:pt idx="562">
                  <c:v>1951.2159999999999</c:v>
                </c:pt>
                <c:pt idx="563">
                  <c:v>1952.088</c:v>
                </c:pt>
                <c:pt idx="564">
                  <c:v>1952.944</c:v>
                </c:pt>
                <c:pt idx="565">
                  <c:v>1953.81</c:v>
                </c:pt>
                <c:pt idx="566">
                  <c:v>1954.6959999999999</c:v>
                </c:pt>
                <c:pt idx="567">
                  <c:v>1955.5640000000001</c:v>
                </c:pt>
                <c:pt idx="568">
                  <c:v>1956.4490000000001</c:v>
                </c:pt>
                <c:pt idx="569">
                  <c:v>1957.318</c:v>
                </c:pt>
                <c:pt idx="570">
                  <c:v>1958.201</c:v>
                </c:pt>
                <c:pt idx="571">
                  <c:v>1959.0709999999999</c:v>
                </c:pt>
                <c:pt idx="572">
                  <c:v>1959.933</c:v>
                </c:pt>
                <c:pt idx="573">
                  <c:v>1960.7840000000001</c:v>
                </c:pt>
                <c:pt idx="574">
                  <c:v>1961.606</c:v>
                </c:pt>
                <c:pt idx="575">
                  <c:v>1962.519</c:v>
                </c:pt>
                <c:pt idx="576">
                  <c:v>1963.3620000000001</c:v>
                </c:pt>
                <c:pt idx="577">
                  <c:v>1964.2159999999999</c:v>
                </c:pt>
                <c:pt idx="578">
                  <c:v>1965.1089999999999</c:v>
                </c:pt>
                <c:pt idx="579">
                  <c:v>1965.9559999999999</c:v>
                </c:pt>
                <c:pt idx="580">
                  <c:v>1966.7950000000001</c:v>
                </c:pt>
                <c:pt idx="581">
                  <c:v>1967.625</c:v>
                </c:pt>
                <c:pt idx="582">
                  <c:v>1968.4459999999999</c:v>
                </c:pt>
                <c:pt idx="583">
                  <c:v>1969.29</c:v>
                </c:pt>
                <c:pt idx="584">
                  <c:v>1970.1389999999999</c:v>
                </c:pt>
                <c:pt idx="585">
                  <c:v>1970.9580000000001</c:v>
                </c:pt>
                <c:pt idx="586">
                  <c:v>1971.7809999999999</c:v>
                </c:pt>
                <c:pt idx="587">
                  <c:v>1972.5820000000001</c:v>
                </c:pt>
                <c:pt idx="588">
                  <c:v>1973.4</c:v>
                </c:pt>
                <c:pt idx="589">
                  <c:v>1974.2080000000001</c:v>
                </c:pt>
                <c:pt idx="590">
                  <c:v>1975.0070000000001</c:v>
                </c:pt>
                <c:pt idx="591">
                  <c:v>1975.846</c:v>
                </c:pt>
                <c:pt idx="592">
                  <c:v>1976.692</c:v>
                </c:pt>
                <c:pt idx="593">
                  <c:v>1977.5409999999999</c:v>
                </c:pt>
                <c:pt idx="594">
                  <c:v>1978.346</c:v>
                </c:pt>
                <c:pt idx="595">
                  <c:v>1979.1590000000001</c:v>
                </c:pt>
                <c:pt idx="596">
                  <c:v>1979.932</c:v>
                </c:pt>
                <c:pt idx="597">
                  <c:v>1980.771</c:v>
                </c:pt>
                <c:pt idx="598">
                  <c:v>1981.586</c:v>
                </c:pt>
                <c:pt idx="599">
                  <c:v>1982.3530000000001</c:v>
                </c:pt>
                <c:pt idx="600">
                  <c:v>1983.146</c:v>
                </c:pt>
                <c:pt idx="601">
                  <c:v>1983.9780000000001</c:v>
                </c:pt>
                <c:pt idx="602">
                  <c:v>1984.807</c:v>
                </c:pt>
                <c:pt idx="603">
                  <c:v>1985.606</c:v>
                </c:pt>
                <c:pt idx="604">
                  <c:v>1986.386</c:v>
                </c:pt>
                <c:pt idx="605">
                  <c:v>1987.1890000000001</c:v>
                </c:pt>
                <c:pt idx="606">
                  <c:v>1987.9680000000001</c:v>
                </c:pt>
                <c:pt idx="607">
                  <c:v>1988.7170000000001</c:v>
                </c:pt>
                <c:pt idx="608">
                  <c:v>1989.498</c:v>
                </c:pt>
                <c:pt idx="609">
                  <c:v>1990.289</c:v>
                </c:pt>
                <c:pt idx="610">
                  <c:v>1991.0809999999999</c:v>
                </c:pt>
                <c:pt idx="611">
                  <c:v>1991.873</c:v>
                </c:pt>
                <c:pt idx="612">
                  <c:v>1992.6510000000001</c:v>
                </c:pt>
                <c:pt idx="613">
                  <c:v>1993.43</c:v>
                </c:pt>
                <c:pt idx="614">
                  <c:v>1994.22</c:v>
                </c:pt>
                <c:pt idx="615">
                  <c:v>1995.0360000000001</c:v>
                </c:pt>
                <c:pt idx="616">
                  <c:v>1995.8030000000001</c:v>
                </c:pt>
                <c:pt idx="617">
                  <c:v>1996.4970000000001</c:v>
                </c:pt>
                <c:pt idx="618">
                  <c:v>1997.2729999999999</c:v>
                </c:pt>
                <c:pt idx="619">
                  <c:v>1998.0260000000001</c:v>
                </c:pt>
                <c:pt idx="620">
                  <c:v>1998.8119999999999</c:v>
                </c:pt>
                <c:pt idx="621">
                  <c:v>1999.6079999999999</c:v>
                </c:pt>
                <c:pt idx="622">
                  <c:v>2000.376</c:v>
                </c:pt>
                <c:pt idx="623">
                  <c:v>2001.104</c:v>
                </c:pt>
                <c:pt idx="624">
                  <c:v>2001.886</c:v>
                </c:pt>
                <c:pt idx="625">
                  <c:v>2002.6659999999999</c:v>
                </c:pt>
                <c:pt idx="626">
                  <c:v>2003.4390000000001</c:v>
                </c:pt>
                <c:pt idx="627">
                  <c:v>2004.1569999999999</c:v>
                </c:pt>
                <c:pt idx="628">
                  <c:v>2004.922</c:v>
                </c:pt>
                <c:pt idx="629">
                  <c:v>2005.6479999999999</c:v>
                </c:pt>
                <c:pt idx="630">
                  <c:v>2006.365</c:v>
                </c:pt>
                <c:pt idx="631">
                  <c:v>2007.1369999999999</c:v>
                </c:pt>
                <c:pt idx="632">
                  <c:v>2007.73</c:v>
                </c:pt>
                <c:pt idx="633">
                  <c:v>2007.854</c:v>
                </c:pt>
                <c:pt idx="634">
                  <c:v>2008.6120000000001</c:v>
                </c:pt>
                <c:pt idx="635">
                  <c:v>2009.329</c:v>
                </c:pt>
                <c:pt idx="636">
                  <c:v>2010.058</c:v>
                </c:pt>
                <c:pt idx="637">
                  <c:v>2010.809</c:v>
                </c:pt>
                <c:pt idx="638">
                  <c:v>2011.5640000000001</c:v>
                </c:pt>
                <c:pt idx="639">
                  <c:v>2012.3430000000001</c:v>
                </c:pt>
                <c:pt idx="640">
                  <c:v>2013.0730000000001</c:v>
                </c:pt>
                <c:pt idx="641">
                  <c:v>2013.799</c:v>
                </c:pt>
                <c:pt idx="642">
                  <c:v>2013.855</c:v>
                </c:pt>
                <c:pt idx="643">
                  <c:v>2014.509</c:v>
                </c:pt>
                <c:pt idx="644">
                  <c:v>2015.211</c:v>
                </c:pt>
                <c:pt idx="645">
                  <c:v>2015.8889999999999</c:v>
                </c:pt>
                <c:pt idx="646">
                  <c:v>2015.921</c:v>
                </c:pt>
                <c:pt idx="647">
                  <c:v>2016.6389999999999</c:v>
                </c:pt>
                <c:pt idx="648">
                  <c:v>2017.374</c:v>
                </c:pt>
                <c:pt idx="649">
                  <c:v>2018.069</c:v>
                </c:pt>
                <c:pt idx="650">
                  <c:v>2018.819</c:v>
                </c:pt>
                <c:pt idx="651">
                  <c:v>2019.481</c:v>
                </c:pt>
                <c:pt idx="652">
                  <c:v>2020.211</c:v>
                </c:pt>
                <c:pt idx="653">
                  <c:v>2020.942</c:v>
                </c:pt>
                <c:pt idx="654">
                  <c:v>2021.704</c:v>
                </c:pt>
                <c:pt idx="655">
                  <c:v>2022.4559999999999</c:v>
                </c:pt>
                <c:pt idx="656">
                  <c:v>2023.1489999999999</c:v>
                </c:pt>
                <c:pt idx="657">
                  <c:v>2023.884</c:v>
                </c:pt>
                <c:pt idx="658">
                  <c:v>2024.616</c:v>
                </c:pt>
                <c:pt idx="659">
                  <c:v>2025.3030000000001</c:v>
                </c:pt>
                <c:pt idx="660">
                  <c:v>2026.0309999999999</c:v>
                </c:pt>
                <c:pt idx="661">
                  <c:v>2026.73</c:v>
                </c:pt>
                <c:pt idx="662">
                  <c:v>2027.4069999999999</c:v>
                </c:pt>
                <c:pt idx="663">
                  <c:v>2028.068</c:v>
                </c:pt>
                <c:pt idx="664">
                  <c:v>2028.731</c:v>
                </c:pt>
                <c:pt idx="665">
                  <c:v>2029.479</c:v>
                </c:pt>
                <c:pt idx="666">
                  <c:v>2030.17</c:v>
                </c:pt>
                <c:pt idx="667">
                  <c:v>2030.85</c:v>
                </c:pt>
                <c:pt idx="668">
                  <c:v>2031.539</c:v>
                </c:pt>
                <c:pt idx="669">
                  <c:v>2032.2449999999999</c:v>
                </c:pt>
                <c:pt idx="670">
                  <c:v>2032.9559999999999</c:v>
                </c:pt>
                <c:pt idx="671">
                  <c:v>2033.5989999999999</c:v>
                </c:pt>
                <c:pt idx="672">
                  <c:v>2034.31</c:v>
                </c:pt>
                <c:pt idx="673">
                  <c:v>2035.002</c:v>
                </c:pt>
                <c:pt idx="674">
                  <c:v>2035.671</c:v>
                </c:pt>
                <c:pt idx="675">
                  <c:v>2036.3589999999999</c:v>
                </c:pt>
                <c:pt idx="676">
                  <c:v>2037.0429999999999</c:v>
                </c:pt>
                <c:pt idx="677">
                  <c:v>2037.741</c:v>
                </c:pt>
                <c:pt idx="678">
                  <c:v>2038.404</c:v>
                </c:pt>
                <c:pt idx="679">
                  <c:v>2039.039</c:v>
                </c:pt>
                <c:pt idx="680">
                  <c:v>2039.6949999999999</c:v>
                </c:pt>
                <c:pt idx="681">
                  <c:v>2039.819</c:v>
                </c:pt>
                <c:pt idx="682">
                  <c:v>2040.3610000000001</c:v>
                </c:pt>
                <c:pt idx="683">
                  <c:v>2041.068</c:v>
                </c:pt>
                <c:pt idx="684">
                  <c:v>2041.741</c:v>
                </c:pt>
                <c:pt idx="685">
                  <c:v>2042.413</c:v>
                </c:pt>
                <c:pt idx="686">
                  <c:v>2043.1189999999999</c:v>
                </c:pt>
                <c:pt idx="687">
                  <c:v>2043.7940000000001</c:v>
                </c:pt>
                <c:pt idx="688">
                  <c:v>2044.4449999999999</c:v>
                </c:pt>
                <c:pt idx="689">
                  <c:v>2045.0840000000001</c:v>
                </c:pt>
                <c:pt idx="690">
                  <c:v>2045.732</c:v>
                </c:pt>
                <c:pt idx="691">
                  <c:v>2046.3889999999999</c:v>
                </c:pt>
                <c:pt idx="692">
                  <c:v>2047.0360000000001</c:v>
                </c:pt>
                <c:pt idx="693">
                  <c:v>2047.701</c:v>
                </c:pt>
                <c:pt idx="694">
                  <c:v>2048.3249999999998</c:v>
                </c:pt>
                <c:pt idx="695">
                  <c:v>2049.0129999999999</c:v>
                </c:pt>
                <c:pt idx="696">
                  <c:v>2049.6970000000001</c:v>
                </c:pt>
                <c:pt idx="697">
                  <c:v>2050.3510000000001</c:v>
                </c:pt>
                <c:pt idx="698">
                  <c:v>2050.998</c:v>
                </c:pt>
                <c:pt idx="699">
                  <c:v>2051.643</c:v>
                </c:pt>
                <c:pt idx="700">
                  <c:v>2052.31</c:v>
                </c:pt>
                <c:pt idx="701">
                  <c:v>2052.9479999999999</c:v>
                </c:pt>
                <c:pt idx="702">
                  <c:v>2053.5540000000001</c:v>
                </c:pt>
                <c:pt idx="703">
                  <c:v>2054.21</c:v>
                </c:pt>
                <c:pt idx="704">
                  <c:v>2054.84</c:v>
                </c:pt>
                <c:pt idx="705">
                  <c:v>2055.4850000000001</c:v>
                </c:pt>
                <c:pt idx="706">
                  <c:v>2056.125</c:v>
                </c:pt>
                <c:pt idx="707">
                  <c:v>2056.7660000000001</c:v>
                </c:pt>
                <c:pt idx="708">
                  <c:v>2057.41</c:v>
                </c:pt>
                <c:pt idx="709">
                  <c:v>2058.0619999999999</c:v>
                </c:pt>
                <c:pt idx="710">
                  <c:v>2058.7280000000001</c:v>
                </c:pt>
                <c:pt idx="711">
                  <c:v>2059.3850000000002</c:v>
                </c:pt>
                <c:pt idx="712">
                  <c:v>2060.0500000000002</c:v>
                </c:pt>
                <c:pt idx="713">
                  <c:v>2060.6509999999998</c:v>
                </c:pt>
                <c:pt idx="714">
                  <c:v>2061.2890000000002</c:v>
                </c:pt>
                <c:pt idx="715">
                  <c:v>2061.9110000000001</c:v>
                </c:pt>
                <c:pt idx="716">
                  <c:v>2062.5529999999999</c:v>
                </c:pt>
                <c:pt idx="717">
                  <c:v>2063.1880000000001</c:v>
                </c:pt>
                <c:pt idx="718">
                  <c:v>2063.8200000000002</c:v>
                </c:pt>
                <c:pt idx="719">
                  <c:v>2064.4490000000001</c:v>
                </c:pt>
                <c:pt idx="720">
                  <c:v>2065.0590000000002</c:v>
                </c:pt>
                <c:pt idx="721">
                  <c:v>2065.69</c:v>
                </c:pt>
                <c:pt idx="722">
                  <c:v>2066.3110000000001</c:v>
                </c:pt>
                <c:pt idx="723">
                  <c:v>2066.9090000000001</c:v>
                </c:pt>
                <c:pt idx="724">
                  <c:v>2067.4899999999998</c:v>
                </c:pt>
                <c:pt idx="725">
                  <c:v>2068.096</c:v>
                </c:pt>
                <c:pt idx="726">
                  <c:v>2068.692</c:v>
                </c:pt>
                <c:pt idx="727">
                  <c:v>2069.308</c:v>
                </c:pt>
                <c:pt idx="728">
                  <c:v>2069.9180000000001</c:v>
                </c:pt>
                <c:pt idx="729">
                  <c:v>2070.5709999999999</c:v>
                </c:pt>
                <c:pt idx="730">
                  <c:v>2071.192</c:v>
                </c:pt>
                <c:pt idx="731">
                  <c:v>2071.7600000000002</c:v>
                </c:pt>
                <c:pt idx="732">
                  <c:v>2072.3780000000002</c:v>
                </c:pt>
                <c:pt idx="733">
                  <c:v>2072.9969999999998</c:v>
                </c:pt>
                <c:pt idx="734">
                  <c:v>2073.614</c:v>
                </c:pt>
                <c:pt idx="735">
                  <c:v>2074.2469999999998</c:v>
                </c:pt>
                <c:pt idx="736">
                  <c:v>2074.8760000000002</c:v>
                </c:pt>
                <c:pt idx="737">
                  <c:v>2075.498</c:v>
                </c:pt>
                <c:pt idx="738">
                  <c:v>2076.1489999999999</c:v>
                </c:pt>
                <c:pt idx="739">
                  <c:v>2076.7330000000002</c:v>
                </c:pt>
                <c:pt idx="740">
                  <c:v>2077.37</c:v>
                </c:pt>
                <c:pt idx="741">
                  <c:v>2077.962</c:v>
                </c:pt>
                <c:pt idx="742">
                  <c:v>2078.61</c:v>
                </c:pt>
                <c:pt idx="743">
                  <c:v>2079.2159999999999</c:v>
                </c:pt>
                <c:pt idx="744">
                  <c:v>2079.8139999999999</c:v>
                </c:pt>
                <c:pt idx="745">
                  <c:v>2080.4059999999999</c:v>
                </c:pt>
                <c:pt idx="746">
                  <c:v>2081.0149999999999</c:v>
                </c:pt>
                <c:pt idx="747">
                  <c:v>2081.2350000000001</c:v>
                </c:pt>
                <c:pt idx="748">
                  <c:v>2081.6170000000002</c:v>
                </c:pt>
                <c:pt idx="749">
                  <c:v>2082.2260000000001</c:v>
                </c:pt>
                <c:pt idx="750">
                  <c:v>2082.799</c:v>
                </c:pt>
                <c:pt idx="751">
                  <c:v>2083.37</c:v>
                </c:pt>
                <c:pt idx="752">
                  <c:v>2083.96</c:v>
                </c:pt>
                <c:pt idx="753">
                  <c:v>2084.567</c:v>
                </c:pt>
                <c:pt idx="754">
                  <c:v>2085.0949999999998</c:v>
                </c:pt>
                <c:pt idx="755">
                  <c:v>2085.6790000000001</c:v>
                </c:pt>
                <c:pt idx="756">
                  <c:v>2086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5-4C5F-497A-8E1E-651D3FEC9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887952"/>
        <c:axId val="473881392"/>
      </c:scatterChart>
      <c:valAx>
        <c:axId val="473887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pt-PT" sz="1100" cap="none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umber</a:t>
                </a:r>
                <a:r>
                  <a:rPr lang="pt-PT" sz="1100" cap="none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1100" cap="none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pt-PT" sz="1100" cap="none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1100" cap="none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sequences</a:t>
                </a:r>
                <a:r>
                  <a:rPr lang="pt-PT" sz="1100" cap="none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c:rich>
          </c:tx>
          <c:layout>
            <c:manualLayout>
              <c:xMode val="edge"/>
              <c:yMode val="edge"/>
              <c:x val="0.3915768709774361"/>
              <c:y val="0.927142288614280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3881392"/>
        <c:crosses val="autoZero"/>
        <c:crossBetween val="midCat"/>
      </c:valAx>
      <c:valAx>
        <c:axId val="47388139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100" cap="none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</a:t>
                </a:r>
                <a:r>
                  <a:rPr lang="pt-PT" sz="1100" cap="none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1100" cap="none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pt-PT" sz="1100" cap="none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1100" cap="none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reads</a:t>
                </a:r>
                <a:r>
                  <a:rPr lang="pt-PT" sz="1100" cap="none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c:rich>
          </c:tx>
          <c:layout>
            <c:manualLayout>
              <c:xMode val="edge"/>
              <c:yMode val="edge"/>
              <c:x val="1.325966697006517E-2"/>
              <c:y val="0.385765441373042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3887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85375876218646174"/>
          <c:y val="0.14416639055002262"/>
          <c:w val="0.10144725555854883"/>
          <c:h val="0.685987741913014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894808716331447E-2"/>
          <c:y val="6.1251445638302718E-2"/>
          <c:w val="0.91217275704829326"/>
          <c:h val="0.5268712470375096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'3232 OTUS_class_noClorop. (2)'!$BC$2</c:f>
              <c:strCache>
                <c:ptCount val="1"/>
                <c:pt idx="0">
                  <c:v>Actinobacteria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(2)'!$BD$2:$BY$2</c:f>
              <c:numCache>
                <c:formatCode>General</c:formatCode>
                <c:ptCount val="22"/>
                <c:pt idx="0">
                  <c:v>8543</c:v>
                </c:pt>
                <c:pt idx="1">
                  <c:v>4741</c:v>
                </c:pt>
                <c:pt idx="2">
                  <c:v>134</c:v>
                </c:pt>
                <c:pt idx="3">
                  <c:v>27491</c:v>
                </c:pt>
                <c:pt idx="4">
                  <c:v>25174</c:v>
                </c:pt>
                <c:pt idx="5">
                  <c:v>4441</c:v>
                </c:pt>
                <c:pt idx="6">
                  <c:v>11724</c:v>
                </c:pt>
                <c:pt idx="7">
                  <c:v>5589</c:v>
                </c:pt>
                <c:pt idx="8">
                  <c:v>4507</c:v>
                </c:pt>
                <c:pt idx="9">
                  <c:v>3981</c:v>
                </c:pt>
                <c:pt idx="10">
                  <c:v>33058</c:v>
                </c:pt>
                <c:pt idx="11">
                  <c:v>28516</c:v>
                </c:pt>
                <c:pt idx="12">
                  <c:v>35530</c:v>
                </c:pt>
                <c:pt idx="13">
                  <c:v>5957</c:v>
                </c:pt>
                <c:pt idx="14">
                  <c:v>7987</c:v>
                </c:pt>
                <c:pt idx="15">
                  <c:v>2995</c:v>
                </c:pt>
                <c:pt idx="16">
                  <c:v>2539</c:v>
                </c:pt>
                <c:pt idx="17">
                  <c:v>923</c:v>
                </c:pt>
                <c:pt idx="18">
                  <c:v>5508</c:v>
                </c:pt>
                <c:pt idx="19">
                  <c:v>1450</c:v>
                </c:pt>
                <c:pt idx="20">
                  <c:v>23698</c:v>
                </c:pt>
                <c:pt idx="21">
                  <c:v>12806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F9-4447-9F77-D81AF9D696A1}"/>
            </c:ext>
          </c:extLst>
        </c:ser>
        <c:ser>
          <c:idx val="1"/>
          <c:order val="1"/>
          <c:tx>
            <c:strRef>
              <c:f>'3232 OTUS_class_noClorop. (2)'!$BC$3</c:f>
              <c:strCache>
                <c:ptCount val="1"/>
                <c:pt idx="0">
                  <c:v>Alphaproteobacteria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(2)'!$BD$3:$BY$3</c:f>
              <c:numCache>
                <c:formatCode>General</c:formatCode>
                <c:ptCount val="22"/>
                <c:pt idx="0">
                  <c:v>3716</c:v>
                </c:pt>
                <c:pt idx="1">
                  <c:v>4414</c:v>
                </c:pt>
                <c:pt idx="2">
                  <c:v>284</c:v>
                </c:pt>
                <c:pt idx="3">
                  <c:v>9520</c:v>
                </c:pt>
                <c:pt idx="4">
                  <c:v>7446</c:v>
                </c:pt>
                <c:pt idx="5">
                  <c:v>741</c:v>
                </c:pt>
                <c:pt idx="6">
                  <c:v>8792</c:v>
                </c:pt>
                <c:pt idx="7">
                  <c:v>4314</c:v>
                </c:pt>
                <c:pt idx="8">
                  <c:v>5290</c:v>
                </c:pt>
                <c:pt idx="9">
                  <c:v>1743</c:v>
                </c:pt>
                <c:pt idx="10">
                  <c:v>16661</c:v>
                </c:pt>
                <c:pt idx="11">
                  <c:v>15896</c:v>
                </c:pt>
                <c:pt idx="12">
                  <c:v>14834</c:v>
                </c:pt>
                <c:pt idx="13">
                  <c:v>1083</c:v>
                </c:pt>
                <c:pt idx="14">
                  <c:v>9012</c:v>
                </c:pt>
                <c:pt idx="15">
                  <c:v>4823</c:v>
                </c:pt>
                <c:pt idx="16">
                  <c:v>6390</c:v>
                </c:pt>
                <c:pt idx="17">
                  <c:v>3954</c:v>
                </c:pt>
                <c:pt idx="18">
                  <c:v>6795</c:v>
                </c:pt>
                <c:pt idx="19">
                  <c:v>1646</c:v>
                </c:pt>
                <c:pt idx="20">
                  <c:v>16489</c:v>
                </c:pt>
                <c:pt idx="21">
                  <c:v>8276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F9-4447-9F77-D81AF9D696A1}"/>
            </c:ext>
          </c:extLst>
        </c:ser>
        <c:ser>
          <c:idx val="2"/>
          <c:order val="2"/>
          <c:tx>
            <c:strRef>
              <c:f>'3232 OTUS_class_noClorop. (2)'!$BC$4</c:f>
              <c:strCache>
                <c:ptCount val="1"/>
                <c:pt idx="0">
                  <c:v>Thermoleophilia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(2)'!$BD$4:$BY$4</c:f>
              <c:numCache>
                <c:formatCode>General</c:formatCode>
                <c:ptCount val="22"/>
                <c:pt idx="0">
                  <c:v>1285</c:v>
                </c:pt>
                <c:pt idx="1">
                  <c:v>1175</c:v>
                </c:pt>
                <c:pt idx="2">
                  <c:v>1</c:v>
                </c:pt>
                <c:pt idx="3">
                  <c:v>629</c:v>
                </c:pt>
                <c:pt idx="4">
                  <c:v>604</c:v>
                </c:pt>
                <c:pt idx="5">
                  <c:v>127</c:v>
                </c:pt>
                <c:pt idx="6">
                  <c:v>417</c:v>
                </c:pt>
                <c:pt idx="7">
                  <c:v>592</c:v>
                </c:pt>
                <c:pt idx="8">
                  <c:v>735</c:v>
                </c:pt>
                <c:pt idx="9">
                  <c:v>132</c:v>
                </c:pt>
                <c:pt idx="10">
                  <c:v>1344</c:v>
                </c:pt>
                <c:pt idx="11">
                  <c:v>4920</c:v>
                </c:pt>
                <c:pt idx="12">
                  <c:v>1610</c:v>
                </c:pt>
                <c:pt idx="13">
                  <c:v>43</c:v>
                </c:pt>
                <c:pt idx="14">
                  <c:v>0</c:v>
                </c:pt>
                <c:pt idx="15">
                  <c:v>138</c:v>
                </c:pt>
                <c:pt idx="16">
                  <c:v>345</c:v>
                </c:pt>
                <c:pt idx="17">
                  <c:v>7</c:v>
                </c:pt>
                <c:pt idx="18">
                  <c:v>619</c:v>
                </c:pt>
                <c:pt idx="19">
                  <c:v>42</c:v>
                </c:pt>
                <c:pt idx="20">
                  <c:v>3098</c:v>
                </c:pt>
                <c:pt idx="21">
                  <c:v>509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F9-4447-9F77-D81AF9D696A1}"/>
            </c:ext>
          </c:extLst>
        </c:ser>
        <c:ser>
          <c:idx val="3"/>
          <c:order val="3"/>
          <c:tx>
            <c:strRef>
              <c:f>'3232 OTUS_class_noClorop. (2)'!$BC$5</c:f>
              <c:strCache>
                <c:ptCount val="1"/>
                <c:pt idx="0">
                  <c:v>Gammaproteobacteria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(2)'!$BD$5:$BY$5</c:f>
              <c:numCache>
                <c:formatCode>General</c:formatCode>
                <c:ptCount val="22"/>
                <c:pt idx="0">
                  <c:v>1231</c:v>
                </c:pt>
                <c:pt idx="1">
                  <c:v>313</c:v>
                </c:pt>
                <c:pt idx="2">
                  <c:v>33175</c:v>
                </c:pt>
                <c:pt idx="3">
                  <c:v>2330</c:v>
                </c:pt>
                <c:pt idx="4">
                  <c:v>10648</c:v>
                </c:pt>
                <c:pt idx="5">
                  <c:v>45914</c:v>
                </c:pt>
                <c:pt idx="6">
                  <c:v>8107</c:v>
                </c:pt>
                <c:pt idx="7">
                  <c:v>638</c:v>
                </c:pt>
                <c:pt idx="8">
                  <c:v>116</c:v>
                </c:pt>
                <c:pt idx="9">
                  <c:v>1052</c:v>
                </c:pt>
                <c:pt idx="10">
                  <c:v>1765</c:v>
                </c:pt>
                <c:pt idx="11">
                  <c:v>880</c:v>
                </c:pt>
                <c:pt idx="12">
                  <c:v>6597</c:v>
                </c:pt>
                <c:pt idx="13">
                  <c:v>3553</c:v>
                </c:pt>
                <c:pt idx="14">
                  <c:v>5778</c:v>
                </c:pt>
                <c:pt idx="15">
                  <c:v>4637</c:v>
                </c:pt>
                <c:pt idx="16">
                  <c:v>3434</c:v>
                </c:pt>
                <c:pt idx="17">
                  <c:v>10595</c:v>
                </c:pt>
                <c:pt idx="18">
                  <c:v>1004</c:v>
                </c:pt>
                <c:pt idx="19">
                  <c:v>5061</c:v>
                </c:pt>
                <c:pt idx="20">
                  <c:v>3786</c:v>
                </c:pt>
                <c:pt idx="21">
                  <c:v>28210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F9-4447-9F77-D81AF9D696A1}"/>
            </c:ext>
          </c:extLst>
        </c:ser>
        <c:ser>
          <c:idx val="4"/>
          <c:order val="4"/>
          <c:tx>
            <c:strRef>
              <c:f>'3232 OTUS_class_noClorop. (2)'!$BC$6</c:f>
              <c:strCache>
                <c:ptCount val="1"/>
                <c:pt idx="0">
                  <c:v>Clostridia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(2)'!$BD$6:$BY$6</c:f>
              <c:numCache>
                <c:formatCode>General</c:formatCode>
                <c:ptCount val="22"/>
                <c:pt idx="0">
                  <c:v>954</c:v>
                </c:pt>
                <c:pt idx="1">
                  <c:v>19</c:v>
                </c:pt>
                <c:pt idx="2">
                  <c:v>11</c:v>
                </c:pt>
                <c:pt idx="3">
                  <c:v>2</c:v>
                </c:pt>
                <c:pt idx="4">
                  <c:v>1</c:v>
                </c:pt>
                <c:pt idx="5">
                  <c:v>149</c:v>
                </c:pt>
                <c:pt idx="6">
                  <c:v>5</c:v>
                </c:pt>
                <c:pt idx="7">
                  <c:v>61</c:v>
                </c:pt>
                <c:pt idx="8">
                  <c:v>64</c:v>
                </c:pt>
                <c:pt idx="9">
                  <c:v>244</c:v>
                </c:pt>
                <c:pt idx="10">
                  <c:v>335</c:v>
                </c:pt>
                <c:pt idx="11">
                  <c:v>4</c:v>
                </c:pt>
                <c:pt idx="12">
                  <c:v>16</c:v>
                </c:pt>
                <c:pt idx="13">
                  <c:v>0</c:v>
                </c:pt>
                <c:pt idx="14">
                  <c:v>0</c:v>
                </c:pt>
                <c:pt idx="15">
                  <c:v>187</c:v>
                </c:pt>
                <c:pt idx="16">
                  <c:v>31</c:v>
                </c:pt>
                <c:pt idx="17">
                  <c:v>0</c:v>
                </c:pt>
                <c:pt idx="18">
                  <c:v>15</c:v>
                </c:pt>
                <c:pt idx="19">
                  <c:v>0</c:v>
                </c:pt>
                <c:pt idx="20">
                  <c:v>32</c:v>
                </c:pt>
                <c:pt idx="2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F9-4447-9F77-D81AF9D696A1}"/>
            </c:ext>
          </c:extLst>
        </c:ser>
        <c:ser>
          <c:idx val="5"/>
          <c:order val="5"/>
          <c:tx>
            <c:strRef>
              <c:f>'3232 OTUS_class_noClorop. (2)'!$BC$7</c:f>
              <c:strCache>
                <c:ptCount val="1"/>
                <c:pt idx="0">
                  <c:v>Bacilli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(2)'!$BD$7:$BY$7</c:f>
              <c:numCache>
                <c:formatCode>General</c:formatCode>
                <c:ptCount val="22"/>
                <c:pt idx="0">
                  <c:v>262</c:v>
                </c:pt>
                <c:pt idx="1">
                  <c:v>316</c:v>
                </c:pt>
                <c:pt idx="2">
                  <c:v>6</c:v>
                </c:pt>
                <c:pt idx="3">
                  <c:v>144</c:v>
                </c:pt>
                <c:pt idx="4">
                  <c:v>149</c:v>
                </c:pt>
                <c:pt idx="5">
                  <c:v>506</c:v>
                </c:pt>
                <c:pt idx="6">
                  <c:v>140</c:v>
                </c:pt>
                <c:pt idx="7">
                  <c:v>239</c:v>
                </c:pt>
                <c:pt idx="8">
                  <c:v>18</c:v>
                </c:pt>
                <c:pt idx="9">
                  <c:v>416</c:v>
                </c:pt>
                <c:pt idx="10">
                  <c:v>130</c:v>
                </c:pt>
                <c:pt idx="11">
                  <c:v>1375</c:v>
                </c:pt>
                <c:pt idx="12">
                  <c:v>91</c:v>
                </c:pt>
                <c:pt idx="13">
                  <c:v>395</c:v>
                </c:pt>
                <c:pt idx="14">
                  <c:v>1024</c:v>
                </c:pt>
                <c:pt idx="15">
                  <c:v>347</c:v>
                </c:pt>
                <c:pt idx="16">
                  <c:v>3039</c:v>
                </c:pt>
                <c:pt idx="17">
                  <c:v>24</c:v>
                </c:pt>
                <c:pt idx="18">
                  <c:v>50</c:v>
                </c:pt>
                <c:pt idx="19">
                  <c:v>52</c:v>
                </c:pt>
                <c:pt idx="20">
                  <c:v>181</c:v>
                </c:pt>
                <c:pt idx="21">
                  <c:v>756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F9-4447-9F77-D81AF9D696A1}"/>
            </c:ext>
          </c:extLst>
        </c:ser>
        <c:ser>
          <c:idx val="6"/>
          <c:order val="6"/>
          <c:tx>
            <c:strRef>
              <c:f>'3232 OTUS_class_noClorop. (2)'!$BC$8</c:f>
              <c:strCache>
                <c:ptCount val="1"/>
                <c:pt idx="0">
                  <c:v>Saccharimonadia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(2)'!$BD$8:$BY$8</c:f>
              <c:numCache>
                <c:formatCode>General</c:formatCode>
                <c:ptCount val="22"/>
                <c:pt idx="0">
                  <c:v>221</c:v>
                </c:pt>
                <c:pt idx="1">
                  <c:v>45</c:v>
                </c:pt>
                <c:pt idx="2">
                  <c:v>0</c:v>
                </c:pt>
                <c:pt idx="3">
                  <c:v>221</c:v>
                </c:pt>
                <c:pt idx="4">
                  <c:v>170</c:v>
                </c:pt>
                <c:pt idx="5">
                  <c:v>17</c:v>
                </c:pt>
                <c:pt idx="6">
                  <c:v>86</c:v>
                </c:pt>
                <c:pt idx="7">
                  <c:v>121</c:v>
                </c:pt>
                <c:pt idx="8">
                  <c:v>396</c:v>
                </c:pt>
                <c:pt idx="9">
                  <c:v>7</c:v>
                </c:pt>
                <c:pt idx="10">
                  <c:v>173</c:v>
                </c:pt>
                <c:pt idx="11">
                  <c:v>289</c:v>
                </c:pt>
                <c:pt idx="12">
                  <c:v>106</c:v>
                </c:pt>
                <c:pt idx="13">
                  <c:v>40</c:v>
                </c:pt>
                <c:pt idx="14">
                  <c:v>0</c:v>
                </c:pt>
                <c:pt idx="15">
                  <c:v>0</c:v>
                </c:pt>
                <c:pt idx="16">
                  <c:v>203</c:v>
                </c:pt>
                <c:pt idx="17">
                  <c:v>47</c:v>
                </c:pt>
                <c:pt idx="18">
                  <c:v>394</c:v>
                </c:pt>
                <c:pt idx="19">
                  <c:v>59</c:v>
                </c:pt>
                <c:pt idx="20">
                  <c:v>789</c:v>
                </c:pt>
                <c:pt idx="21">
                  <c:v>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F9-4447-9F77-D81AF9D696A1}"/>
            </c:ext>
          </c:extLst>
        </c:ser>
        <c:ser>
          <c:idx val="7"/>
          <c:order val="7"/>
          <c:tx>
            <c:strRef>
              <c:f>'3232 OTUS_class_noClorop. (2)'!$BC$9</c:f>
              <c:strCache>
                <c:ptCount val="1"/>
                <c:pt idx="0">
                  <c:v>Bacteria_unclassified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(2)'!$BD$9:$BY$9</c:f>
              <c:numCache>
                <c:formatCode>General</c:formatCode>
                <c:ptCount val="22"/>
                <c:pt idx="0">
                  <c:v>220</c:v>
                </c:pt>
                <c:pt idx="1">
                  <c:v>19</c:v>
                </c:pt>
                <c:pt idx="2">
                  <c:v>0</c:v>
                </c:pt>
                <c:pt idx="3">
                  <c:v>2983</c:v>
                </c:pt>
                <c:pt idx="4">
                  <c:v>376</c:v>
                </c:pt>
                <c:pt idx="5">
                  <c:v>73</c:v>
                </c:pt>
                <c:pt idx="6">
                  <c:v>212</c:v>
                </c:pt>
                <c:pt idx="7">
                  <c:v>83</c:v>
                </c:pt>
                <c:pt idx="8">
                  <c:v>22</c:v>
                </c:pt>
                <c:pt idx="9">
                  <c:v>11</c:v>
                </c:pt>
                <c:pt idx="10">
                  <c:v>672</c:v>
                </c:pt>
                <c:pt idx="11">
                  <c:v>877</c:v>
                </c:pt>
                <c:pt idx="12">
                  <c:v>35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79</c:v>
                </c:pt>
                <c:pt idx="17">
                  <c:v>4</c:v>
                </c:pt>
                <c:pt idx="18">
                  <c:v>6</c:v>
                </c:pt>
                <c:pt idx="19">
                  <c:v>10</c:v>
                </c:pt>
                <c:pt idx="20">
                  <c:v>41</c:v>
                </c:pt>
                <c:pt idx="21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EF9-4447-9F77-D81AF9D696A1}"/>
            </c:ext>
          </c:extLst>
        </c:ser>
        <c:ser>
          <c:idx val="8"/>
          <c:order val="8"/>
          <c:tx>
            <c:strRef>
              <c:f>'3232 OTUS_class_noClorop. (2)'!$BC$10</c:f>
              <c:strCache>
                <c:ptCount val="1"/>
                <c:pt idx="0">
                  <c:v>Chloroflexia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(2)'!$BD$10:$BY$10</c:f>
              <c:numCache>
                <c:formatCode>General</c:formatCode>
                <c:ptCount val="22"/>
                <c:pt idx="0">
                  <c:v>165</c:v>
                </c:pt>
                <c:pt idx="1">
                  <c:v>60</c:v>
                </c:pt>
                <c:pt idx="2">
                  <c:v>3</c:v>
                </c:pt>
                <c:pt idx="3">
                  <c:v>88</c:v>
                </c:pt>
                <c:pt idx="4">
                  <c:v>47</c:v>
                </c:pt>
                <c:pt idx="5">
                  <c:v>4</c:v>
                </c:pt>
                <c:pt idx="6">
                  <c:v>23</c:v>
                </c:pt>
                <c:pt idx="7">
                  <c:v>15</c:v>
                </c:pt>
                <c:pt idx="8">
                  <c:v>0</c:v>
                </c:pt>
                <c:pt idx="9">
                  <c:v>27</c:v>
                </c:pt>
                <c:pt idx="10">
                  <c:v>16</c:v>
                </c:pt>
                <c:pt idx="11">
                  <c:v>118</c:v>
                </c:pt>
                <c:pt idx="12">
                  <c:v>11</c:v>
                </c:pt>
                <c:pt idx="13">
                  <c:v>0</c:v>
                </c:pt>
                <c:pt idx="14">
                  <c:v>0</c:v>
                </c:pt>
                <c:pt idx="15">
                  <c:v>18</c:v>
                </c:pt>
                <c:pt idx="16">
                  <c:v>11</c:v>
                </c:pt>
                <c:pt idx="17">
                  <c:v>0</c:v>
                </c:pt>
                <c:pt idx="18">
                  <c:v>64</c:v>
                </c:pt>
                <c:pt idx="19">
                  <c:v>6</c:v>
                </c:pt>
                <c:pt idx="20">
                  <c:v>533</c:v>
                </c:pt>
                <c:pt idx="21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EF9-4447-9F77-D81AF9D696A1}"/>
            </c:ext>
          </c:extLst>
        </c:ser>
        <c:ser>
          <c:idx val="9"/>
          <c:order val="9"/>
          <c:tx>
            <c:strRef>
              <c:f>'3232 OTUS_class_noClorop. (2)'!$BC$11</c:f>
              <c:strCache>
                <c:ptCount val="1"/>
                <c:pt idx="0">
                  <c:v>Deltaproteobacteria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(2)'!$BD$11:$BY$11</c:f>
              <c:numCache>
                <c:formatCode>General</c:formatCode>
                <c:ptCount val="22"/>
                <c:pt idx="0">
                  <c:v>127</c:v>
                </c:pt>
                <c:pt idx="1">
                  <c:v>85</c:v>
                </c:pt>
                <c:pt idx="2">
                  <c:v>0</c:v>
                </c:pt>
                <c:pt idx="3">
                  <c:v>204</c:v>
                </c:pt>
                <c:pt idx="4">
                  <c:v>111</c:v>
                </c:pt>
                <c:pt idx="5">
                  <c:v>4</c:v>
                </c:pt>
                <c:pt idx="6">
                  <c:v>16</c:v>
                </c:pt>
                <c:pt idx="7">
                  <c:v>355</c:v>
                </c:pt>
                <c:pt idx="8">
                  <c:v>81</c:v>
                </c:pt>
                <c:pt idx="9">
                  <c:v>53</c:v>
                </c:pt>
                <c:pt idx="10">
                  <c:v>202</c:v>
                </c:pt>
                <c:pt idx="11">
                  <c:v>81</c:v>
                </c:pt>
                <c:pt idx="12">
                  <c:v>53</c:v>
                </c:pt>
                <c:pt idx="13">
                  <c:v>17</c:v>
                </c:pt>
                <c:pt idx="14">
                  <c:v>0</c:v>
                </c:pt>
                <c:pt idx="15">
                  <c:v>231</c:v>
                </c:pt>
                <c:pt idx="16">
                  <c:v>145</c:v>
                </c:pt>
                <c:pt idx="17">
                  <c:v>2</c:v>
                </c:pt>
                <c:pt idx="18">
                  <c:v>381</c:v>
                </c:pt>
                <c:pt idx="19">
                  <c:v>30</c:v>
                </c:pt>
                <c:pt idx="20">
                  <c:v>1022</c:v>
                </c:pt>
                <c:pt idx="21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EF9-4447-9F77-D81AF9D696A1}"/>
            </c:ext>
          </c:extLst>
        </c:ser>
        <c:ser>
          <c:idx val="10"/>
          <c:order val="10"/>
          <c:tx>
            <c:strRef>
              <c:f>'3232 OTUS_class_noClorop. (2)'!$BC$12</c:f>
              <c:strCache>
                <c:ptCount val="1"/>
                <c:pt idx="0">
                  <c:v>Oxyphotobacteria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(2)'!$BD$12:$BY$12</c:f>
              <c:numCache>
                <c:formatCode>General</c:formatCode>
                <c:ptCount val="22"/>
                <c:pt idx="0">
                  <c:v>119</c:v>
                </c:pt>
                <c:pt idx="1">
                  <c:v>0</c:v>
                </c:pt>
                <c:pt idx="2">
                  <c:v>0</c:v>
                </c:pt>
                <c:pt idx="3">
                  <c:v>1649</c:v>
                </c:pt>
                <c:pt idx="4">
                  <c:v>489</c:v>
                </c:pt>
                <c:pt idx="5">
                  <c:v>263</c:v>
                </c:pt>
                <c:pt idx="6">
                  <c:v>188</c:v>
                </c:pt>
                <c:pt idx="7">
                  <c:v>13</c:v>
                </c:pt>
                <c:pt idx="8">
                  <c:v>3</c:v>
                </c:pt>
                <c:pt idx="9">
                  <c:v>196</c:v>
                </c:pt>
                <c:pt idx="10">
                  <c:v>171</c:v>
                </c:pt>
                <c:pt idx="11">
                  <c:v>78</c:v>
                </c:pt>
                <c:pt idx="12">
                  <c:v>24</c:v>
                </c:pt>
                <c:pt idx="13">
                  <c:v>0</c:v>
                </c:pt>
                <c:pt idx="14">
                  <c:v>0</c:v>
                </c:pt>
                <c:pt idx="15">
                  <c:v>1143</c:v>
                </c:pt>
                <c:pt idx="16">
                  <c:v>468</c:v>
                </c:pt>
                <c:pt idx="17">
                  <c:v>1</c:v>
                </c:pt>
                <c:pt idx="18">
                  <c:v>15</c:v>
                </c:pt>
                <c:pt idx="19">
                  <c:v>2</c:v>
                </c:pt>
                <c:pt idx="20">
                  <c:v>62</c:v>
                </c:pt>
                <c:pt idx="21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EF9-4447-9F77-D81AF9D696A1}"/>
            </c:ext>
          </c:extLst>
        </c:ser>
        <c:ser>
          <c:idx val="11"/>
          <c:order val="11"/>
          <c:tx>
            <c:strRef>
              <c:f>'3232 OTUS_class_noClorop. (2)'!$BC$13</c:f>
              <c:strCache>
                <c:ptCount val="1"/>
                <c:pt idx="0">
                  <c:v>Acidimicrobiia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(2)'!$BD$13:$BY$13</c:f>
              <c:numCache>
                <c:formatCode>General</c:formatCode>
                <c:ptCount val="22"/>
                <c:pt idx="0">
                  <c:v>73</c:v>
                </c:pt>
                <c:pt idx="1">
                  <c:v>81</c:v>
                </c:pt>
                <c:pt idx="2">
                  <c:v>0</c:v>
                </c:pt>
                <c:pt idx="3">
                  <c:v>66</c:v>
                </c:pt>
                <c:pt idx="4">
                  <c:v>8</c:v>
                </c:pt>
                <c:pt idx="5">
                  <c:v>9</c:v>
                </c:pt>
                <c:pt idx="6">
                  <c:v>131</c:v>
                </c:pt>
                <c:pt idx="7">
                  <c:v>54</c:v>
                </c:pt>
                <c:pt idx="8">
                  <c:v>47</c:v>
                </c:pt>
                <c:pt idx="9">
                  <c:v>69</c:v>
                </c:pt>
                <c:pt idx="10">
                  <c:v>96</c:v>
                </c:pt>
                <c:pt idx="11">
                  <c:v>195</c:v>
                </c:pt>
                <c:pt idx="12">
                  <c:v>176</c:v>
                </c:pt>
                <c:pt idx="13">
                  <c:v>61</c:v>
                </c:pt>
                <c:pt idx="14">
                  <c:v>0</c:v>
                </c:pt>
                <c:pt idx="15">
                  <c:v>25</c:v>
                </c:pt>
                <c:pt idx="16">
                  <c:v>339</c:v>
                </c:pt>
                <c:pt idx="17">
                  <c:v>1</c:v>
                </c:pt>
                <c:pt idx="18">
                  <c:v>638</c:v>
                </c:pt>
                <c:pt idx="19">
                  <c:v>82</c:v>
                </c:pt>
                <c:pt idx="20">
                  <c:v>4638</c:v>
                </c:pt>
                <c:pt idx="21">
                  <c:v>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EF9-4447-9F77-D81AF9D696A1}"/>
            </c:ext>
          </c:extLst>
        </c:ser>
        <c:ser>
          <c:idx val="12"/>
          <c:order val="12"/>
          <c:tx>
            <c:strRef>
              <c:f>'3232 OTUS_class_noClorop. (2)'!$BC$14</c:f>
              <c:strCache>
                <c:ptCount val="1"/>
                <c:pt idx="0">
                  <c:v>Mollicutes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(2)'!$BD$14:$BY$14</c:f>
              <c:numCache>
                <c:formatCode>General</c:formatCode>
                <c:ptCount val="22"/>
                <c:pt idx="0">
                  <c:v>71</c:v>
                </c:pt>
                <c:pt idx="1">
                  <c:v>0</c:v>
                </c:pt>
                <c:pt idx="2">
                  <c:v>22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29063</c:v>
                </c:pt>
                <c:pt idx="7">
                  <c:v>31</c:v>
                </c:pt>
                <c:pt idx="8">
                  <c:v>0</c:v>
                </c:pt>
                <c:pt idx="9">
                  <c:v>5583</c:v>
                </c:pt>
                <c:pt idx="10">
                  <c:v>0</c:v>
                </c:pt>
                <c:pt idx="11">
                  <c:v>2</c:v>
                </c:pt>
                <c:pt idx="12">
                  <c:v>75</c:v>
                </c:pt>
                <c:pt idx="13">
                  <c:v>958</c:v>
                </c:pt>
                <c:pt idx="14">
                  <c:v>3953</c:v>
                </c:pt>
                <c:pt idx="15">
                  <c:v>12</c:v>
                </c:pt>
                <c:pt idx="16">
                  <c:v>190</c:v>
                </c:pt>
                <c:pt idx="17">
                  <c:v>124</c:v>
                </c:pt>
                <c:pt idx="18">
                  <c:v>13</c:v>
                </c:pt>
                <c:pt idx="19">
                  <c:v>4</c:v>
                </c:pt>
                <c:pt idx="20">
                  <c:v>19</c:v>
                </c:pt>
                <c:pt idx="2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EF9-4447-9F77-D81AF9D696A1}"/>
            </c:ext>
          </c:extLst>
        </c:ser>
        <c:ser>
          <c:idx val="13"/>
          <c:order val="13"/>
          <c:tx>
            <c:strRef>
              <c:f>'3232 OTUS_class_noClorop. (2)'!$BC$15</c:f>
              <c:strCache>
                <c:ptCount val="1"/>
                <c:pt idx="0">
                  <c:v>Ktedonobacteria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(2)'!$BD$15:$BY$15</c:f>
              <c:numCache>
                <c:formatCode>General</c:formatCode>
                <c:ptCount val="22"/>
                <c:pt idx="0">
                  <c:v>36</c:v>
                </c:pt>
                <c:pt idx="1">
                  <c:v>52</c:v>
                </c:pt>
                <c:pt idx="2">
                  <c:v>0</c:v>
                </c:pt>
                <c:pt idx="3">
                  <c:v>6</c:v>
                </c:pt>
                <c:pt idx="4">
                  <c:v>1</c:v>
                </c:pt>
                <c:pt idx="5">
                  <c:v>1</c:v>
                </c:pt>
                <c:pt idx="6">
                  <c:v>41</c:v>
                </c:pt>
                <c:pt idx="7">
                  <c:v>8</c:v>
                </c:pt>
                <c:pt idx="8">
                  <c:v>0</c:v>
                </c:pt>
                <c:pt idx="9">
                  <c:v>8</c:v>
                </c:pt>
                <c:pt idx="10">
                  <c:v>26</c:v>
                </c:pt>
                <c:pt idx="11">
                  <c:v>266</c:v>
                </c:pt>
                <c:pt idx="12">
                  <c:v>8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EF9-4447-9F77-D81AF9D696A1}"/>
            </c:ext>
          </c:extLst>
        </c:ser>
        <c:ser>
          <c:idx val="14"/>
          <c:order val="14"/>
          <c:tx>
            <c:strRef>
              <c:f>'3232 OTUS_class_noClorop. (2)'!$BC$16</c:f>
              <c:strCache>
                <c:ptCount val="1"/>
                <c:pt idx="0">
                  <c:v>Coriobacteriia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(2)'!$BD$16:$BY$16</c:f>
              <c:numCache>
                <c:formatCode>General</c:formatCode>
                <c:ptCount val="22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58</c:v>
                </c:pt>
                <c:pt idx="6">
                  <c:v>0</c:v>
                </c:pt>
                <c:pt idx="7">
                  <c:v>0</c:v>
                </c:pt>
                <c:pt idx="8">
                  <c:v>33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EF9-4447-9F77-D81AF9D696A1}"/>
            </c:ext>
          </c:extLst>
        </c:ser>
        <c:ser>
          <c:idx val="15"/>
          <c:order val="15"/>
          <c:tx>
            <c:strRef>
              <c:f>'3232 OTUS_class_noClorop. (2)'!$BC$17</c:f>
              <c:strCache>
                <c:ptCount val="1"/>
                <c:pt idx="0">
                  <c:v>Sericytochromatia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(2)'!$BD$17:$BY$17</c:f>
              <c:numCache>
                <c:formatCode>General</c:formatCode>
                <c:ptCount val="22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17</c:v>
                </c:pt>
                <c:pt idx="5">
                  <c:v>0</c:v>
                </c:pt>
                <c:pt idx="6">
                  <c:v>0</c:v>
                </c:pt>
                <c:pt idx="7">
                  <c:v>16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4</c:v>
                </c:pt>
                <c:pt idx="2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5EF9-4447-9F77-D81AF9D696A1}"/>
            </c:ext>
          </c:extLst>
        </c:ser>
        <c:ser>
          <c:idx val="16"/>
          <c:order val="16"/>
          <c:tx>
            <c:strRef>
              <c:f>'3232 OTUS_class_noClorop. (2)'!$BC$18</c:f>
              <c:strCache>
                <c:ptCount val="1"/>
                <c:pt idx="0">
                  <c:v>Bacteroidia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(2)'!$BD$18:$BY$18</c:f>
              <c:numCache>
                <c:formatCode>General</c:formatCode>
                <c:ptCount val="22"/>
                <c:pt idx="0">
                  <c:v>18</c:v>
                </c:pt>
                <c:pt idx="1">
                  <c:v>42</c:v>
                </c:pt>
                <c:pt idx="2">
                  <c:v>2</c:v>
                </c:pt>
                <c:pt idx="3">
                  <c:v>63</c:v>
                </c:pt>
                <c:pt idx="4">
                  <c:v>1370</c:v>
                </c:pt>
                <c:pt idx="5">
                  <c:v>2</c:v>
                </c:pt>
                <c:pt idx="6">
                  <c:v>80</c:v>
                </c:pt>
                <c:pt idx="7">
                  <c:v>3</c:v>
                </c:pt>
                <c:pt idx="8">
                  <c:v>0</c:v>
                </c:pt>
                <c:pt idx="9">
                  <c:v>2</c:v>
                </c:pt>
                <c:pt idx="10">
                  <c:v>33</c:v>
                </c:pt>
                <c:pt idx="11">
                  <c:v>19</c:v>
                </c:pt>
                <c:pt idx="12">
                  <c:v>235</c:v>
                </c:pt>
                <c:pt idx="13">
                  <c:v>13</c:v>
                </c:pt>
                <c:pt idx="14">
                  <c:v>0</c:v>
                </c:pt>
                <c:pt idx="15">
                  <c:v>2074</c:v>
                </c:pt>
                <c:pt idx="16">
                  <c:v>433</c:v>
                </c:pt>
                <c:pt idx="17">
                  <c:v>615</c:v>
                </c:pt>
                <c:pt idx="18">
                  <c:v>320</c:v>
                </c:pt>
                <c:pt idx="19">
                  <c:v>4304</c:v>
                </c:pt>
                <c:pt idx="20">
                  <c:v>1762</c:v>
                </c:pt>
                <c:pt idx="21">
                  <c:v>18400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EF9-4447-9F77-D81AF9D696A1}"/>
            </c:ext>
          </c:extLst>
        </c:ser>
        <c:ser>
          <c:idx val="17"/>
          <c:order val="17"/>
          <c:tx>
            <c:strRef>
              <c:f>'3232 OTUS_class_noClorop. (2)'!$BC$19</c:f>
              <c:strCache>
                <c:ptCount val="1"/>
                <c:pt idx="0">
                  <c:v>TK10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(2)'!$BD$19:$BY$19</c:f>
              <c:numCache>
                <c:formatCode>General</c:formatCode>
                <c:ptCount val="22"/>
                <c:pt idx="0">
                  <c:v>13</c:v>
                </c:pt>
                <c:pt idx="1">
                  <c:v>1</c:v>
                </c:pt>
                <c:pt idx="2">
                  <c:v>0</c:v>
                </c:pt>
                <c:pt idx="3">
                  <c:v>16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0</c:v>
                </c:pt>
                <c:pt idx="8">
                  <c:v>79</c:v>
                </c:pt>
                <c:pt idx="9">
                  <c:v>14</c:v>
                </c:pt>
                <c:pt idx="10">
                  <c:v>6</c:v>
                </c:pt>
                <c:pt idx="11">
                  <c:v>170</c:v>
                </c:pt>
                <c:pt idx="12">
                  <c:v>7</c:v>
                </c:pt>
                <c:pt idx="13">
                  <c:v>28</c:v>
                </c:pt>
                <c:pt idx="14">
                  <c:v>0</c:v>
                </c:pt>
                <c:pt idx="15">
                  <c:v>0</c:v>
                </c:pt>
                <c:pt idx="16">
                  <c:v>33</c:v>
                </c:pt>
                <c:pt idx="17">
                  <c:v>0</c:v>
                </c:pt>
                <c:pt idx="18">
                  <c:v>3</c:v>
                </c:pt>
                <c:pt idx="19">
                  <c:v>0</c:v>
                </c:pt>
                <c:pt idx="20">
                  <c:v>24</c:v>
                </c:pt>
                <c:pt idx="2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5EF9-4447-9F77-D81AF9D696A1}"/>
            </c:ext>
          </c:extLst>
        </c:ser>
        <c:ser>
          <c:idx val="18"/>
          <c:order val="18"/>
          <c:tx>
            <c:strRef>
              <c:f>'3232 OTUS_class_noClorop. (2)'!$BC$20</c:f>
              <c:strCache>
                <c:ptCount val="1"/>
                <c:pt idx="0">
                  <c:v>0319-7L14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(2)'!$BD$20:$BY$20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545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EF9-4447-9F77-D81AF9D696A1}"/>
            </c:ext>
          </c:extLst>
        </c:ser>
        <c:ser>
          <c:idx val="19"/>
          <c:order val="19"/>
          <c:tx>
            <c:strRef>
              <c:f>'3232 OTUS_class_noClorop. (2)'!$BC$21</c:f>
              <c:strCache>
                <c:ptCount val="1"/>
                <c:pt idx="0">
                  <c:v>Acidobacteriia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(2)'!$BD$21:$BY$21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0</c:v>
                </c:pt>
                <c:pt idx="8">
                  <c:v>5</c:v>
                </c:pt>
                <c:pt idx="9">
                  <c:v>8</c:v>
                </c:pt>
                <c:pt idx="10">
                  <c:v>241</c:v>
                </c:pt>
                <c:pt idx="11">
                  <c:v>82</c:v>
                </c:pt>
                <c:pt idx="12">
                  <c:v>10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5</c:v>
                </c:pt>
                <c:pt idx="17">
                  <c:v>0</c:v>
                </c:pt>
                <c:pt idx="18">
                  <c:v>11</c:v>
                </c:pt>
                <c:pt idx="19">
                  <c:v>0</c:v>
                </c:pt>
                <c:pt idx="20">
                  <c:v>4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5EF9-4447-9F77-D81AF9D696A1}"/>
            </c:ext>
          </c:extLst>
        </c:ser>
        <c:ser>
          <c:idx val="20"/>
          <c:order val="20"/>
          <c:tx>
            <c:strRef>
              <c:f>'3232 OTUS_class_noClorop. (2)'!$BC$22</c:f>
              <c:strCache>
                <c:ptCount val="1"/>
                <c:pt idx="0">
                  <c:v>Actinobacteria_unclassified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(2)'!$BD$22:$BY$22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41</c:v>
                </c:pt>
                <c:pt idx="16">
                  <c:v>18</c:v>
                </c:pt>
                <c:pt idx="17">
                  <c:v>0</c:v>
                </c:pt>
                <c:pt idx="18">
                  <c:v>27</c:v>
                </c:pt>
                <c:pt idx="19">
                  <c:v>5</c:v>
                </c:pt>
                <c:pt idx="20">
                  <c:v>56</c:v>
                </c:pt>
                <c:pt idx="21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5EF9-4447-9F77-D81AF9D696A1}"/>
            </c:ext>
          </c:extLst>
        </c:ser>
        <c:ser>
          <c:idx val="21"/>
          <c:order val="21"/>
          <c:tx>
            <c:strRef>
              <c:f>'3232 OTUS_class_noClorop. (2)'!$BC$23</c:f>
              <c:strCache>
                <c:ptCount val="1"/>
                <c:pt idx="0">
                  <c:v>Anaerolineae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(2)'!$BD$23:$BY$23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12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26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75</c:v>
                </c:pt>
                <c:pt idx="19">
                  <c:v>0</c:v>
                </c:pt>
                <c:pt idx="20">
                  <c:v>74</c:v>
                </c:pt>
                <c:pt idx="2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5EF9-4447-9F77-D81AF9D696A1}"/>
            </c:ext>
          </c:extLst>
        </c:ser>
        <c:ser>
          <c:idx val="22"/>
          <c:order val="22"/>
          <c:tx>
            <c:strRef>
              <c:f>'3232 OTUS_class_noClorop. (2)'!$BC$24</c:f>
              <c:strCache>
                <c:ptCount val="1"/>
                <c:pt idx="0">
                  <c:v>Babeliae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(2)'!$BD$24:$BY$24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17</c:v>
                </c:pt>
                <c:pt idx="4">
                  <c:v>77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23</c:v>
                </c:pt>
                <c:pt idx="17">
                  <c:v>0</c:v>
                </c:pt>
                <c:pt idx="18">
                  <c:v>10</c:v>
                </c:pt>
                <c:pt idx="19">
                  <c:v>0</c:v>
                </c:pt>
                <c:pt idx="20">
                  <c:v>17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5EF9-4447-9F77-D81AF9D696A1}"/>
            </c:ext>
          </c:extLst>
        </c:ser>
        <c:ser>
          <c:idx val="23"/>
          <c:order val="23"/>
          <c:tx>
            <c:strRef>
              <c:f>'3232 OTUS_class_noClorop. (2)'!$BC$25</c:f>
              <c:strCache>
                <c:ptCount val="1"/>
                <c:pt idx="0">
                  <c:v>Chloroflexi_unclassified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(2)'!$BD$25:$BY$25</c:f>
              <c:numCache>
                <c:formatCode>General</c:formatCode>
                <c:ptCount val="22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7</c:v>
                </c:pt>
                <c:pt idx="11">
                  <c:v>25</c:v>
                </c:pt>
                <c:pt idx="12">
                  <c:v>3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5EF9-4447-9F77-D81AF9D696A1}"/>
            </c:ext>
          </c:extLst>
        </c:ser>
        <c:ser>
          <c:idx val="24"/>
          <c:order val="24"/>
          <c:tx>
            <c:strRef>
              <c:f>'3232 OTUS_class_noClorop. (2)'!$BC$26</c:f>
              <c:strCache>
                <c:ptCount val="1"/>
                <c:pt idx="0">
                  <c:v>Dehalococcoidia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(2)'!$BD$26:$BY$26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5EF9-4447-9F77-D81AF9D696A1}"/>
            </c:ext>
          </c:extLst>
        </c:ser>
        <c:ser>
          <c:idx val="25"/>
          <c:order val="25"/>
          <c:tx>
            <c:strRef>
              <c:f>'3232 OTUS_class_noClorop. (2)'!$BC$27</c:f>
              <c:strCache>
                <c:ptCount val="1"/>
                <c:pt idx="0">
                  <c:v>Entotheonellia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(2)'!$BD$27:$BY$27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26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5EF9-4447-9F77-D81AF9D696A1}"/>
            </c:ext>
          </c:extLst>
        </c:ser>
        <c:ser>
          <c:idx val="26"/>
          <c:order val="26"/>
          <c:tx>
            <c:strRef>
              <c:f>'3232 OTUS_class_noClorop. (2)'!$BC$28</c:f>
              <c:strCache>
                <c:ptCount val="1"/>
                <c:pt idx="0">
                  <c:v>Erysipelotrichia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(2)'!$BD$28:$BY$28</c:f>
              <c:numCache>
                <c:formatCode>General</c:formatCode>
                <c:ptCount val="22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1493</c:v>
                </c:pt>
                <c:pt idx="10">
                  <c:v>143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98</c:v>
                </c:pt>
                <c:pt idx="15">
                  <c:v>13</c:v>
                </c:pt>
                <c:pt idx="16">
                  <c:v>16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5EF9-4447-9F77-D81AF9D696A1}"/>
            </c:ext>
          </c:extLst>
        </c:ser>
        <c:ser>
          <c:idx val="27"/>
          <c:order val="27"/>
          <c:tx>
            <c:strRef>
              <c:f>'3232 OTUS_class_noClorop. (2)'!$BC$29</c:f>
              <c:strCache>
                <c:ptCount val="1"/>
                <c:pt idx="0">
                  <c:v>FFCH16263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(2)'!$BD$29:$BY$29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16</c:v>
                </c:pt>
                <c:pt idx="19">
                  <c:v>0</c:v>
                </c:pt>
                <c:pt idx="20">
                  <c:v>39</c:v>
                </c:pt>
                <c:pt idx="2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5EF9-4447-9F77-D81AF9D696A1}"/>
            </c:ext>
          </c:extLst>
        </c:ser>
        <c:ser>
          <c:idx val="28"/>
          <c:order val="28"/>
          <c:tx>
            <c:strRef>
              <c:f>'3232 OTUS_class_noClorop. (2)'!$BC$30</c:f>
              <c:strCache>
                <c:ptCount val="1"/>
                <c:pt idx="0">
                  <c:v>Fibrobacteria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(2)'!$BD$30:$BY$30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29</c:v>
                </c:pt>
                <c:pt idx="19">
                  <c:v>0</c:v>
                </c:pt>
                <c:pt idx="20">
                  <c:v>40</c:v>
                </c:pt>
                <c:pt idx="2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5EF9-4447-9F77-D81AF9D696A1}"/>
            </c:ext>
          </c:extLst>
        </c:ser>
        <c:ser>
          <c:idx val="29"/>
          <c:order val="29"/>
          <c:tx>
            <c:strRef>
              <c:f>'3232 OTUS_class_noClorop. (2)'!$BC$31</c:f>
              <c:strCache>
                <c:ptCount val="1"/>
                <c:pt idx="0">
                  <c:v>Gemmatimonadetes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(2)'!$BD$31:$BY$31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22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5EF9-4447-9F77-D81AF9D696A1}"/>
            </c:ext>
          </c:extLst>
        </c:ser>
        <c:ser>
          <c:idx val="30"/>
          <c:order val="30"/>
          <c:tx>
            <c:strRef>
              <c:f>'3232 OTUS_class_noClorop. (2)'!$BC$32</c:f>
              <c:strCache>
                <c:ptCount val="1"/>
                <c:pt idx="0">
                  <c:v>Gitt-GS-136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(2)'!$BD$32:$BY$32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4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30</c:v>
                </c:pt>
                <c:pt idx="17">
                  <c:v>0</c:v>
                </c:pt>
                <c:pt idx="18">
                  <c:v>2</c:v>
                </c:pt>
                <c:pt idx="19">
                  <c:v>6</c:v>
                </c:pt>
                <c:pt idx="20">
                  <c:v>74</c:v>
                </c:pt>
                <c:pt idx="2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5EF9-4447-9F77-D81AF9D696A1}"/>
            </c:ext>
          </c:extLst>
        </c:ser>
        <c:ser>
          <c:idx val="31"/>
          <c:order val="31"/>
          <c:tx>
            <c:strRef>
              <c:f>'3232 OTUS_class_noClorop. (2)'!$BC$33</c:f>
              <c:strCache>
                <c:ptCount val="1"/>
                <c:pt idx="0">
                  <c:v>Gracilibacteria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(2)'!$BD$33:$BY$33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25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5EF9-4447-9F77-D81AF9D696A1}"/>
            </c:ext>
          </c:extLst>
        </c:ser>
        <c:ser>
          <c:idx val="32"/>
          <c:order val="32"/>
          <c:tx>
            <c:strRef>
              <c:f>'3232 OTUS_class_noClorop. (2)'!$BC$34</c:f>
              <c:strCache>
                <c:ptCount val="1"/>
                <c:pt idx="0">
                  <c:v>KD4-96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(2)'!$BD$34:$BY$34</c:f>
              <c:numCache>
                <c:formatCode>General</c:formatCode>
                <c:ptCount val="22"/>
                <c:pt idx="0">
                  <c:v>0</c:v>
                </c:pt>
                <c:pt idx="1">
                  <c:v>88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9</c:v>
                </c:pt>
                <c:pt idx="8">
                  <c:v>10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15</c:v>
                </c:pt>
                <c:pt idx="13">
                  <c:v>14</c:v>
                </c:pt>
                <c:pt idx="14">
                  <c:v>0</c:v>
                </c:pt>
                <c:pt idx="15">
                  <c:v>0</c:v>
                </c:pt>
                <c:pt idx="16">
                  <c:v>70</c:v>
                </c:pt>
                <c:pt idx="17">
                  <c:v>4</c:v>
                </c:pt>
                <c:pt idx="18">
                  <c:v>108</c:v>
                </c:pt>
                <c:pt idx="19">
                  <c:v>1</c:v>
                </c:pt>
                <c:pt idx="20">
                  <c:v>549</c:v>
                </c:pt>
                <c:pt idx="21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5EF9-4447-9F77-D81AF9D696A1}"/>
            </c:ext>
          </c:extLst>
        </c:ser>
        <c:ser>
          <c:idx val="33"/>
          <c:order val="33"/>
          <c:tx>
            <c:strRef>
              <c:f>'3232 OTUS_class_noClorop. (2)'!$BC$35</c:f>
              <c:strCache>
                <c:ptCount val="1"/>
                <c:pt idx="0">
                  <c:v>Longimicrobia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(2)'!$BD$35:$BY$35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72</c:v>
                </c:pt>
                <c:pt idx="11">
                  <c:v>318</c:v>
                </c:pt>
                <c:pt idx="12">
                  <c:v>11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5EF9-4447-9F77-D81AF9D696A1}"/>
            </c:ext>
          </c:extLst>
        </c:ser>
        <c:ser>
          <c:idx val="34"/>
          <c:order val="34"/>
          <c:tx>
            <c:strRef>
              <c:f>'3232 OTUS_class_noClorop. (2)'!$BC$36</c:f>
              <c:strCache>
                <c:ptCount val="1"/>
                <c:pt idx="0">
                  <c:v>MB-A2-108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(2)'!$BD$36:$BY$36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24</c:v>
                </c:pt>
                <c:pt idx="17">
                  <c:v>0</c:v>
                </c:pt>
                <c:pt idx="18">
                  <c:v>11</c:v>
                </c:pt>
                <c:pt idx="19">
                  <c:v>3</c:v>
                </c:pt>
                <c:pt idx="20">
                  <c:v>145</c:v>
                </c:pt>
                <c:pt idx="2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5EF9-4447-9F77-D81AF9D696A1}"/>
            </c:ext>
          </c:extLst>
        </c:ser>
        <c:ser>
          <c:idx val="35"/>
          <c:order val="35"/>
          <c:tx>
            <c:strRef>
              <c:f>'3232 OTUS_class_noClorop. (2)'!$BC$37</c:f>
              <c:strCache>
                <c:ptCount val="1"/>
                <c:pt idx="0">
                  <c:v>Melainabacteria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(2)'!$BD$37:$BY$37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12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5EF9-4447-9F77-D81AF9D696A1}"/>
            </c:ext>
          </c:extLst>
        </c:ser>
        <c:ser>
          <c:idx val="36"/>
          <c:order val="36"/>
          <c:tx>
            <c:strRef>
              <c:f>'3232 OTUS_class_noClorop. (2)'!$BC$38</c:f>
              <c:strCache>
                <c:ptCount val="1"/>
                <c:pt idx="0">
                  <c:v>Microgenomatia</c:v>
                </c:pt>
              </c:strCache>
            </c:strRef>
          </c:tx>
          <c:spPr>
            <a:solidFill>
              <a:schemeClr val="accent1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(2)'!$BD$38:$BY$38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27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3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5EF9-4447-9F77-D81AF9D696A1}"/>
            </c:ext>
          </c:extLst>
        </c:ser>
        <c:ser>
          <c:idx val="37"/>
          <c:order val="37"/>
          <c:tx>
            <c:strRef>
              <c:f>'3232 OTUS_class_noClorop. (2)'!$BC$39</c:f>
              <c:strCache>
                <c:ptCount val="1"/>
                <c:pt idx="0">
                  <c:v>Nitrospira</c:v>
                </c:pt>
              </c:strCache>
            </c:strRef>
          </c:tx>
          <c:spPr>
            <a:solidFill>
              <a:schemeClr val="accent2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(2)'!$BD$39:$BY$39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10</c:v>
                </c:pt>
                <c:pt idx="19">
                  <c:v>0</c:v>
                </c:pt>
                <c:pt idx="20">
                  <c:v>32</c:v>
                </c:pt>
                <c:pt idx="2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5EF9-4447-9F77-D81AF9D696A1}"/>
            </c:ext>
          </c:extLst>
        </c:ser>
        <c:ser>
          <c:idx val="38"/>
          <c:order val="38"/>
          <c:tx>
            <c:strRef>
              <c:f>'3232 OTUS_class_noClorop. (2)'!$BC$40</c:f>
              <c:strCache>
                <c:ptCount val="1"/>
                <c:pt idx="0">
                  <c:v>Phycisphaerae</c:v>
                </c:pt>
              </c:strCache>
            </c:strRef>
          </c:tx>
          <c:spPr>
            <a:solidFill>
              <a:schemeClr val="accent3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(2)'!$BD$40:$BY$40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43</c:v>
                </c:pt>
                <c:pt idx="19">
                  <c:v>0</c:v>
                </c:pt>
                <c:pt idx="20">
                  <c:v>70</c:v>
                </c:pt>
                <c:pt idx="2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5EF9-4447-9F77-D81AF9D696A1}"/>
            </c:ext>
          </c:extLst>
        </c:ser>
        <c:ser>
          <c:idx val="39"/>
          <c:order val="39"/>
          <c:tx>
            <c:strRef>
              <c:f>'3232 OTUS_class_noClorop. (2)'!$BC$41</c:f>
              <c:strCache>
                <c:ptCount val="1"/>
                <c:pt idx="0">
                  <c:v>Planctomycetacia</c:v>
                </c:pt>
              </c:strCache>
            </c:strRef>
          </c:tx>
          <c:spPr>
            <a:solidFill>
              <a:schemeClr val="accent4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(2)'!$BD$41:$BY$41</c:f>
              <c:numCache>
                <c:formatCode>General</c:formatCode>
                <c:ptCount val="22"/>
                <c:pt idx="0">
                  <c:v>0</c:v>
                </c:pt>
                <c:pt idx="1">
                  <c:v>63</c:v>
                </c:pt>
                <c:pt idx="2">
                  <c:v>0</c:v>
                </c:pt>
                <c:pt idx="3">
                  <c:v>250</c:v>
                </c:pt>
                <c:pt idx="4">
                  <c:v>342</c:v>
                </c:pt>
                <c:pt idx="5">
                  <c:v>17</c:v>
                </c:pt>
                <c:pt idx="6">
                  <c:v>25</c:v>
                </c:pt>
                <c:pt idx="7">
                  <c:v>129</c:v>
                </c:pt>
                <c:pt idx="8">
                  <c:v>77</c:v>
                </c:pt>
                <c:pt idx="9">
                  <c:v>30</c:v>
                </c:pt>
                <c:pt idx="10">
                  <c:v>93</c:v>
                </c:pt>
                <c:pt idx="11">
                  <c:v>485</c:v>
                </c:pt>
                <c:pt idx="12">
                  <c:v>44</c:v>
                </c:pt>
                <c:pt idx="13">
                  <c:v>3</c:v>
                </c:pt>
                <c:pt idx="14">
                  <c:v>0</c:v>
                </c:pt>
                <c:pt idx="15">
                  <c:v>18</c:v>
                </c:pt>
                <c:pt idx="16">
                  <c:v>134</c:v>
                </c:pt>
                <c:pt idx="17">
                  <c:v>2</c:v>
                </c:pt>
                <c:pt idx="18">
                  <c:v>284</c:v>
                </c:pt>
                <c:pt idx="19">
                  <c:v>22</c:v>
                </c:pt>
                <c:pt idx="20">
                  <c:v>416</c:v>
                </c:pt>
                <c:pt idx="21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5EF9-4447-9F77-D81AF9D696A1}"/>
            </c:ext>
          </c:extLst>
        </c:ser>
        <c:ser>
          <c:idx val="40"/>
          <c:order val="40"/>
          <c:tx>
            <c:strRef>
              <c:f>'3232 OTUS_class_noClorop. (2)'!$BC$42</c:f>
              <c:strCache>
                <c:ptCount val="1"/>
                <c:pt idx="0">
                  <c:v>Proteobacteria_unclassified</c:v>
                </c:pt>
              </c:strCache>
            </c:strRef>
          </c:tx>
          <c:spPr>
            <a:solidFill>
              <a:schemeClr val="accent5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(2)'!$BD$42:$BY$42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539</c:v>
                </c:pt>
                <c:pt idx="4">
                  <c:v>132</c:v>
                </c:pt>
                <c:pt idx="5">
                  <c:v>3</c:v>
                </c:pt>
                <c:pt idx="6">
                  <c:v>22</c:v>
                </c:pt>
                <c:pt idx="7">
                  <c:v>0</c:v>
                </c:pt>
                <c:pt idx="8">
                  <c:v>0</c:v>
                </c:pt>
                <c:pt idx="9">
                  <c:v>3</c:v>
                </c:pt>
                <c:pt idx="10">
                  <c:v>3581</c:v>
                </c:pt>
                <c:pt idx="11">
                  <c:v>113</c:v>
                </c:pt>
                <c:pt idx="12">
                  <c:v>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5EF9-4447-9F77-D81AF9D696A1}"/>
            </c:ext>
          </c:extLst>
        </c:ser>
        <c:ser>
          <c:idx val="41"/>
          <c:order val="41"/>
          <c:tx>
            <c:strRef>
              <c:f>'3232 OTUS_class_noClorop. (2)'!$BC$43</c:f>
              <c:strCache>
                <c:ptCount val="1"/>
                <c:pt idx="0">
                  <c:v>Rubrobacteria</c:v>
                </c:pt>
              </c:strCache>
            </c:strRef>
          </c:tx>
          <c:spPr>
            <a:solidFill>
              <a:schemeClr val="accent6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(2)'!$BD$43:$BY$43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7</c:v>
                </c:pt>
                <c:pt idx="17">
                  <c:v>3</c:v>
                </c:pt>
                <c:pt idx="18">
                  <c:v>19</c:v>
                </c:pt>
                <c:pt idx="19">
                  <c:v>0</c:v>
                </c:pt>
                <c:pt idx="20">
                  <c:v>82</c:v>
                </c:pt>
                <c:pt idx="2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5EF9-4447-9F77-D81AF9D696A1}"/>
            </c:ext>
          </c:extLst>
        </c:ser>
        <c:ser>
          <c:idx val="42"/>
          <c:order val="42"/>
          <c:tx>
            <c:strRef>
              <c:f>'3232 OTUS_class_noClorop. (2)'!$BC$44</c:f>
              <c:strCache>
                <c:ptCount val="1"/>
                <c:pt idx="0">
                  <c:v>Subgroup_17</c:v>
                </c:pt>
              </c:strCache>
            </c:strRef>
          </c:tx>
          <c:spPr>
            <a:solidFill>
              <a:schemeClr val="accent1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(2)'!$BD$44:$BY$44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15</c:v>
                </c:pt>
                <c:pt idx="17">
                  <c:v>0</c:v>
                </c:pt>
                <c:pt idx="18">
                  <c:v>6</c:v>
                </c:pt>
                <c:pt idx="19">
                  <c:v>0</c:v>
                </c:pt>
                <c:pt idx="20">
                  <c:v>10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5EF9-4447-9F77-D81AF9D696A1}"/>
            </c:ext>
          </c:extLst>
        </c:ser>
        <c:ser>
          <c:idx val="43"/>
          <c:order val="43"/>
          <c:tx>
            <c:strRef>
              <c:f>'3232 OTUS_class_noClorop. (2)'!$BC$45</c:f>
              <c:strCache>
                <c:ptCount val="1"/>
                <c:pt idx="0">
                  <c:v>Subgroup_6</c:v>
                </c:pt>
              </c:strCache>
            </c:strRef>
          </c:tx>
          <c:spPr>
            <a:solidFill>
              <a:schemeClr val="accent2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(2)'!$BD$45:$BY$45</c:f>
              <c:numCache>
                <c:formatCode>General</c:formatCode>
                <c:ptCount val="22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18</c:v>
                </c:pt>
                <c:pt idx="19">
                  <c:v>0</c:v>
                </c:pt>
                <c:pt idx="20">
                  <c:v>28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5EF9-4447-9F77-D81AF9D696A1}"/>
            </c:ext>
          </c:extLst>
        </c:ser>
        <c:ser>
          <c:idx val="44"/>
          <c:order val="44"/>
          <c:tx>
            <c:strRef>
              <c:f>'3232 OTUS_class_noClorop. (2)'!$BC$46</c:f>
              <c:strCache>
                <c:ptCount val="1"/>
                <c:pt idx="0">
                  <c:v>unknown_unclassified</c:v>
                </c:pt>
              </c:strCache>
            </c:strRef>
          </c:tx>
          <c:spPr>
            <a:solidFill>
              <a:schemeClr val="accent3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(2)'!$BD$46:$BY$46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113</c:v>
                </c:pt>
                <c:pt idx="4">
                  <c:v>20</c:v>
                </c:pt>
                <c:pt idx="5">
                  <c:v>0</c:v>
                </c:pt>
                <c:pt idx="6">
                  <c:v>11</c:v>
                </c:pt>
                <c:pt idx="7">
                  <c:v>29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30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5EF9-4447-9F77-D81AF9D696A1}"/>
            </c:ext>
          </c:extLst>
        </c:ser>
        <c:ser>
          <c:idx val="45"/>
          <c:order val="45"/>
          <c:tx>
            <c:strRef>
              <c:f>'3232 OTUS_class_noClorop. (2)'!$BC$47</c:f>
              <c:strCache>
                <c:ptCount val="1"/>
                <c:pt idx="0">
                  <c:v>Verrucomicrobiae</c:v>
                </c:pt>
              </c:strCache>
            </c:strRef>
          </c:tx>
          <c:spPr>
            <a:solidFill>
              <a:schemeClr val="accent4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(2)'!$BD$47:$BY$47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52</c:v>
                </c:pt>
                <c:pt idx="17">
                  <c:v>0</c:v>
                </c:pt>
                <c:pt idx="18">
                  <c:v>39</c:v>
                </c:pt>
                <c:pt idx="19">
                  <c:v>26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EF9-4447-9F77-D81AF9D696A1}"/>
            </c:ext>
          </c:extLst>
        </c:ser>
        <c:ser>
          <c:idx val="46"/>
          <c:order val="46"/>
          <c:tx>
            <c:strRef>
              <c:f>'3232 OTUS_class_noClorop. (2)'!$BC$48</c:f>
              <c:strCache>
                <c:ptCount val="1"/>
                <c:pt idx="0">
                  <c:v>WPS-2_cl</c:v>
                </c:pt>
              </c:strCache>
            </c:strRef>
          </c:tx>
          <c:spPr>
            <a:solidFill>
              <a:schemeClr val="accent5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'3232 OTUS_class_noClorop. (2)'!$BD$1:$BY$1</c:f>
              <c:strCache>
                <c:ptCount val="22"/>
                <c:pt idx="0">
                  <c:v>PdTr1</c:v>
                </c:pt>
                <c:pt idx="1">
                  <c:v>PdTr2</c:v>
                </c:pt>
                <c:pt idx="2">
                  <c:v>PdTr3</c:v>
                </c:pt>
                <c:pt idx="3">
                  <c:v>PdTr4</c:v>
                </c:pt>
                <c:pt idx="4">
                  <c:v>PdTr5</c:v>
                </c:pt>
                <c:pt idx="5">
                  <c:v>PdTr6</c:v>
                </c:pt>
                <c:pt idx="6">
                  <c:v>PdTr7</c:v>
                </c:pt>
                <c:pt idx="7">
                  <c:v>PdCP1</c:v>
                </c:pt>
                <c:pt idx="8">
                  <c:v>PdCP2</c:v>
                </c:pt>
                <c:pt idx="9">
                  <c:v>PdCP3</c:v>
                </c:pt>
                <c:pt idx="10">
                  <c:v>PdCP4</c:v>
                </c:pt>
                <c:pt idx="11">
                  <c:v>PdCP5</c:v>
                </c:pt>
                <c:pt idx="12">
                  <c:v>PdCP6</c:v>
                </c:pt>
                <c:pt idx="13">
                  <c:v>PdCV1</c:v>
                </c:pt>
                <c:pt idx="14">
                  <c:v>PdCV2</c:v>
                </c:pt>
                <c:pt idx="15">
                  <c:v>PdCV3</c:v>
                </c:pt>
                <c:pt idx="16">
                  <c:v>PdBT1</c:v>
                </c:pt>
                <c:pt idx="17">
                  <c:v>PdBT2</c:v>
                </c:pt>
                <c:pt idx="18">
                  <c:v>PdBT3</c:v>
                </c:pt>
                <c:pt idx="19">
                  <c:v>PdBT4</c:v>
                </c:pt>
                <c:pt idx="20">
                  <c:v>PdBT5</c:v>
                </c:pt>
                <c:pt idx="21">
                  <c:v>PdBT6</c:v>
                </c:pt>
              </c:strCache>
            </c:strRef>
          </c:cat>
          <c:val>
            <c:numRef>
              <c:f>'3232 OTUS_class_noClorop. (2)'!$BD$48:$BY$48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34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5EF9-4447-9F77-D81AF9D696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65572208"/>
        <c:axId val="1965570128"/>
      </c:barChart>
      <c:catAx>
        <c:axId val="196557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965570128"/>
        <c:crosses val="autoZero"/>
        <c:auto val="1"/>
        <c:lblAlgn val="ctr"/>
        <c:lblOffset val="100"/>
        <c:noMultiLvlLbl val="0"/>
      </c:catAx>
      <c:valAx>
        <c:axId val="196557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965572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3369218897900899E-2"/>
          <c:y val="0.77700352650289417"/>
          <c:w val="0.91156614181608409"/>
          <c:h val="0.1913419796271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0.01955</cdr:x>
      <cdr:y>0.12138</cdr:y>
    </cdr:from>
    <cdr:to>
      <cdr:x>0.04921</cdr:x>
      <cdr:y>0.44268</cdr:y>
    </cdr:to>
    <cdr:sp macro="" textlink="">
      <cdr:nvSpPr>
        <cdr:cNvPr id="4" name="CaixaDeTexto 3">
          <a:extLst xmlns:a="http://schemas.openxmlformats.org/drawingml/2006/main">
            <a:ext uri="{FF2B5EF4-FFF2-40B4-BE49-F238E27FC236}">
              <a16:creationId xmlns:a16="http://schemas.microsoft.com/office/drawing/2014/main" id="{04D213A7-9DEC-67B8-9028-1331A95368DC}"/>
            </a:ext>
          </a:extLst>
        </cdr:cNvPr>
        <cdr:cNvSpPr txBox="1"/>
      </cdr:nvSpPr>
      <cdr:spPr>
        <a:xfrm xmlns:a="http://schemas.openxmlformats.org/drawingml/2006/main" rot="16200000">
          <a:off x="-499843" y="1410548"/>
          <a:ext cx="1804737" cy="347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Relative abundance (%)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3FB2DB-8171-F66F-9A51-4B8F3D9556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BC40D0-04B9-06F5-3EB5-F448EA964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EEF111E-4346-DA1D-9298-DC7B86D81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7A1FE05-F70F-4119-AB08-82C5C595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A3E3C15-054B-8FF8-16AD-9D0EBE414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15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EDB6F9-B6EB-9201-4D13-427A93A1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05DF11E-E9E5-5DA0-41D0-7B327609D9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5B68F11-66FC-3285-6456-6FE15D147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F805B3B-395F-F401-4EA8-CAFCCE296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B7FD882-AF6D-3DC1-D25E-60FE09DD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36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CB1685E-77EE-7B9A-C85A-C67151B3B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FE3AA296-A43E-1FD4-FA4B-CAA94751A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B769073-A701-C323-9D11-494EE0A4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927B9FC-0842-E1C8-7358-585CFC205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34FA8D-8B67-7815-AFCC-DE94F5A4B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62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B820B3-2E44-D2E4-167D-EB9A4763F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E4BDB68-A2FD-893C-EA9E-2C58D5791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C463AED-46F5-F35A-985F-91C658E35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6ED5DC8-76E1-3FC7-92FA-3619CB8A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F76BCB8-9A84-75D2-B683-D909A4AB1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08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B8D6C8-7ED9-F491-7DF4-84425C250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367676D-475A-4CAA-1ACB-D478B5B51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7DDCA7D-2038-DD0A-CE9E-203585B9C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0D00595-E31A-CB37-8B79-26505726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68CD4B-5D4F-B189-1655-CB8587A96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99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6B6E5B-EBAB-CE2D-4748-4C815291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A5A1A07-75C9-FB1C-5FE5-98B0B0999C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734F82B1-A62C-B7AD-506C-A29ADB2D4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C96A7B5-B679-F873-B347-FFCCFAD62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8019F6B-DCC2-7A62-47BA-E27176D5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5F0F43B-7E4C-5434-C697-93E5D154D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2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CACA24-1410-4514-DA0A-B9CA08028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2193967-2410-6D83-61C5-18FB93624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49C69E8-5314-767E-514E-DD06E5DE7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329C4283-F029-6579-E321-96ADBA6ACA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6CA07DA5-D571-21FC-947D-40CE462E6E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2E4DB0C9-3EAF-D597-3B5B-D149F068A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7D77851A-A1FD-F170-0400-9702620CF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0F9A97EF-55F4-1F39-685B-ECF0B9D54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7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28C589-5924-087E-8707-F0908782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F860B530-B436-2883-B710-FEFCA59B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B003BBDD-4074-B131-F83B-FAAE7CD58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A0A3C2AF-98AF-848B-CABC-26B328C0D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54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FD85CB24-CD3D-FE90-9DAA-5298DBCD4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86B42F8E-B02A-AAED-CBBD-171FFCB55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7D30EA7-D9D0-78F7-FD75-51B66C099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5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D36C24-58D4-2AF9-5C14-3BD828860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FD44A64-C615-9E78-7E82-1404D293E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DF4DC0C-1C95-9A0C-9D8A-2232BD424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39C8E54-CB80-5888-672D-15309FD22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450F92E7-39A3-941E-B8A3-ED263108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A11D3CD-5094-2BA6-5447-B2CB0F913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2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09E924-2504-F842-5CE1-0CD6BE040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2AC44BA-93C8-B361-2227-186091B622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72A83AD-0D69-AD73-BE75-CB2FC7A90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ADC41FD0-4326-975F-86FD-6F8288ED7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A6EB351-DC3F-103B-67E2-E776D6541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7E9043D-A58A-2DBE-4F81-90C3970F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81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451FC69F-0F6E-5DD6-EE68-8A5924115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7059A7D-FE8E-A76F-F4EE-BC0042962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605B526-4BE7-25F8-9392-882EE22BA4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12361-311D-4C1D-B54C-55E47D8E83F7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44B5D35-872A-3389-D101-6BA73F110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BBBF326-AB0E-A50F-B73A-5FDFCECC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05F75-CA0D-47BF-9975-97BBC34F478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41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E1358628-BA4C-45E8-A936-FA19086023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6616575"/>
              </p:ext>
            </p:extLst>
          </p:nvPr>
        </p:nvGraphicFramePr>
        <p:xfrm>
          <a:off x="1371600" y="228600"/>
          <a:ext cx="8387176" cy="5701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AAE94064-B222-9127-0DC4-C4F17A117ECB}"/>
              </a:ext>
            </a:extLst>
          </p:cNvPr>
          <p:cNvSpPr/>
          <p:nvPr/>
        </p:nvSpPr>
        <p:spPr>
          <a:xfrm>
            <a:off x="318977" y="5849584"/>
            <a:ext cx="11420695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90171" algn="l"/>
                <a:tab pos="4951157" algn="l"/>
              </a:tabLst>
            </a:pPr>
            <a:r>
              <a:rPr lang="en-US" sz="1100" b="1" dirty="0">
                <a:latin typeface="Times New Roman" panose="02020603050405020304" pitchFamily="18" charset="0"/>
              </a:rPr>
              <a:t>Figure S1. </a:t>
            </a:r>
            <a:r>
              <a:rPr lang="en-US" sz="1100" dirty="0">
                <a:latin typeface="Times New Roman" panose="02020603050405020304" pitchFamily="18" charset="0"/>
              </a:rPr>
              <a:t>Rarefactions curves of the observed OTUs in </a:t>
            </a:r>
            <a:r>
              <a:rPr lang="en-US" sz="1100" i="1" dirty="0">
                <a:latin typeface="Times New Roman" panose="02020603050405020304" pitchFamily="18" charset="0"/>
              </a:rPr>
              <a:t>Porcellio </a:t>
            </a:r>
            <a:r>
              <a:rPr lang="en-US" sz="1100" i="1" dirty="0" err="1">
                <a:latin typeface="Times New Roman" panose="02020603050405020304" pitchFamily="18" charset="0"/>
              </a:rPr>
              <a:t>dilatatus</a:t>
            </a:r>
            <a:r>
              <a:rPr lang="en-US" sz="1100" i="1" dirty="0">
                <a:latin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</a:rPr>
              <a:t>guts samples from </a:t>
            </a:r>
            <a:r>
              <a:rPr lang="en-US" sz="1100" dirty="0" err="1">
                <a:latin typeface="Times New Roman" panose="02020603050405020304" pitchFamily="18" charset="0"/>
              </a:rPr>
              <a:t>Tronco</a:t>
            </a:r>
            <a:r>
              <a:rPr lang="en-US" sz="1100" dirty="0">
                <a:latin typeface="Times New Roman" panose="02020603050405020304" pitchFamily="18" charset="0"/>
              </a:rPr>
              <a:t> (</a:t>
            </a:r>
            <a:r>
              <a:rPr lang="en-US" sz="1100" dirty="0" err="1">
                <a:latin typeface="Times New Roman" panose="02020603050405020304" pitchFamily="18" charset="0"/>
              </a:rPr>
              <a:t>PdTr</a:t>
            </a:r>
            <a:r>
              <a:rPr lang="en-US" sz="1100" dirty="0">
                <a:latin typeface="Times New Roman" panose="02020603050405020304" pitchFamily="18" charset="0"/>
              </a:rPr>
              <a:t>); Corte Pinto (</a:t>
            </a:r>
            <a:r>
              <a:rPr lang="en-US" sz="1100" dirty="0" err="1">
                <a:latin typeface="Times New Roman" panose="02020603050405020304" pitchFamily="18" charset="0"/>
              </a:rPr>
              <a:t>PdCP</a:t>
            </a:r>
            <a:r>
              <a:rPr lang="en-US" sz="1100" dirty="0">
                <a:latin typeface="Times New Roman" panose="02020603050405020304" pitchFamily="18" charset="0"/>
              </a:rPr>
              <a:t>), </a:t>
            </a:r>
            <a:r>
              <a:rPr lang="en-US" sz="1100" dirty="0" err="1">
                <a:latin typeface="Times New Roman" panose="02020603050405020304" pitchFamily="18" charset="0"/>
              </a:rPr>
              <a:t>Cabeço</a:t>
            </a:r>
            <a:r>
              <a:rPr lang="en-US" sz="1100" dirty="0">
                <a:latin typeface="Times New Roman" panose="02020603050405020304" pitchFamily="18" charset="0"/>
              </a:rPr>
              <a:t>-de-Vide (</a:t>
            </a:r>
            <a:r>
              <a:rPr lang="en-US" sz="1100" dirty="0" err="1">
                <a:latin typeface="Times New Roman" panose="02020603050405020304" pitchFamily="18" charset="0"/>
              </a:rPr>
              <a:t>PdCV</a:t>
            </a:r>
            <a:r>
              <a:rPr lang="en-US" sz="1100" dirty="0">
                <a:latin typeface="Times New Roman" panose="02020603050405020304" pitchFamily="18" charset="0"/>
              </a:rPr>
              <a:t>) and </a:t>
            </a:r>
            <a:r>
              <a:rPr lang="en-IE" sz="1100" dirty="0">
                <a:latin typeface="Times New Roman" panose="02020603050405020304" pitchFamily="18" charset="0"/>
              </a:rPr>
              <a:t>Botanical Garden of University of Coimbra </a:t>
            </a:r>
            <a:r>
              <a:rPr lang="en-US" sz="1100" dirty="0">
                <a:latin typeface="Times New Roman" panose="02020603050405020304" pitchFamily="18" charset="0"/>
              </a:rPr>
              <a:t>(</a:t>
            </a:r>
            <a:r>
              <a:rPr lang="en-US" sz="1100" dirty="0" err="1">
                <a:latin typeface="Times New Roman" panose="02020603050405020304" pitchFamily="18" charset="0"/>
              </a:rPr>
              <a:t>PdBT</a:t>
            </a:r>
            <a:r>
              <a:rPr lang="en-US" sz="1100" dirty="0">
                <a:latin typeface="Times New Roman" panose="02020603050405020304" pitchFamily="18" charset="0"/>
              </a:rPr>
              <a:t>).</a:t>
            </a:r>
            <a:endParaRPr lang="pt-PT" sz="1100" dirty="0"/>
          </a:p>
        </p:txBody>
      </p:sp>
    </p:spTree>
    <p:extLst>
      <p:ext uri="{BB962C8B-B14F-4D97-AF65-F5344CB8AC3E}">
        <p14:creationId xmlns:p14="http://schemas.microsoft.com/office/powerpoint/2010/main" val="2790089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E7138442-1DE9-8FD3-6B69-5BD4423B6DB4}"/>
              </a:ext>
            </a:extLst>
          </p:cNvPr>
          <p:cNvSpPr txBox="1"/>
          <p:nvPr/>
        </p:nvSpPr>
        <p:spPr>
          <a:xfrm>
            <a:off x="487606" y="5950927"/>
            <a:ext cx="10677526" cy="573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S2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Composition of </a:t>
            </a:r>
            <a:r>
              <a:rPr lang="en-US" sz="1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Porcellio dilatatus 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 bacterial communities, at the class level. Relative abundance of sequences presents of </a:t>
            </a:r>
            <a:r>
              <a:rPr lang="en-US" sz="1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Porcellio dilatatus 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guts sampled from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Tronco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PdTr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Corte-Pinto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PdCP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Cabeço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-de-Vide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PdCV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and </a:t>
            </a:r>
            <a:r>
              <a:rPr lang="en-IE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Botanical Garden of University of Coimbra 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PdBT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pt-P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E67851BE-0C37-4994-B4B8-807CF25F73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070653"/>
              </p:ext>
            </p:extLst>
          </p:nvPr>
        </p:nvGraphicFramePr>
        <p:xfrm>
          <a:off x="85080" y="334031"/>
          <a:ext cx="11707586" cy="561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haveta à direita 5">
            <a:extLst>
              <a:ext uri="{FF2B5EF4-FFF2-40B4-BE49-F238E27FC236}">
                <a16:creationId xmlns:a16="http://schemas.microsoft.com/office/drawing/2014/main" id="{1CFE32F2-90E4-5C59-83CB-B52BA851294A}"/>
              </a:ext>
            </a:extLst>
          </p:cNvPr>
          <p:cNvSpPr/>
          <p:nvPr/>
        </p:nvSpPr>
        <p:spPr>
          <a:xfrm rot="5400000">
            <a:off x="2619422" y="2251883"/>
            <a:ext cx="175646" cy="34547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haveta à direita 7">
            <a:extLst>
              <a:ext uri="{FF2B5EF4-FFF2-40B4-BE49-F238E27FC236}">
                <a16:creationId xmlns:a16="http://schemas.microsoft.com/office/drawing/2014/main" id="{7907799E-D08D-DE90-C952-AADAF878A645}"/>
              </a:ext>
            </a:extLst>
          </p:cNvPr>
          <p:cNvSpPr/>
          <p:nvPr/>
        </p:nvSpPr>
        <p:spPr>
          <a:xfrm rot="5400000">
            <a:off x="5799107" y="2570243"/>
            <a:ext cx="175646" cy="27995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haveta à direita 8">
            <a:extLst>
              <a:ext uri="{FF2B5EF4-FFF2-40B4-BE49-F238E27FC236}">
                <a16:creationId xmlns:a16="http://schemas.microsoft.com/office/drawing/2014/main" id="{B54A53C8-13CA-6BB2-F46E-8AA6FF8A1047}"/>
              </a:ext>
            </a:extLst>
          </p:cNvPr>
          <p:cNvSpPr/>
          <p:nvPr/>
        </p:nvSpPr>
        <p:spPr>
          <a:xfrm rot="5400000">
            <a:off x="10075971" y="2543475"/>
            <a:ext cx="247228" cy="28652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haveta à direita 9">
            <a:extLst>
              <a:ext uri="{FF2B5EF4-FFF2-40B4-BE49-F238E27FC236}">
                <a16:creationId xmlns:a16="http://schemas.microsoft.com/office/drawing/2014/main" id="{920E81DC-6768-43AC-C371-58459E61ECB0}"/>
              </a:ext>
            </a:extLst>
          </p:cNvPr>
          <p:cNvSpPr/>
          <p:nvPr/>
        </p:nvSpPr>
        <p:spPr>
          <a:xfrm rot="5400000">
            <a:off x="7955500" y="3265388"/>
            <a:ext cx="195221" cy="14276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ixaDeTexto 6">
            <a:extLst>
              <a:ext uri="{FF2B5EF4-FFF2-40B4-BE49-F238E27FC236}">
                <a16:creationId xmlns:a16="http://schemas.microsoft.com/office/drawing/2014/main" id="{E79D2A28-F95B-0854-BC26-BDA7584A6FC5}"/>
              </a:ext>
            </a:extLst>
          </p:cNvPr>
          <p:cNvSpPr txBox="1"/>
          <p:nvPr/>
        </p:nvSpPr>
        <p:spPr>
          <a:xfrm>
            <a:off x="1822416" y="4054809"/>
            <a:ext cx="1924618" cy="2314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Tronco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ixaDeTexto 1">
            <a:extLst>
              <a:ext uri="{FF2B5EF4-FFF2-40B4-BE49-F238E27FC236}">
                <a16:creationId xmlns:a16="http://schemas.microsoft.com/office/drawing/2014/main" id="{6B95A92F-C435-9D57-29A6-9DC7AB020472}"/>
              </a:ext>
            </a:extLst>
          </p:cNvPr>
          <p:cNvSpPr txBox="1"/>
          <p:nvPr/>
        </p:nvSpPr>
        <p:spPr>
          <a:xfrm>
            <a:off x="7158499" y="4099714"/>
            <a:ext cx="1924618" cy="22765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Cabeço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-de-Vide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ixaDeTexto 1">
            <a:extLst>
              <a:ext uri="{FF2B5EF4-FFF2-40B4-BE49-F238E27FC236}">
                <a16:creationId xmlns:a16="http://schemas.microsoft.com/office/drawing/2014/main" id="{8E9540B1-A83A-DC92-CD73-6D6F136ECE3C}"/>
              </a:ext>
            </a:extLst>
          </p:cNvPr>
          <p:cNvSpPr txBox="1"/>
          <p:nvPr/>
        </p:nvSpPr>
        <p:spPr>
          <a:xfrm>
            <a:off x="4939402" y="4067060"/>
            <a:ext cx="1924618" cy="2314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Corte-Pinto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">
            <a:extLst>
              <a:ext uri="{FF2B5EF4-FFF2-40B4-BE49-F238E27FC236}">
                <a16:creationId xmlns:a16="http://schemas.microsoft.com/office/drawing/2014/main" id="{AC588553-7AC3-C68E-D214-42D7A9598BEF}"/>
              </a:ext>
            </a:extLst>
          </p:cNvPr>
          <p:cNvSpPr txBox="1"/>
          <p:nvPr/>
        </p:nvSpPr>
        <p:spPr>
          <a:xfrm>
            <a:off x="8860942" y="4180673"/>
            <a:ext cx="2470405" cy="24722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Botanical Garden of University of Coimbra</a:t>
            </a:r>
          </a:p>
        </p:txBody>
      </p:sp>
    </p:spTree>
    <p:extLst>
      <p:ext uri="{BB962C8B-B14F-4D97-AF65-F5344CB8AC3E}">
        <p14:creationId xmlns:p14="http://schemas.microsoft.com/office/powerpoint/2010/main" val="1851425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>
            <a:extLst>
              <a:ext uri="{FF2B5EF4-FFF2-40B4-BE49-F238E27FC236}">
                <a16:creationId xmlns:a16="http://schemas.microsoft.com/office/drawing/2014/main" id="{A214924B-69BA-38E5-13F4-B72C10F48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685042"/>
            <a:ext cx="5209679" cy="5095749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2C7616D8-EB8C-EC4B-FD47-25AD6535E683}"/>
              </a:ext>
            </a:extLst>
          </p:cNvPr>
          <p:cNvGrpSpPr/>
          <p:nvPr/>
        </p:nvGrpSpPr>
        <p:grpSpPr>
          <a:xfrm>
            <a:off x="5838328" y="914414"/>
            <a:ext cx="2918195" cy="1008003"/>
            <a:chOff x="6400799" y="601722"/>
            <a:chExt cx="2918195" cy="1008003"/>
          </a:xfrm>
        </p:grpSpPr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D4CF7E36-DB6C-F720-D78E-DB38EFE139FE}"/>
                </a:ext>
              </a:extLst>
            </p:cNvPr>
            <p:cNvSpPr txBox="1"/>
            <p:nvPr/>
          </p:nvSpPr>
          <p:spPr>
            <a:xfrm>
              <a:off x="6633111" y="651162"/>
              <a:ext cx="872092" cy="253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Tronco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F8EB07DD-52EE-FDD8-5059-699E203BB1A8}"/>
                </a:ext>
              </a:extLst>
            </p:cNvPr>
            <p:cNvSpPr txBox="1"/>
            <p:nvPr/>
          </p:nvSpPr>
          <p:spPr>
            <a:xfrm>
              <a:off x="6636578" y="1105961"/>
              <a:ext cx="1708861" cy="253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Cabeço</a:t>
              </a:r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-de-Vide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8B474745-4642-213E-BB45-317A9411B72E}"/>
                </a:ext>
              </a:extLst>
            </p:cNvPr>
            <p:cNvSpPr txBox="1"/>
            <p:nvPr/>
          </p:nvSpPr>
          <p:spPr>
            <a:xfrm>
              <a:off x="6632993" y="1356090"/>
              <a:ext cx="2686001" cy="253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Botanical Garden of University of Coimbra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833EFCAF-A320-64C5-1D65-C76D593908F1}"/>
                </a:ext>
              </a:extLst>
            </p:cNvPr>
            <p:cNvSpPr txBox="1"/>
            <p:nvPr/>
          </p:nvSpPr>
          <p:spPr>
            <a:xfrm>
              <a:off x="6633111" y="892600"/>
              <a:ext cx="872092" cy="253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Corte-Pinto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65D9A75E-ED2C-6BF7-47AF-ADC32C138F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00" t="40348" r="16000" b="42681"/>
            <a:stretch/>
          </p:blipFill>
          <p:spPr bwMode="auto">
            <a:xfrm>
              <a:off x="6400799" y="601722"/>
              <a:ext cx="316774" cy="10080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D2178A03-DCF1-2275-7478-7732F4020640}"/>
              </a:ext>
            </a:extLst>
          </p:cNvPr>
          <p:cNvSpPr txBox="1"/>
          <p:nvPr/>
        </p:nvSpPr>
        <p:spPr>
          <a:xfrm>
            <a:off x="628649" y="5894146"/>
            <a:ext cx="10711543" cy="573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S3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alpha-diversity of the bacterial composition within the 22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Porcellio dilatatus 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 samples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Isopods were collected from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Tronco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PdTr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Corte-Pinto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PdCP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Cabeço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-de-Vide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PdCV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and </a:t>
            </a:r>
            <a:r>
              <a:rPr lang="en-IE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Botanical Garden of University of Coimbra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PdBT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pt-P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445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159</Words>
  <Application>Microsoft Office PowerPoint</Application>
  <PresentationFormat>Ecrã Panorâmico</PresentationFormat>
  <Paragraphs>15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Catarina Fernandes Coelho</dc:creator>
  <cp:lastModifiedBy>catarina coelho</cp:lastModifiedBy>
  <cp:revision>7</cp:revision>
  <dcterms:created xsi:type="dcterms:W3CDTF">2022-10-23T14:21:00Z</dcterms:created>
  <dcterms:modified xsi:type="dcterms:W3CDTF">2022-11-03T14:21:58Z</dcterms:modified>
</cp:coreProperties>
</file>