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1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4" indent="0" algn="ctr">
              <a:buNone/>
              <a:defRPr sz="12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48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81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54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02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63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86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63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39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7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75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7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5" indent="0">
              <a:buNone/>
              <a:defRPr sz="2100"/>
            </a:lvl2pPr>
            <a:lvl3pPr marL="685808" indent="0">
              <a:buNone/>
              <a:defRPr sz="1800"/>
            </a:lvl3pPr>
            <a:lvl4pPr marL="1028713" indent="0">
              <a:buNone/>
              <a:defRPr sz="1500"/>
            </a:lvl4pPr>
            <a:lvl5pPr marL="1371617" indent="0">
              <a:buNone/>
              <a:defRPr sz="1500"/>
            </a:lvl5pPr>
            <a:lvl6pPr marL="1714521" indent="0">
              <a:buNone/>
              <a:defRPr sz="1500"/>
            </a:lvl6pPr>
            <a:lvl7pPr marL="2057426" indent="0">
              <a:buNone/>
              <a:defRPr sz="1500"/>
            </a:lvl7pPr>
            <a:lvl8pPr marL="2400330" indent="0">
              <a:buNone/>
              <a:defRPr sz="1500"/>
            </a:lvl8pPr>
            <a:lvl9pPr marL="2743234" indent="0">
              <a:buNone/>
              <a:defRPr sz="15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8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0054C-DEAB-4913-9D43-0FD5D491523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7828-CDCA-456D-AC0E-1F4F148949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97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2" indent="-171452" algn="l" defTabSz="68580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6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1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65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69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74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7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729AEF67-D8D0-4765-935A-83C7573D41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37" y="876300"/>
            <a:ext cx="6577126" cy="87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7A42BBD-3DF0-F5CD-FEC0-F0F3CDC9C14F}"/>
              </a:ext>
            </a:extLst>
          </p:cNvPr>
          <p:cNvSpPr txBox="1"/>
          <p:nvPr/>
        </p:nvSpPr>
        <p:spPr>
          <a:xfrm>
            <a:off x="140437" y="9807512"/>
            <a:ext cx="68528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Amino sugar nucleotide sugar metabolism from the KEGG database. In the map, the LCB-degrading enzymes predicted in 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Porcellio dilatatus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bacterial communities are highlighted in red.</a:t>
            </a:r>
          </a:p>
        </p:txBody>
      </p:sp>
    </p:spTree>
    <p:extLst>
      <p:ext uri="{BB962C8B-B14F-4D97-AF65-F5344CB8AC3E}">
        <p14:creationId xmlns:p14="http://schemas.microsoft.com/office/powerpoint/2010/main" val="29900016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32</Words>
  <Application>Microsoft Office PowerPoint</Application>
  <PresentationFormat>Ecrã Panorâmico</PresentationFormat>
  <Paragraphs>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Catarina C</dc:creator>
  <cp:lastModifiedBy>catarina coelho</cp:lastModifiedBy>
  <cp:revision>6</cp:revision>
  <dcterms:created xsi:type="dcterms:W3CDTF">2022-02-25T15:28:19Z</dcterms:created>
  <dcterms:modified xsi:type="dcterms:W3CDTF">2022-11-03T14:24:53Z</dcterms:modified>
</cp:coreProperties>
</file>