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olf, Jan van der" initials="WJvd" lastIdx="1" clrIdx="0">
    <p:extLst>
      <p:ext uri="{19B8F6BF-5375-455C-9EA6-DF929625EA0E}">
        <p15:presenceInfo xmlns:p15="http://schemas.microsoft.com/office/powerpoint/2012/main" userId="Wolf, Jan van d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EF75DE-F673-4C32-AC1A-A54E922882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7447C21-918A-4784-9F4E-463D10B003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36A98E-E02B-4E3D-AC13-3E4CBA238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16A-2A46-4057-AB58-DF475F3D9699}" type="datetimeFigureOut">
              <a:rPr lang="en-GB" smtClean="0"/>
              <a:t>21/12/2022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1A8747B-291E-4089-B7C5-FA6A28AD1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A70BB2C-90F5-415C-AA97-57BA3E974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6804-4D01-47F3-A814-E12A30FCE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89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1684D-5278-49F3-969E-B3DD8E2A2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F77CC03-8752-40D2-86D4-F7986D7FE8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CC2CFE-8197-4E13-BCAB-7664AD4FD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16A-2A46-4057-AB58-DF475F3D9699}" type="datetimeFigureOut">
              <a:rPr lang="en-GB" smtClean="0"/>
              <a:t>21/12/2022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175E37-7D38-43D3-AE68-1F3E7178C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0309A43-D8E3-4EB6-8943-D5319EEB7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6804-4D01-47F3-A814-E12A30FCE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55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E605F4A-4ADD-4A24-B776-2A273271F2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7AABF9E-12E7-4419-AC7A-D548730BF4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64A709-7CE3-4690-9CC9-C4A96311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16A-2A46-4057-AB58-DF475F3D9699}" type="datetimeFigureOut">
              <a:rPr lang="en-GB" smtClean="0"/>
              <a:t>21/12/2022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121FA27-BCC0-4CFF-9EBF-CCE9C8C5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F07DE4-8F7C-4052-9128-4800C1DEE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6804-4D01-47F3-A814-E12A30FCE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212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698B0C-76A0-4191-839C-CF35AD963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8A590F-D862-4DC4-89A2-F48588EF3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11F28E-5D1A-4610-B053-71F72FA29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16A-2A46-4057-AB58-DF475F3D9699}" type="datetimeFigureOut">
              <a:rPr lang="en-GB" smtClean="0"/>
              <a:t>21/12/2022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13F76E-6B17-477D-B174-C92626E59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8902F26-7CA3-4CE9-B1B3-33D873152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6804-4D01-47F3-A814-E12A30FCE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358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7DC9B2-0EDA-45E6-95A4-7A75D57B1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9D029E-438C-4623-B924-F6CA4C535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861034-07B4-42EB-9147-24971BD19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16A-2A46-4057-AB58-DF475F3D9699}" type="datetimeFigureOut">
              <a:rPr lang="en-GB" smtClean="0"/>
              <a:t>21/12/2022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56001DC-B5C2-4FA0-A7ED-2A1CE8AC7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886933A-4C08-4892-98CD-05FFB5F14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6804-4D01-47F3-A814-E12A30FCE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462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B58C88-963E-4ECD-953F-C49D5CCF3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CC57D8-7976-48C3-B00D-942F2CD169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E33749-2626-4FF6-B90A-243E5198BF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D9A869B-5538-4568-93A4-CA62A05BC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16A-2A46-4057-AB58-DF475F3D9699}" type="datetimeFigureOut">
              <a:rPr lang="en-GB" smtClean="0"/>
              <a:t>21/12/2022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42F6D55-43C3-41CA-855E-357F5939F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5244753-CC54-4030-932A-AFF5DEE66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6804-4D01-47F3-A814-E12A30FCE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392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E8586-3E90-4E57-8A02-EEC109F70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2994687-AA42-4473-B7FE-5F5490C52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B289E9B-CC2D-4AFE-901E-C9F3E08B7A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D3F4D5E-CFEA-42B0-AA59-6A762B3D55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12FBE49-E6BA-4453-B6E5-DBAF4DEB8A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2FD0A43-25C6-4125-A0BE-EA34EA571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16A-2A46-4057-AB58-DF475F3D9699}" type="datetimeFigureOut">
              <a:rPr lang="en-GB" smtClean="0"/>
              <a:t>21/12/2022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A0B2A6A-F8B4-49CA-BD63-07E588427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37F78A1-C3F1-4620-B8A3-F1614888F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6804-4D01-47F3-A814-E12A30FCE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260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8C86AF-735C-4F88-81BF-B7023F332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4F095E1-25C8-4186-9DA1-542FDFD21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16A-2A46-4057-AB58-DF475F3D9699}" type="datetimeFigureOut">
              <a:rPr lang="en-GB" smtClean="0"/>
              <a:t>21/12/2022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27840F7-86CB-4F0A-BC91-6B7D53F79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DC0E4C5-FCDE-4FF2-A60A-A5352046B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6804-4D01-47F3-A814-E12A30FCE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24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C59B5D3-6D89-494B-A570-F17902D63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16A-2A46-4057-AB58-DF475F3D9699}" type="datetimeFigureOut">
              <a:rPr lang="en-GB" smtClean="0"/>
              <a:t>21/12/2022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20BBD1F-3BD5-47A8-81A4-ADB838F82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74D4761-9749-4025-9609-8C41F9845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6804-4D01-47F3-A814-E12A30FCE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861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DCD534-D79B-4A1A-B4EF-5C76A5EEE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B79C3F-B0E0-4B2B-BEE9-CEFB3BCB6F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46FF9BC-E71B-4835-8E08-4CE113C3D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68B887-FB97-48E0-A70D-8B6F2E4FE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16A-2A46-4057-AB58-DF475F3D9699}" type="datetimeFigureOut">
              <a:rPr lang="en-GB" smtClean="0"/>
              <a:t>21/12/2022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E82727D-CE7A-4AE4-AD20-5A0B1E6D2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CB63A5D-5FD5-434D-AD20-EE0928CBB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6804-4D01-47F3-A814-E12A30FCE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84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7EC2A9-6BC9-4513-9F13-0737F461A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E17C715-A935-46FC-AE7B-E4620B9837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2E21563-BF5B-48BD-B111-D77A81654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22D880C-7A85-46A4-8059-BBFDA41A6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516A-2A46-4057-AB58-DF475F3D9699}" type="datetimeFigureOut">
              <a:rPr lang="en-GB" smtClean="0"/>
              <a:t>21/12/2022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4FAAFFE-D827-485F-A369-22085EFDE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66E067D-6471-4F07-B99C-B7723B96B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6804-4D01-47F3-A814-E12A30FCE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770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F6A7237-8441-4647-A015-4FB2C5172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76E7C16-C995-4454-857C-CB13250238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837618E-3A1D-44CB-BB30-154DC9397A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E516A-2A46-4057-AB58-DF475F3D9699}" type="datetimeFigureOut">
              <a:rPr lang="en-GB" smtClean="0"/>
              <a:t>21/12/2022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B509B33-7F54-4021-A555-93B3F8EF17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62D3DD5-08C8-4761-BE5A-CF60C27283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A6804-4D01-47F3-A814-E12A30FCE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499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2B9C9-173C-4BE6-AB06-A4BD7EF76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30" y="405765"/>
            <a:ext cx="6456680" cy="1325563"/>
          </a:xfrm>
        </p:spPr>
        <p:txBody>
          <a:bodyPr>
            <a:normAutofit/>
          </a:bodyPr>
          <a:lstStyle/>
          <a:p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Fig</a:t>
            </a:r>
            <a:r>
              <a:rPr lang="en-US" altLang="zh-CN" sz="1200" dirty="0">
                <a:latin typeface="Verdana" panose="020B0604030504040204" pitchFamily="34" charset="0"/>
                <a:ea typeface="Verdana" panose="020B0604030504040204" pitchFamily="34" charset="0"/>
              </a:rPr>
              <a:t>ure</a:t>
            </a: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 S2. Amplification plots of a multiplex TaqMan assay for simultaneous detection of </a:t>
            </a:r>
            <a:r>
              <a:rPr lang="en-US" sz="1200" i="1" dirty="0">
                <a:latin typeface="Verdana" panose="020B0604030504040204" pitchFamily="34" charset="0"/>
                <a:ea typeface="Verdana" panose="020B0604030504040204" pitchFamily="34" charset="0"/>
              </a:rPr>
              <a:t>Dickeya</a:t>
            </a: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 sp. </a:t>
            </a:r>
            <a:r>
              <a:rPr lang="en-US" sz="1200" i="1" dirty="0">
                <a:latin typeface="Verdana" panose="020B0604030504040204" pitchFamily="34" charset="0"/>
                <a:ea typeface="Verdana" panose="020B0604030504040204" pitchFamily="34" charset="0"/>
              </a:rPr>
              <a:t>Pectobacterium atrosepticum</a:t>
            </a: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200" i="1" dirty="0">
                <a:latin typeface="Verdana" panose="020B0604030504040204" pitchFamily="34" charset="0"/>
                <a:ea typeface="Verdana" panose="020B0604030504040204" pitchFamily="34" charset="0"/>
              </a:rPr>
              <a:t>P. parmentieri </a:t>
            </a: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and </a:t>
            </a:r>
            <a:r>
              <a:rPr lang="en-US" sz="1200" i="1" dirty="0">
                <a:latin typeface="Verdana" panose="020B0604030504040204" pitchFamily="34" charset="0"/>
                <a:ea typeface="Verdana" panose="020B0604030504040204" pitchFamily="34" charset="0"/>
              </a:rPr>
              <a:t>P. brasiliense </a:t>
            </a: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using a ten-fold serial dilution (1 to 1.000.000 copies) of the four </a:t>
            </a:r>
            <a:r>
              <a:rPr lang="en-US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gBlocks</a:t>
            </a: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 comprising the target sequences, resulting in four plots per dilution. All four target probes were labelled with FAM.</a:t>
            </a:r>
            <a:endParaRPr lang="nl-NL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4E801D-786F-436F-B695-6538FFA2FE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47" t="26587" r="42436" b="24520"/>
          <a:stretch/>
        </p:blipFill>
        <p:spPr>
          <a:xfrm>
            <a:off x="985519" y="1539966"/>
            <a:ext cx="6629991" cy="326136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619ECFB5-1343-4343-87BC-CA164F4EDD3A}"/>
              </a:ext>
            </a:extLst>
          </p:cNvPr>
          <p:cNvSpPr txBox="1"/>
          <p:nvPr/>
        </p:nvSpPr>
        <p:spPr>
          <a:xfrm>
            <a:off x="5943600" y="2024131"/>
            <a:ext cx="751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  <a:r>
              <a:rPr lang="en-GB" sz="120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5FA5FF5-A34D-4FC6-9885-9CC932D6429C}"/>
              </a:ext>
            </a:extLst>
          </p:cNvPr>
          <p:cNvSpPr txBox="1"/>
          <p:nvPr/>
        </p:nvSpPr>
        <p:spPr>
          <a:xfrm>
            <a:off x="6207760" y="2601823"/>
            <a:ext cx="751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  <a:r>
              <a:rPr lang="en-GB" sz="120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9CAED05-E6E6-423E-A260-B048E2F6863B}"/>
              </a:ext>
            </a:extLst>
          </p:cNvPr>
          <p:cNvSpPr txBox="1"/>
          <p:nvPr/>
        </p:nvSpPr>
        <p:spPr>
          <a:xfrm>
            <a:off x="6471920" y="2966155"/>
            <a:ext cx="751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  <a:r>
              <a:rPr lang="en-GB" sz="120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8195365-25F1-4A46-80BB-064A1CC164BE}"/>
              </a:ext>
            </a:extLst>
          </p:cNvPr>
          <p:cNvSpPr txBox="1"/>
          <p:nvPr/>
        </p:nvSpPr>
        <p:spPr>
          <a:xfrm>
            <a:off x="6736080" y="3411767"/>
            <a:ext cx="751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  <a:r>
              <a:rPr lang="en-GB" sz="120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C5B8309-0920-4861-A22B-2F94DF256D76}"/>
              </a:ext>
            </a:extLst>
          </p:cNvPr>
          <p:cNvSpPr txBox="1"/>
          <p:nvPr/>
        </p:nvSpPr>
        <p:spPr>
          <a:xfrm>
            <a:off x="6746240" y="3928499"/>
            <a:ext cx="751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  <a:r>
              <a:rPr lang="en-GB" sz="120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BD5B8BC-7553-4B78-AA32-6C9E7F37A6FE}"/>
              </a:ext>
            </a:extLst>
          </p:cNvPr>
          <p:cNvSpPr txBox="1"/>
          <p:nvPr/>
        </p:nvSpPr>
        <p:spPr>
          <a:xfrm>
            <a:off x="7061200" y="3988031"/>
            <a:ext cx="751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  <a:r>
              <a:rPr lang="en-GB" sz="120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A5FF1846-F392-4280-82B7-0BCC02A0359D}"/>
              </a:ext>
            </a:extLst>
          </p:cNvPr>
          <p:cNvSpPr txBox="1"/>
          <p:nvPr/>
        </p:nvSpPr>
        <p:spPr>
          <a:xfrm>
            <a:off x="7152640" y="4128843"/>
            <a:ext cx="751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  <a:r>
              <a:rPr lang="en-GB" sz="120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8000298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Kantoorthema</vt:lpstr>
      <vt:lpstr>Figure S2. Amplification plots of a multiplex TaqMan assay for simultaneous detection of Dickeya sp. Pectobacterium atrosepticum, P. parmentieri and P. brasiliense using a ten-fold serial dilution (1 to 1.000.000 copies) of the four gBlocks comprising the target sequences, resulting in four plots per dilution. All four target probes were labelled with FAM.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Fig. S2. Amplification plots of a multiplex TaqMan assay for detection of Dickeya sp. Pectobacterium atrosepticum, P. parmentieri and P. brasiliense using a ten-fold serial dilution of gBlocks comprising the target sequences (.. To .. Copies)</dc:title>
  <dc:creator>Wolf, Jan van der</dc:creator>
  <cp:lastModifiedBy>MDPI</cp:lastModifiedBy>
  <cp:revision>6</cp:revision>
  <dcterms:created xsi:type="dcterms:W3CDTF">2021-06-07T09:18:47Z</dcterms:created>
  <dcterms:modified xsi:type="dcterms:W3CDTF">2022-12-21T07:58:23Z</dcterms:modified>
</cp:coreProperties>
</file>