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D4566-921D-41BC-B432-696C659D8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5B9C39-0AB2-495D-90F2-F102C4B939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B69C9A-BA12-42EF-AFE9-B68DF64FE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EF33D4-8628-4458-AC2A-304BB54FE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DDC047-AE53-49C7-B364-32C75C91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7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27552-1712-4211-AEE9-8B7F486BE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DCA576-4741-482C-8B6F-EEA643FE4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D0A4BC-CCAD-4FF5-AACD-2299E782B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51E53F-2DE9-4E72-B257-6489C013B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B39B4F-8736-4390-9367-D2C5465C1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26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2209F70-4F17-47DA-9342-1FF30598FD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D603956-7126-4063-8486-D76FC1827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53191A-CCD6-4B63-AF0A-E8D8D1A82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65879A-B1BB-4DF2-8D73-88DE22196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B65D16-99D2-4B6D-917D-050551E6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43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6A6C86-D888-4141-A415-5FB8531D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6BDB41-B12E-46D7-92BD-072A3AE41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0B85B9-6245-4EA8-89AF-2A0E8D3D2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DEBEFD-B34F-4656-BC2A-FF49A5B48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BE13E05-0141-4D74-96AC-4B8E58A9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31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D2030-11CA-43AB-928A-18DC3F2B9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1C448B-B52E-4DB9-8371-B1764C3F3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563FAF-8CCD-455D-B08E-0671DF048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EF66A8-1221-49D6-80C6-D9654A309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AFFAE9-4DA0-4ACA-A0F2-5426198D1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93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F5677-BCA9-479E-8621-D5BA0F560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78ACEE-6D33-489E-ACD9-1061046DFD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5AAF827-6162-4A9A-A200-DE45D5ED45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E2E957B-3B09-450B-81C3-BFFC6E47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645FB88-307E-4F7B-AE1A-88CFB2AED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BE9320A-5861-4092-A3A7-6120C47C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83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9A699-E4E6-4EE3-B0B6-3B845439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7B85A0-3F81-4DA5-988F-D5F35ED9F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052D4C-0B55-4DF2-B691-F20B8184D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F3DDD76-EA1F-4F3E-A181-4FAD6C877E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40AC825-506C-4250-93F2-B780D8131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5C9C6D3-E470-4CBB-9364-62CC8D962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F784BE8-1A24-48BD-8039-8F641EC21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40EACAF-EAC9-4769-8C18-0778336A0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81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0B5AA0-5A6A-4669-A569-11B95826D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52EA53-F9FB-42B5-A959-9A7953926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90A8D19-D585-4412-A1A8-5A566092B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EA9F097-674F-4660-BDF2-177510B3D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9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ADC132D-4D74-4A84-82FF-6A58BB7DB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675D135-DAAA-45F3-ABFB-30A525D14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4A0D33-4A9E-4D3A-8FB2-A7910A3D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15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84435E-A68C-4BCD-9609-0478B7C7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9FA5A-BADD-4DA3-9F02-0D7B6C993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FAB3B-DF46-4895-8741-A69B3FF73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54F546-1637-4899-906B-DE0484B99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B7FEACB-E188-4384-A4EE-82D39CB7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27341DB-2B0A-4ADD-AA8C-3870FBDAB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15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9D3D1-3CF7-47B8-9968-560E8443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2CC066C-1D3D-4DE5-B14D-AC33FE543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343C1B2-F63E-4F64-8C7D-BE9C9DD94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BDFF82F-331A-476D-A485-FDBCD49CF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651544A-5A4E-4EFF-B224-D2356A834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26015E-815E-4E17-9A88-18272AE40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6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0A3CE91-43F4-4AA5-8A8E-DF0CBD693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3ABE1C4-4C1B-43A6-BADA-35249AC2D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5FC9CB-BBA0-4C63-B3DB-117AD4F663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20BC6-2C39-436C-AC95-2212E4EA61E2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DAA905-0F32-476A-B2DA-DC5660A4F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C53C34-8074-4A0C-8DAF-C5170A679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41963-C78B-4C98-90FF-9090B1B126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9CB685-566B-4BA8-869E-7C3E664BF8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6" t="30216" r="24332" b="12058"/>
          <a:stretch/>
        </p:blipFill>
        <p:spPr>
          <a:xfrm>
            <a:off x="1054100" y="1981200"/>
            <a:ext cx="4775200" cy="23469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F81AE6-E09C-498B-AD4E-D8DB5A72D6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1" t="28727" r="19605" b="14492"/>
          <a:stretch/>
        </p:blipFill>
        <p:spPr>
          <a:xfrm>
            <a:off x="5842000" y="1981200"/>
            <a:ext cx="4886960" cy="242824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7554436-400B-45C8-8E6A-EF3F48A00217}"/>
              </a:ext>
            </a:extLst>
          </p:cNvPr>
          <p:cNvSpPr txBox="1"/>
          <p:nvPr/>
        </p:nvSpPr>
        <p:spPr>
          <a:xfrm>
            <a:off x="1054100" y="850705"/>
            <a:ext cx="957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Figure S1. A. Amplification  plots of TaqMan assays for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Pectobacterium brasiliense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with a FAM labelled probe, for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Dickeya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sp. with a VIC labelled probe and </a:t>
            </a:r>
            <a:r>
              <a:rPr lang="en-GB" sz="1200" i="1" dirty="0" err="1">
                <a:latin typeface="Verdana" panose="020B0604030504040204" pitchFamily="34" charset="0"/>
                <a:ea typeface="Verdana" panose="020B0604030504040204" pitchFamily="34" charset="0"/>
              </a:rPr>
              <a:t>Acidovorax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 cattleya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with a </a:t>
            </a:r>
            <a:r>
              <a:rPr lang="en-GB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TexasRed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labelled probe. For P. brasiliense and Dickeya the same number of </a:t>
            </a:r>
            <a:r>
              <a:rPr lang="en-GB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gBlocks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comprising target sequences were used . B. Amplification  plots for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atrosepticum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with a FAM labelled probe, for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parmentieri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with a VIC labelled probe and </a:t>
            </a:r>
            <a:r>
              <a:rPr lang="en-GB" sz="1200" i="1" dirty="0" err="1">
                <a:latin typeface="Verdana" panose="020B0604030504040204" pitchFamily="34" charset="0"/>
                <a:ea typeface="Verdana" panose="020B0604030504040204" pitchFamily="34" charset="0"/>
              </a:rPr>
              <a:t>Acidovorax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 cattleya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with a </a:t>
            </a:r>
            <a:r>
              <a:rPr lang="en-GB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TexasRed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 labelled probe.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For P. atrosepticum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</a:rPr>
              <a:t>P. parmentieri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same number of </a:t>
            </a:r>
            <a:r>
              <a:rPr lang="en-GB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gBlocks</a:t>
            </a:r>
            <a:r>
              <a:rPr lang="en-GB" sz="1200">
                <a:latin typeface="Verdana" panose="020B0604030504040204" pitchFamily="34" charset="0"/>
                <a:ea typeface="Verdana" panose="020B0604030504040204" pitchFamily="34" charset="0"/>
              </a:rPr>
              <a:t> copies  </a:t>
            </a: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comprising target sequences were used .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5F86E25-9315-416D-B82E-7C1E700762F4}"/>
              </a:ext>
            </a:extLst>
          </p:cNvPr>
          <p:cNvSpPr txBox="1"/>
          <p:nvPr/>
        </p:nvSpPr>
        <p:spPr>
          <a:xfrm>
            <a:off x="1577340" y="1979414"/>
            <a:ext cx="9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9407CA9-6FAF-49C1-BC64-A43850BB945D}"/>
              </a:ext>
            </a:extLst>
          </p:cNvPr>
          <p:cNvSpPr txBox="1"/>
          <p:nvPr/>
        </p:nvSpPr>
        <p:spPr>
          <a:xfrm>
            <a:off x="6385560" y="2008608"/>
            <a:ext cx="90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51EF0CA-20B7-44EA-B6B3-991ADF3355B2}"/>
              </a:ext>
            </a:extLst>
          </p:cNvPr>
          <p:cNvSpPr txBox="1"/>
          <p:nvPr/>
        </p:nvSpPr>
        <p:spPr>
          <a:xfrm>
            <a:off x="4112622" y="2196654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P. brasiliense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0A5C57E-C30F-4B1A-9C98-D6BAE3ED0C27}"/>
              </a:ext>
            </a:extLst>
          </p:cNvPr>
          <p:cNvSpPr txBox="1"/>
          <p:nvPr/>
        </p:nvSpPr>
        <p:spPr>
          <a:xfrm>
            <a:off x="4763588" y="3290500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D. solani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911A61C6-102D-4A9E-BAE4-CA015AEC5EFA}"/>
              </a:ext>
            </a:extLst>
          </p:cNvPr>
          <p:cNvSpPr txBox="1"/>
          <p:nvPr/>
        </p:nvSpPr>
        <p:spPr>
          <a:xfrm>
            <a:off x="4870268" y="3655815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A. cattleya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250BAEF-A2E3-4822-A04E-3C233D39DE6D}"/>
              </a:ext>
            </a:extLst>
          </p:cNvPr>
          <p:cNvSpPr txBox="1"/>
          <p:nvPr/>
        </p:nvSpPr>
        <p:spPr>
          <a:xfrm>
            <a:off x="8581933" y="2210246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P. atrosepticum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33BB0DC-A713-4DD8-9FDF-F7D527ECC7BB}"/>
              </a:ext>
            </a:extLst>
          </p:cNvPr>
          <p:cNvSpPr txBox="1"/>
          <p:nvPr/>
        </p:nvSpPr>
        <p:spPr>
          <a:xfrm>
            <a:off x="9622608" y="3195320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P. parmentieri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7AAA8C5B-B485-4AB9-892D-22E6B4647E0F}"/>
              </a:ext>
            </a:extLst>
          </p:cNvPr>
          <p:cNvSpPr txBox="1"/>
          <p:nvPr/>
        </p:nvSpPr>
        <p:spPr>
          <a:xfrm>
            <a:off x="9685747" y="3698742"/>
            <a:ext cx="1515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A. cattleya</a:t>
            </a:r>
          </a:p>
        </p:txBody>
      </p:sp>
    </p:spTree>
    <p:extLst>
      <p:ext uri="{BB962C8B-B14F-4D97-AF65-F5344CB8AC3E}">
        <p14:creationId xmlns:p14="http://schemas.microsoft.com/office/powerpoint/2010/main" val="545535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126</Words>
  <Application>Microsoft Office PowerPoint</Application>
  <PresentationFormat>Breedbeeld</PresentationFormat>
  <Paragraphs>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TaqMan assay in a multiplex</dc:title>
  <dc:creator>Wolf, Jan van der</dc:creator>
  <cp:lastModifiedBy>Wolf, Jan van der</cp:lastModifiedBy>
  <cp:revision>9</cp:revision>
  <dcterms:created xsi:type="dcterms:W3CDTF">2021-05-11T07:21:18Z</dcterms:created>
  <dcterms:modified xsi:type="dcterms:W3CDTF">2022-09-30T07:43:31Z</dcterms:modified>
</cp:coreProperties>
</file>