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14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92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54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5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1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45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4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3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376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5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76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6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DD601-DB83-4A39-8728-32329ABBA668}" type="datetimeFigureOut">
              <a:rPr lang="en-GB" smtClean="0"/>
              <a:t>11/07/2022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3CB53-821E-48FA-B6FE-9EF19943DB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01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>
            <a:extLst>
              <a:ext uri="{FF2B5EF4-FFF2-40B4-BE49-F238E27FC236}">
                <a16:creationId xmlns:a16="http://schemas.microsoft.com/office/drawing/2014/main" id="{6712508B-D5BA-4C52-8063-F5FA175B9D51}"/>
              </a:ext>
            </a:extLst>
          </p:cNvPr>
          <p:cNvSpPr txBox="1"/>
          <p:nvPr/>
        </p:nvSpPr>
        <p:spPr>
          <a:xfrm>
            <a:off x="245821" y="3612893"/>
            <a:ext cx="5761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/>
              <a:t>Figure</a:t>
            </a:r>
            <a:r>
              <a:rPr lang="nl-NL" sz="1200"/>
              <a:t> S4. </a:t>
            </a:r>
            <a:r>
              <a:rPr lang="nl-NL" sz="1200" dirty="0" err="1"/>
              <a:t>Tuber</a:t>
            </a:r>
            <a:r>
              <a:rPr lang="nl-NL" sz="1200" dirty="0"/>
              <a:t> </a:t>
            </a:r>
            <a:r>
              <a:rPr lang="nl-NL" sz="1200" dirty="0" err="1"/>
              <a:t>maceration</a:t>
            </a:r>
            <a:r>
              <a:rPr lang="nl-NL" sz="1200" dirty="0"/>
              <a:t> </a:t>
            </a:r>
            <a:r>
              <a:rPr lang="nl-NL" sz="1200" dirty="0" err="1"/>
              <a:t>by</a:t>
            </a:r>
            <a:r>
              <a:rPr lang="nl-NL" sz="1200" dirty="0"/>
              <a:t> </a:t>
            </a:r>
            <a:r>
              <a:rPr lang="nl-NL" sz="1200" i="1" dirty="0"/>
              <a:t>Dickeya </a:t>
            </a:r>
            <a:r>
              <a:rPr lang="nl-NL" sz="1200" i="1" dirty="0" err="1"/>
              <a:t>fongzhangdai</a:t>
            </a:r>
            <a:r>
              <a:rPr lang="nl-NL" sz="1200" i="1" dirty="0"/>
              <a:t> </a:t>
            </a:r>
            <a:r>
              <a:rPr lang="nl-NL" sz="1200" dirty="0"/>
              <a:t>IPO4215 (A) and </a:t>
            </a:r>
            <a:r>
              <a:rPr lang="nl-NL" sz="1200" i="1" dirty="0"/>
              <a:t>D. solani </a:t>
            </a:r>
            <a:r>
              <a:rPr lang="nl-NL" sz="1200" dirty="0"/>
              <a:t>IPO2222 (B)</a:t>
            </a:r>
            <a:endParaRPr lang="en-GB" sz="1200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B55B4BE-4E10-459D-B76E-14B966688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21" y="302060"/>
            <a:ext cx="6053379" cy="278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577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20</Words>
  <Application>Microsoft Office PowerPoint</Application>
  <PresentationFormat>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Wolf, Jan van der</dc:creator>
  <cp:lastModifiedBy>Wolf, Jan van der</cp:lastModifiedBy>
  <cp:revision>3</cp:revision>
  <dcterms:created xsi:type="dcterms:W3CDTF">2021-05-19T11:06:16Z</dcterms:created>
  <dcterms:modified xsi:type="dcterms:W3CDTF">2022-07-11T12:57:25Z</dcterms:modified>
</cp:coreProperties>
</file>