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31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508A-E902-45CA-ADB2-E948C5E60D90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E6BF1-047E-4313-9E2F-467AFC44B0D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34135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508A-E902-45CA-ADB2-E948C5E60D90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E6BF1-047E-4313-9E2F-467AFC44B0D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83987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508A-E902-45CA-ADB2-E948C5E60D90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E6BF1-047E-4313-9E2F-467AFC44B0D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88365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508A-E902-45CA-ADB2-E948C5E60D90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E6BF1-047E-4313-9E2F-467AFC44B0D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23622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508A-E902-45CA-ADB2-E948C5E60D90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E6BF1-047E-4313-9E2F-467AFC44B0D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7993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508A-E902-45CA-ADB2-E948C5E60D90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E6BF1-047E-4313-9E2F-467AFC44B0D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06774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508A-E902-45CA-ADB2-E948C5E60D90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E6BF1-047E-4313-9E2F-467AFC44B0D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7834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508A-E902-45CA-ADB2-E948C5E60D90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E6BF1-047E-4313-9E2F-467AFC44B0D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42988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508A-E902-45CA-ADB2-E948C5E60D90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E6BF1-047E-4313-9E2F-467AFC44B0D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1238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508A-E902-45CA-ADB2-E948C5E60D90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E6BF1-047E-4313-9E2F-467AFC44B0D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5994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508A-E902-45CA-ADB2-E948C5E60D90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E6BF1-047E-4313-9E2F-467AFC44B0D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56529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E508A-E902-45CA-ADB2-E948C5E60D90}" type="datetimeFigureOut">
              <a:rPr lang="en-NL" smtClean="0"/>
              <a:t>04/17/2023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E6BF1-047E-4313-9E2F-467AFC44B0D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4303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33A5BA-899E-3F83-C106-1C9BB4ABE0A8}"/>
              </a:ext>
            </a:extLst>
          </p:cNvPr>
          <p:cNvSpPr txBox="1"/>
          <p:nvPr/>
        </p:nvSpPr>
        <p:spPr>
          <a:xfrm>
            <a:off x="119742" y="74355"/>
            <a:ext cx="261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</a:t>
            </a:r>
            <a:r>
              <a:rPr lang="en-GB" b="1"/>
              <a:t>Figure S1</a:t>
            </a:r>
            <a:endParaRPr lang="en-NL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F3AD07-A28A-CAC5-CADE-7EC8D7C17548}"/>
              </a:ext>
            </a:extLst>
          </p:cNvPr>
          <p:cNvSpPr txBox="1"/>
          <p:nvPr/>
        </p:nvSpPr>
        <p:spPr>
          <a:xfrm>
            <a:off x="713013" y="567903"/>
            <a:ext cx="261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(a)</a:t>
            </a:r>
            <a:endParaRPr lang="en-NL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93401D-FB86-6702-644C-7456A663A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00" y="468117"/>
            <a:ext cx="5185228" cy="41472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F58697-922E-0A0F-BDC5-DB3EFC8A6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999" y="4694340"/>
            <a:ext cx="4881521" cy="39033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BE3ACD-24B7-0948-8414-C77804377001}"/>
              </a:ext>
            </a:extLst>
          </p:cNvPr>
          <p:cNvSpPr txBox="1"/>
          <p:nvPr/>
        </p:nvSpPr>
        <p:spPr>
          <a:xfrm>
            <a:off x="636813" y="4581103"/>
            <a:ext cx="261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(b)</a:t>
            </a:r>
            <a:endParaRPr lang="en-NL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112FF6-22BE-930A-563F-0CCE17E5AF1D}"/>
              </a:ext>
            </a:extLst>
          </p:cNvPr>
          <p:cNvSpPr txBox="1"/>
          <p:nvPr/>
        </p:nvSpPr>
        <p:spPr>
          <a:xfrm>
            <a:off x="-1574800" y="8823427"/>
            <a:ext cx="8394700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56080" marR="0" algn="just">
              <a:lnSpc>
                <a:spcPct val="95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S1. (a)</a:t>
            </a:r>
            <a:r>
              <a:rPr lang="en-US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Principal Components Analysis showing the relative (dis)similarity between samples, (</a:t>
            </a: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b).</a:t>
            </a:r>
            <a:r>
              <a:rPr lang="en-US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Boxplots for expression profiles for the 12 metabolites with most significantly (smallest p-Values) altered abundance across sampling location. Points represent individual sample measures (log2-tranformed abundance) for each metabolite and boxplots the distribution of measures across samples from that location.</a:t>
            </a:r>
          </a:p>
        </p:txBody>
      </p:sp>
    </p:spTree>
    <p:extLst>
      <p:ext uri="{BB962C8B-B14F-4D97-AF65-F5344CB8AC3E}">
        <p14:creationId xmlns:p14="http://schemas.microsoft.com/office/powerpoint/2010/main" val="336751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76</Words>
  <Application>Microsoft Office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 Akbar</dc:creator>
  <cp:lastModifiedBy>MDPI</cp:lastModifiedBy>
  <cp:revision>5</cp:revision>
  <dcterms:created xsi:type="dcterms:W3CDTF">2023-01-10T11:00:32Z</dcterms:created>
  <dcterms:modified xsi:type="dcterms:W3CDTF">2023-04-17T09:43:46Z</dcterms:modified>
</cp:coreProperties>
</file>