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9" d="100"/>
          <a:sy n="79" d="100"/>
        </p:scale>
        <p:origin x="314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7498777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7158740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4504672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0200740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41721807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41425809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5875130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6499867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4682270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8306928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4297295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F946B7-C063-44F0-8867-C3EE9E70BDD3}" type="datetimeFigureOut">
              <a:rPr lang="en-NL" smtClean="0"/>
              <a:t>04/17/2023</a:t>
            </a:fld>
            <a:endParaRPr lang="en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C35451-073E-4E71-AD8D-10FCEAD51AA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2717168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Chart, bar chart, treemap chart&#10;&#10;Description automatically generated">
            <a:extLst>
              <a:ext uri="{FF2B5EF4-FFF2-40B4-BE49-F238E27FC236}">
                <a16:creationId xmlns:a16="http://schemas.microsoft.com/office/drawing/2014/main" id="{A7A0F866-F871-EDA0-A315-49025890AE2D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2739"/>
          <a:stretch/>
        </p:blipFill>
        <p:spPr>
          <a:xfrm>
            <a:off x="170831" y="1149015"/>
            <a:ext cx="6560170" cy="7372685"/>
          </a:xfrm>
          <a:prstGeom prst="rect">
            <a:avLst/>
          </a:prstGeom>
        </p:spPr>
      </p:pic>
      <p:sp>
        <p:nvSpPr>
          <p:cNvPr id="6" name="TextBox 5">
            <a:extLst>
              <a:ext uri="{FF2B5EF4-FFF2-40B4-BE49-F238E27FC236}">
                <a16:creationId xmlns:a16="http://schemas.microsoft.com/office/drawing/2014/main" id="{E28A0005-E1FB-BDB2-A641-565400890FC4}"/>
              </a:ext>
            </a:extLst>
          </p:cNvPr>
          <p:cNvSpPr txBox="1"/>
          <p:nvPr/>
        </p:nvSpPr>
        <p:spPr>
          <a:xfrm>
            <a:off x="240632" y="465221"/>
            <a:ext cx="26549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b="1" dirty="0"/>
              <a:t>Supplementary Figure S2</a:t>
            </a:r>
            <a:endParaRPr lang="en-NL" b="1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B8DFC1C-7F7D-6FC9-8548-A8FC5F913FDB}"/>
              </a:ext>
            </a:extLst>
          </p:cNvPr>
          <p:cNvSpPr txBox="1"/>
          <p:nvPr/>
        </p:nvSpPr>
        <p:spPr>
          <a:xfrm>
            <a:off x="-1143669" y="8709670"/>
            <a:ext cx="6490369" cy="7940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656080" marR="0">
              <a:lnSpc>
                <a:spcPct val="95000"/>
              </a:lnSpc>
              <a:spcBef>
                <a:spcPts val="600"/>
              </a:spcBef>
              <a:spcAft>
                <a:spcPts val="1200"/>
              </a:spcAft>
            </a:pPr>
            <a:r>
              <a:rPr lang="en-US" sz="1200" b="1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Figure S2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en-US" sz="12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Heatmap showing relative metabolite abundance across samples from low (blue) to high (red) log2-transformed abundance. Top row indicates point of sample origin, second row Gram positivity, and the third the bacterial species.</a:t>
            </a:r>
          </a:p>
        </p:txBody>
      </p:sp>
    </p:spTree>
    <p:extLst>
      <p:ext uri="{BB962C8B-B14F-4D97-AF65-F5344CB8AC3E}">
        <p14:creationId xmlns:p14="http://schemas.microsoft.com/office/powerpoint/2010/main" val="7861914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46</Words>
  <Application>Microsoft Office PowerPoint</Application>
  <PresentationFormat>A4 Paper (210x297 mm)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Palatino Linotype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Noor Akbar</dc:creator>
  <cp:lastModifiedBy>MDPI</cp:lastModifiedBy>
  <cp:revision>4</cp:revision>
  <dcterms:created xsi:type="dcterms:W3CDTF">2023-01-10T10:58:39Z</dcterms:created>
  <dcterms:modified xsi:type="dcterms:W3CDTF">2023-04-17T09:43:55Z</dcterms:modified>
</cp:coreProperties>
</file>

<file path=docProps/thumbnail.jpeg>
</file>