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31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46B7-C063-44F0-8867-C3EE9E70BDD3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5451-073E-4E71-AD8D-10FCEAD51AA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749877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46B7-C063-44F0-8867-C3EE9E70BDD3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5451-073E-4E71-AD8D-10FCEAD51AA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715874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46B7-C063-44F0-8867-C3EE9E70BDD3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5451-073E-4E71-AD8D-10FCEAD51AA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50467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46B7-C063-44F0-8867-C3EE9E70BDD3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5451-073E-4E71-AD8D-10FCEAD51AA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20074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46B7-C063-44F0-8867-C3EE9E70BDD3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5451-073E-4E71-AD8D-10FCEAD51AA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172180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46B7-C063-44F0-8867-C3EE9E70BDD3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5451-073E-4E71-AD8D-10FCEAD51AA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142580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46B7-C063-44F0-8867-C3EE9E70BDD3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5451-073E-4E71-AD8D-10FCEAD51AA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87513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46B7-C063-44F0-8867-C3EE9E70BDD3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5451-073E-4E71-AD8D-10FCEAD51AA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49986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46B7-C063-44F0-8867-C3EE9E70BDD3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5451-073E-4E71-AD8D-10FCEAD51AA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468227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46B7-C063-44F0-8867-C3EE9E70BDD3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5451-073E-4E71-AD8D-10FCEAD51AA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30692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46B7-C063-44F0-8867-C3EE9E70BDD3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35451-073E-4E71-AD8D-10FCEAD51AA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429729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946B7-C063-44F0-8867-C3EE9E70BDD3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35451-073E-4E71-AD8D-10FCEAD51AA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71716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bar chart, treemap chart&#10;&#10;Description automatically generated">
            <a:extLst>
              <a:ext uri="{FF2B5EF4-FFF2-40B4-BE49-F238E27FC236}">
                <a16:creationId xmlns:a16="http://schemas.microsoft.com/office/drawing/2014/main" id="{A7A0F866-F871-EDA0-A315-49025890AE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39"/>
          <a:stretch/>
        </p:blipFill>
        <p:spPr>
          <a:xfrm>
            <a:off x="170831" y="1149015"/>
            <a:ext cx="6560170" cy="73726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28A0005-E1FB-BDB2-A641-565400890FC4}"/>
              </a:ext>
            </a:extLst>
          </p:cNvPr>
          <p:cNvSpPr txBox="1"/>
          <p:nvPr/>
        </p:nvSpPr>
        <p:spPr>
          <a:xfrm>
            <a:off x="240632" y="465221"/>
            <a:ext cx="2654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Supplementary Figure S2</a:t>
            </a:r>
            <a:endParaRPr lang="en-NL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8DFC1C-7F7D-6FC9-8548-A8FC5F913FDB}"/>
              </a:ext>
            </a:extLst>
          </p:cNvPr>
          <p:cNvSpPr txBox="1"/>
          <p:nvPr/>
        </p:nvSpPr>
        <p:spPr>
          <a:xfrm>
            <a:off x="-1143669" y="8709670"/>
            <a:ext cx="6490369" cy="7940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56080" marR="0">
              <a:lnSpc>
                <a:spcPct val="95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1200" b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S2</a:t>
            </a:r>
            <a:r>
              <a:rPr lang="en-US" sz="12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Heatmap showing relative metabolite abundance across samples from low (blue) to high (red) log2-transformed abundance. Top row indicates point of sample origin, second row Gram positivity, and the third the bacterial species.</a:t>
            </a:r>
          </a:p>
        </p:txBody>
      </p:sp>
    </p:spTree>
    <p:extLst>
      <p:ext uri="{BB962C8B-B14F-4D97-AF65-F5344CB8AC3E}">
        <p14:creationId xmlns:p14="http://schemas.microsoft.com/office/powerpoint/2010/main" val="786191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46</Words>
  <Application>Microsoft Office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Noor Akbar</dc:creator>
  <cp:lastModifiedBy>MDPI</cp:lastModifiedBy>
  <cp:revision>4</cp:revision>
  <dcterms:created xsi:type="dcterms:W3CDTF">2023-01-10T10:58:39Z</dcterms:created>
  <dcterms:modified xsi:type="dcterms:W3CDTF">2023-04-17T09:43:55Z</dcterms:modified>
</cp:coreProperties>
</file>