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30" autoAdjust="0"/>
    <p:restoredTop sz="94660"/>
  </p:normalViewPr>
  <p:slideViewPr>
    <p:cSldViewPr snapToGrid="0">
      <p:cViewPr varScale="1">
        <p:scale>
          <a:sx n="87" d="100"/>
          <a:sy n="87" d="100"/>
        </p:scale>
        <p:origin x="32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7039F25-7CE2-5B4C-C132-A303D4C24C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C795EBA5-6EBB-45A0-B082-1FB9BE3F8C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1FDB624-C739-63F2-771A-21F93B010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D7008-B10A-42FA-8468-9523DC59B80E}" type="datetimeFigureOut">
              <a:rPr kumimoji="1" lang="ja-JP" altLang="en-US" smtClean="0"/>
              <a:t>2023/4/20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E924176-3A0E-7073-F0AA-861F5D17A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047B301-F811-946D-B640-78D9245B8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8A8E7-04EF-4E5A-BDB5-543C9CC215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6007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0BFF23-D173-DF9E-8DF3-99B2A67998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CB1D884-4AF9-0D34-9177-8F051CCF8A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A2661CB-2A29-CA6A-DA95-1BCBF6F3C9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D7008-B10A-42FA-8468-9523DC59B80E}" type="datetimeFigureOut">
              <a:rPr kumimoji="1" lang="ja-JP" altLang="en-US" smtClean="0"/>
              <a:t>2023/4/20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7FECBA3-28B3-D2AF-AEC4-A2FFA90A3E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53CE691-7FA7-979D-D4B2-08DA91BB85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8A8E7-04EF-4E5A-BDB5-543C9CC215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8705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A8D6432E-6B06-F42C-E0C4-C1E351CE0B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B5568B44-9000-350B-1445-C63389289B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DCAE9D5-11CF-CA13-61DD-5BF80DE9C4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D7008-B10A-42FA-8468-9523DC59B80E}" type="datetimeFigureOut">
              <a:rPr kumimoji="1" lang="ja-JP" altLang="en-US" smtClean="0"/>
              <a:t>2023/4/20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67427F9-2D69-C3B0-74EE-9A36E27E21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D794B67-7AB8-B6A3-D09A-EAA3C5EFE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8A8E7-04EF-4E5A-BDB5-543C9CC215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137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403DFD1-2FEA-57B7-ABE9-BD5ED76ED7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575BDB1-7F03-5813-411F-4432CF4CF7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08C4648-4B81-A156-CF53-868F5F891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D7008-B10A-42FA-8468-9523DC59B80E}" type="datetimeFigureOut">
              <a:rPr kumimoji="1" lang="ja-JP" altLang="en-US" smtClean="0"/>
              <a:t>2023/4/20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62E6049-D042-854F-7B49-C5F94C7121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51B10DB-76EA-7F0E-1961-D1CE11E3DC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8A8E7-04EF-4E5A-BDB5-543C9CC215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3417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4CB734B-A9FF-5331-A62D-9B0CA1DB2F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D56CF9E-2B6B-0840-146E-40B233EE74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FCE7068-6D64-CA3D-8436-0BE3740FA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D7008-B10A-42FA-8468-9523DC59B80E}" type="datetimeFigureOut">
              <a:rPr kumimoji="1" lang="ja-JP" altLang="en-US" smtClean="0"/>
              <a:t>2023/4/20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EAEBDF7-8137-D083-A972-F23F16AF35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3EA638E-50F8-CE3F-042E-F77DC620CC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8A8E7-04EF-4E5A-BDB5-543C9CC215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90787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7A16C91-93A1-1EE1-070F-1CB879EF15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CAB0836-0267-4C24-E679-0654A2D7A0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D211FEB-DAC5-FA29-365A-3787819A64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E54EAB6-5C5C-EFBE-7DF4-4D64ECA2B9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D7008-B10A-42FA-8468-9523DC59B80E}" type="datetimeFigureOut">
              <a:rPr kumimoji="1" lang="ja-JP" altLang="en-US" smtClean="0"/>
              <a:t>2023/4/20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A2EF3BF-D8E6-6BC4-BCEA-641D965104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CFC1F9D-D6DF-4B21-36D4-E3AF8CD771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8A8E7-04EF-4E5A-BDB5-543C9CC215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45181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2B8E2C0-4B8F-32A4-D4CB-297B9181E0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0507C83-CE4E-4EB9-0361-F8829FBAAA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1242BC79-5C65-2099-F5EA-7B10524864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45826BAD-9962-AB5C-F46B-31342B5E22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1691AE0B-97F1-C396-4595-500C2060E92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BF300C00-893E-4F2B-1D02-E6B6C1A715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D7008-B10A-42FA-8468-9523DC59B80E}" type="datetimeFigureOut">
              <a:rPr kumimoji="1" lang="ja-JP" altLang="en-US" smtClean="0"/>
              <a:t>2023/4/20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A4FD770D-BA46-82C2-7E0A-BFFD1184B5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0F90073F-A8D9-5167-FE9B-827B23F7B8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8A8E7-04EF-4E5A-BDB5-543C9CC215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55867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0F656A4-D627-16D9-4EA7-A22E5DE231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E459C135-C870-36D3-9B90-434941C475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D7008-B10A-42FA-8468-9523DC59B80E}" type="datetimeFigureOut">
              <a:rPr kumimoji="1" lang="ja-JP" altLang="en-US" smtClean="0"/>
              <a:t>2023/4/20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CEC61BC-F86F-CA0E-F28D-C497BA390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9055C23-0153-26AF-E24D-28F40EBB6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8A8E7-04EF-4E5A-BDB5-543C9CC215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26683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9125DD87-DEBB-69D7-5585-FF37A87D9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D7008-B10A-42FA-8468-9523DC59B80E}" type="datetimeFigureOut">
              <a:rPr kumimoji="1" lang="ja-JP" altLang="en-US" smtClean="0"/>
              <a:t>2023/4/20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D1A672EA-D592-471C-6AAE-4CD422F56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60AFBF6-C7F4-819A-BE73-97E178FB4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8A8E7-04EF-4E5A-BDB5-543C9CC215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2976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969BBC4-D0C0-02E5-590F-49E5F6B040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BC23A2A-80B0-64BA-B020-50313638CD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605A8C3-D8D2-C3C3-4BE9-88580AEB94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DE9E6C7-EC29-94A6-5A0A-8659BB9C4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D7008-B10A-42FA-8468-9523DC59B80E}" type="datetimeFigureOut">
              <a:rPr kumimoji="1" lang="ja-JP" altLang="en-US" smtClean="0"/>
              <a:t>2023/4/20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BA98E22-EBA7-9364-2568-5EE607E55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55AFA28-A0D0-C427-1FC6-1BB715EF1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8A8E7-04EF-4E5A-BDB5-543C9CC215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957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4DDE3B3-8D5B-4196-5685-716DA2292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74CA313D-0A2D-E6C9-0AFB-25629B0C76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55F4C3A-D3BD-D1E2-F862-857978546C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FD6B1DB-80AB-6A98-B55C-C830344B06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D7008-B10A-42FA-8468-9523DC59B80E}" type="datetimeFigureOut">
              <a:rPr kumimoji="1" lang="ja-JP" altLang="en-US" smtClean="0"/>
              <a:t>2023/4/20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FA80469-A2B1-5A61-CCC1-B83792E6A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7296D34-9C6C-2B69-5A29-AA2F36489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8A8E7-04EF-4E5A-BDB5-543C9CC215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34827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C60102F4-8B32-3D0B-2E47-25BB52DE3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B4A0986-B82A-0285-F428-DE31AA0F76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B6D163C-60EE-1E19-AFC4-1287654C37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ED7008-B10A-42FA-8468-9523DC59B80E}" type="datetimeFigureOut">
              <a:rPr kumimoji="1" lang="ja-JP" altLang="en-US" smtClean="0"/>
              <a:t>2023/4/20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B88C1F7-2521-6BB7-A452-60CFD81A72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A548131-FBEC-25CB-4412-B93F014A60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48A8E7-04EF-4E5A-BDB5-543C9CC215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002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ovie of peptide interaction">
            <a:hlinkClick r:id="" action="ppaction://media"/>
            <a:extLst>
              <a:ext uri="{FF2B5EF4-FFF2-40B4-BE49-F238E27FC236}">
                <a16:creationId xmlns:a16="http://schemas.microsoft.com/office/drawing/2014/main" id="{2E289558-4A15-00D7-A2A9-32B0A27A7E5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075" y="92075"/>
            <a:ext cx="12192000" cy="5464175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80769FBB-CAFE-1B59-4C24-CF0FA4A0973C}"/>
              </a:ext>
            </a:extLst>
          </p:cNvPr>
          <p:cNvSpPr txBox="1"/>
          <p:nvPr/>
        </p:nvSpPr>
        <p:spPr>
          <a:xfrm>
            <a:off x="1410158" y="5916058"/>
            <a:ext cx="8086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/>
              <a:t>Docking analysis of GAPDH fragment (red) and JAM-2 </a:t>
            </a:r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4179378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</Words>
  <Application>Microsoft Office PowerPoint</Application>
  <PresentationFormat>ワイド画面</PresentationFormat>
  <Paragraphs>1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游ゴシック</vt:lpstr>
      <vt:lpstr>游ゴシック Light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山本 直之</dc:creator>
  <cp:lastModifiedBy>山本 直之</cp:lastModifiedBy>
  <cp:revision>1</cp:revision>
  <dcterms:created xsi:type="dcterms:W3CDTF">2023-04-20T09:44:03Z</dcterms:created>
  <dcterms:modified xsi:type="dcterms:W3CDTF">2023-04-20T09:44:18Z</dcterms:modified>
</cp:coreProperties>
</file>