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89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95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09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08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07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25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50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5767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565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01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95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BAAE3-46D7-4A49-9515-313FFE04311B}" type="datetimeFigureOut">
              <a:rPr lang="nl-NL" smtClean="0"/>
              <a:t>27-6-2022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509C5-5894-4DE4-9018-4F22F2804E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04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5613" r="71828" b="4645"/>
          <a:stretch/>
        </p:blipFill>
        <p:spPr>
          <a:xfrm>
            <a:off x="0" y="0"/>
            <a:ext cx="7753164" cy="685800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381750" y="1013460"/>
            <a:ext cx="731044" cy="17526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708150" y="1788160"/>
            <a:ext cx="4759325" cy="17526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4679155" y="3341370"/>
            <a:ext cx="1966913" cy="163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6381750" y="4883150"/>
            <a:ext cx="731044" cy="163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1708151" y="5657850"/>
            <a:ext cx="5404644" cy="163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1708150" y="6432550"/>
            <a:ext cx="1447800" cy="163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6910388" y="5472509"/>
            <a:ext cx="97630" cy="349171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4143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CWZ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Bram Spruijtenburg</dc:creator>
  <cp:lastModifiedBy>Bram Spruijtenburg</cp:lastModifiedBy>
  <cp:revision>1</cp:revision>
  <dcterms:created xsi:type="dcterms:W3CDTF">2022-06-27T11:33:23Z</dcterms:created>
  <dcterms:modified xsi:type="dcterms:W3CDTF">2022-06-27T11:47:35Z</dcterms:modified>
</cp:coreProperties>
</file>