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079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6503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981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12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4502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9412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712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3781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6822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0471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736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90363-4AB2-4071-A85F-F82A2CE49B69}" type="datetimeFigureOut">
              <a:rPr lang="nl-NL" smtClean="0"/>
              <a:t>20-3-2023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F97FF-EE0C-4096-BA15-E727CB0374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91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 rotWithShape="1">
          <a:blip r:embed="rId2"/>
          <a:srcRect t="1046" r="9843" b="3193"/>
          <a:stretch/>
        </p:blipFill>
        <p:spPr>
          <a:xfrm>
            <a:off x="0" y="1"/>
            <a:ext cx="8795657" cy="685056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/>
          <a:srcRect l="89773" t="5303" r="7393" b="80952"/>
          <a:stretch/>
        </p:blipFill>
        <p:spPr>
          <a:xfrm>
            <a:off x="5891076" y="1813438"/>
            <a:ext cx="424211" cy="150888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6231467" y="1790578"/>
            <a:ext cx="140615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dirty="0" smtClean="0"/>
              <a:t>Unknown (50)</a:t>
            </a:r>
          </a:p>
          <a:p>
            <a:r>
              <a:rPr lang="nl-NL" sz="1600" dirty="0" smtClean="0"/>
              <a:t>2018 Q4 (1)</a:t>
            </a:r>
          </a:p>
          <a:p>
            <a:r>
              <a:rPr lang="nl-NL" sz="1600" dirty="0" smtClean="0"/>
              <a:t>2019 Q1 (22)</a:t>
            </a:r>
          </a:p>
          <a:p>
            <a:r>
              <a:rPr lang="nl-NL" sz="1600" dirty="0" smtClean="0"/>
              <a:t>2019 Q2 (2)</a:t>
            </a:r>
          </a:p>
          <a:p>
            <a:r>
              <a:rPr lang="nl-NL" sz="1600" dirty="0" smtClean="0"/>
              <a:t>2019 Q3 (13)</a:t>
            </a:r>
          </a:p>
          <a:p>
            <a:r>
              <a:rPr lang="nl-NL" sz="1600" dirty="0" smtClean="0"/>
              <a:t>2019 Q4 (2)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4884502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</Words>
  <Application>Microsoft Office PowerPoint</Application>
  <PresentationFormat>Breedbeeld</PresentationFormat>
  <Paragraphs>6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CWZ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Bram Spruijtenburg</dc:creator>
  <cp:lastModifiedBy>Bram Spruijtenburg</cp:lastModifiedBy>
  <cp:revision>1</cp:revision>
  <dcterms:created xsi:type="dcterms:W3CDTF">2023-03-20T10:23:50Z</dcterms:created>
  <dcterms:modified xsi:type="dcterms:W3CDTF">2023-03-20T10:37:25Z</dcterms:modified>
</cp:coreProperties>
</file>